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8" r:id="rId3"/>
    <p:sldId id="257" r:id="rId4"/>
    <p:sldId id="259" r:id="rId5"/>
    <p:sldId id="261" r:id="rId6"/>
    <p:sldId id="266" r:id="rId7"/>
    <p:sldId id="260" r:id="rId8"/>
    <p:sldId id="264" r:id="rId9"/>
    <p:sldId id="262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22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501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80954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52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9301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318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805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832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035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51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630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474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760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363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159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692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8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t billede, der indeholder hvid, luk, sort, ekstern&#10;&#10;Automatisk genereret beskrivelse">
            <a:extLst>
              <a:ext uri="{FF2B5EF4-FFF2-40B4-BE49-F238E27FC236}">
                <a16:creationId xmlns:a16="http://schemas.microsoft.com/office/drawing/2014/main" id="{63A94AD3-73EA-4BCB-BF3B-D8EF57F59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1" t="9091" r="12658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94B08EA-0926-482A-8A3E-A8ACDF6B5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da-DK" sz="4800" dirty="0"/>
              <a:t>Tic </a:t>
            </a:r>
            <a:r>
              <a:rPr lang="da-DK" sz="4800" dirty="0" err="1"/>
              <a:t>Tac</a:t>
            </a:r>
            <a:r>
              <a:rPr lang="da-DK" sz="4800" dirty="0"/>
              <a:t> Toe GUI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155FEE8-17BB-4764-87AE-AC8A0B4BD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da-DK" sz="1600" dirty="0"/>
              <a:t>Af Birk, Karl, Kasper og Stig</a:t>
            </a:r>
          </a:p>
          <a:p>
            <a:r>
              <a:rPr lang="da-DK" sz="1600" dirty="0"/>
              <a:t>(</a:t>
            </a:r>
            <a:r>
              <a:rPr lang="da-DK" sz="1600" dirty="0" err="1"/>
              <a:t>DemDerIkkeLængereErBagud</a:t>
            </a:r>
            <a:r>
              <a:rPr lang="da-DK" sz="1600" dirty="0"/>
              <a:t>)</a:t>
            </a: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9839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07011-7B81-46F9-85FD-9BD36A1D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Valg af spiller og start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A6D9907-D1E1-4EFC-B5C5-BCE4E54CD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public </a:t>
            </a:r>
            <a:r>
              <a:rPr lang="da-DK" sz="1100" dirty="0" err="1"/>
              <a:t>void</a:t>
            </a:r>
            <a:r>
              <a:rPr lang="da-DK" sz="1100" dirty="0"/>
              <a:t> </a:t>
            </a:r>
            <a:r>
              <a:rPr lang="da-DK" sz="1100" dirty="0" err="1"/>
              <a:t>StartGame</a:t>
            </a:r>
            <a:r>
              <a:rPr lang="da-DK" sz="1100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        </a:t>
            </a:r>
            <a:r>
              <a:rPr lang="da-DK" sz="1100" dirty="0" err="1"/>
              <a:t>currentGame</a:t>
            </a:r>
            <a:r>
              <a:rPr lang="da-DK" sz="1100" dirty="0"/>
              <a:t> = </a:t>
            </a:r>
            <a:r>
              <a:rPr lang="da-DK" sz="1100" dirty="0" err="1"/>
              <a:t>MakeNewGame</a:t>
            </a:r>
            <a:r>
              <a:rPr lang="da-DK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        </a:t>
            </a:r>
            <a:r>
              <a:rPr lang="da-DK" sz="1100" dirty="0" err="1"/>
              <a:t>choosingScreen.SetActive</a:t>
            </a:r>
            <a:r>
              <a:rPr lang="da-DK" sz="1100" dirty="0"/>
              <a:t>(false);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        </a:t>
            </a:r>
            <a:r>
              <a:rPr lang="da-DK" sz="1100" dirty="0" err="1"/>
              <a:t>playingScreen.SetActive</a:t>
            </a:r>
            <a:r>
              <a:rPr lang="da-DK" sz="1100" dirty="0"/>
              <a:t>(true);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        </a:t>
            </a:r>
            <a:r>
              <a:rPr lang="da-DK" sz="1100" dirty="0" err="1"/>
              <a:t>NextMove</a:t>
            </a:r>
            <a:r>
              <a:rPr lang="da-DK" sz="1100" dirty="0"/>
              <a:t>(</a:t>
            </a:r>
            <a:r>
              <a:rPr lang="da-DK" sz="1100" dirty="0" err="1"/>
              <a:t>xIsAI</a:t>
            </a:r>
            <a:r>
              <a:rPr lang="da-DK" sz="11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Game </a:t>
            </a:r>
            <a:r>
              <a:rPr lang="da-DK" sz="1100" dirty="0" err="1"/>
              <a:t>MakeNewGame</a:t>
            </a:r>
            <a:r>
              <a:rPr lang="da-DK" sz="1100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playerOneDropdown.value</a:t>
            </a:r>
            <a:r>
              <a:rPr lang="da-DK" sz="1100" dirty="0"/>
              <a:t> == 0)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    </a:t>
            </a:r>
            <a:r>
              <a:rPr lang="da-DK" sz="1100" dirty="0" err="1"/>
              <a:t>playerOne</a:t>
            </a:r>
            <a:r>
              <a:rPr lang="da-DK" sz="1100" dirty="0"/>
              <a:t> = new </a:t>
            </a:r>
            <a:r>
              <a:rPr lang="da-DK" sz="1100" dirty="0" err="1"/>
              <a:t>UiIplayer</a:t>
            </a:r>
            <a:r>
              <a:rPr lang="da-DK" sz="1100" dirty="0"/>
              <a:t>(</a:t>
            </a:r>
            <a:r>
              <a:rPr lang="da-DK" sz="1100" dirty="0" err="1"/>
              <a:t>this</a:t>
            </a:r>
            <a:r>
              <a:rPr lang="da-DK" sz="11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}</a:t>
            </a:r>
            <a:r>
              <a:rPr lang="da-DK" sz="1100" dirty="0" err="1"/>
              <a:t>else</a:t>
            </a: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    </a:t>
            </a:r>
            <a:r>
              <a:rPr lang="da-DK" sz="1100" dirty="0" err="1"/>
              <a:t>playerOne</a:t>
            </a:r>
            <a:r>
              <a:rPr lang="da-DK" sz="1100" dirty="0"/>
              <a:t> = new </a:t>
            </a:r>
            <a:r>
              <a:rPr lang="da-DK" sz="1100" dirty="0" err="1"/>
              <a:t>UffeAIPlayer</a:t>
            </a:r>
            <a:r>
              <a:rPr lang="da-DK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    </a:t>
            </a:r>
            <a:r>
              <a:rPr lang="da-DK" sz="1100" dirty="0" err="1"/>
              <a:t>xIsAI</a:t>
            </a:r>
            <a:r>
              <a:rPr lang="da-DK" sz="1100" dirty="0"/>
              <a:t> = true;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playerTwoDropdown.value</a:t>
            </a:r>
            <a:r>
              <a:rPr lang="da-DK" sz="1100" dirty="0"/>
              <a:t> == 0)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    </a:t>
            </a:r>
            <a:r>
              <a:rPr lang="da-DK" sz="1100" dirty="0" err="1"/>
              <a:t>playerTwo</a:t>
            </a:r>
            <a:r>
              <a:rPr lang="da-DK" sz="1100" dirty="0"/>
              <a:t> = new </a:t>
            </a:r>
            <a:r>
              <a:rPr lang="da-DK" sz="1100" dirty="0" err="1"/>
              <a:t>UiIplayer</a:t>
            </a:r>
            <a:r>
              <a:rPr lang="da-DK" sz="1100" dirty="0"/>
              <a:t>(</a:t>
            </a:r>
            <a:r>
              <a:rPr lang="da-DK" sz="1100" dirty="0" err="1"/>
              <a:t>this</a:t>
            </a:r>
            <a:r>
              <a:rPr lang="da-DK" sz="11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}</a:t>
            </a:r>
            <a:r>
              <a:rPr lang="da-DK" sz="1100" dirty="0" err="1"/>
              <a:t>else</a:t>
            </a: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    </a:t>
            </a:r>
            <a:r>
              <a:rPr lang="da-DK" sz="1100" dirty="0" err="1"/>
              <a:t>playerTwo</a:t>
            </a:r>
            <a:r>
              <a:rPr lang="da-DK" sz="1100" dirty="0"/>
              <a:t> = new </a:t>
            </a:r>
            <a:r>
              <a:rPr lang="da-DK" sz="1100" dirty="0" err="1"/>
              <a:t>UffeAIPlayer</a:t>
            </a:r>
            <a:r>
              <a:rPr lang="da-DK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en-US" sz="1100" dirty="0"/>
              <a:t>        return new Game(</a:t>
            </a:r>
            <a:r>
              <a:rPr lang="en-US" sz="1100" dirty="0" err="1"/>
              <a:t>playerOne</a:t>
            </a:r>
            <a:r>
              <a:rPr lang="en-US" sz="1100" dirty="0"/>
              <a:t>, </a:t>
            </a:r>
            <a:r>
              <a:rPr lang="en-US" sz="1100" dirty="0" err="1"/>
              <a:t>playerTwo</a:t>
            </a:r>
            <a:r>
              <a:rPr lang="en-US" sz="11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}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861E48DF-BEA6-4565-A43D-401871F35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707227"/>
            <a:ext cx="6370872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4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41F8B-E5F9-477B-8EDC-CB4050D3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Restart Game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8B81BB8-2BB9-429B-A9A0-5A138CB5D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96"/>
            </a:pPr>
            <a:r>
              <a:rPr lang="da-DK" dirty="0"/>
              <a:t>public </a:t>
            </a:r>
            <a:r>
              <a:rPr lang="da-DK" dirty="0" err="1"/>
              <a:t>void</a:t>
            </a:r>
            <a:r>
              <a:rPr lang="da-DK" dirty="0"/>
              <a:t> </a:t>
            </a:r>
            <a:r>
              <a:rPr lang="da-DK" dirty="0" err="1"/>
              <a:t>RestartGame</a:t>
            </a:r>
            <a:r>
              <a:rPr lang="da-DK" dirty="0"/>
              <a:t>()</a:t>
            </a:r>
          </a:p>
          <a:p>
            <a:pPr>
              <a:buFont typeface="+mj-lt"/>
              <a:buAutoNum type="arabicPeriod" startAt="96"/>
            </a:pPr>
            <a:r>
              <a:rPr lang="da-DK" dirty="0"/>
              <a:t>    {</a:t>
            </a:r>
          </a:p>
          <a:p>
            <a:pPr>
              <a:buFont typeface="+mj-lt"/>
              <a:buAutoNum type="arabicPeriod" startAt="96"/>
            </a:pPr>
            <a:r>
              <a:rPr lang="da-DK" dirty="0"/>
              <a:t>        </a:t>
            </a:r>
            <a:r>
              <a:rPr lang="da-DK" dirty="0" err="1"/>
              <a:t>userHasPressed</a:t>
            </a:r>
            <a:r>
              <a:rPr lang="da-DK" dirty="0"/>
              <a:t> = false;</a:t>
            </a:r>
          </a:p>
          <a:p>
            <a:pPr>
              <a:buFont typeface="+mj-lt"/>
              <a:buAutoNum type="arabicPeriod" startAt="96"/>
            </a:pPr>
            <a:r>
              <a:rPr lang="da-DK" dirty="0"/>
              <a:t>        </a:t>
            </a:r>
            <a:r>
              <a:rPr lang="da-DK" dirty="0" err="1"/>
              <a:t>someoneHasWon</a:t>
            </a:r>
            <a:r>
              <a:rPr lang="da-DK" dirty="0"/>
              <a:t> = false;</a:t>
            </a:r>
          </a:p>
          <a:p>
            <a:pPr>
              <a:buFont typeface="+mj-lt"/>
              <a:buAutoNum type="arabicPeriod" startAt="96"/>
            </a:pPr>
            <a:r>
              <a:rPr lang="da-DK" dirty="0"/>
              <a:t>        </a:t>
            </a:r>
            <a:r>
              <a:rPr lang="da-DK" dirty="0" err="1"/>
              <a:t>currentGame</a:t>
            </a:r>
            <a:r>
              <a:rPr lang="da-DK" dirty="0"/>
              <a:t> = </a:t>
            </a:r>
            <a:r>
              <a:rPr lang="da-DK" dirty="0" err="1"/>
              <a:t>MakeNewGame</a:t>
            </a:r>
            <a:r>
              <a:rPr lang="da-DK" dirty="0"/>
              <a:t>();</a:t>
            </a:r>
          </a:p>
          <a:p>
            <a:pPr>
              <a:buFont typeface="+mj-lt"/>
              <a:buAutoNum type="arabicPeriod" startAt="96"/>
            </a:pPr>
            <a:r>
              <a:rPr lang="da-DK" dirty="0"/>
              <a:t>        </a:t>
            </a:r>
            <a:r>
              <a:rPr lang="da-DK" dirty="0" err="1"/>
              <a:t>NextMove</a:t>
            </a:r>
            <a:r>
              <a:rPr lang="da-DK" dirty="0"/>
              <a:t>(</a:t>
            </a:r>
            <a:r>
              <a:rPr lang="da-DK" dirty="0" err="1"/>
              <a:t>xIsAI</a:t>
            </a:r>
            <a:r>
              <a:rPr lang="da-DK" dirty="0"/>
              <a:t>);</a:t>
            </a:r>
          </a:p>
          <a:p>
            <a:pPr>
              <a:buFont typeface="+mj-lt"/>
              <a:buAutoNum type="arabicPeriod" startAt="96"/>
            </a:pPr>
            <a:r>
              <a:rPr lang="da-DK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8727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B5B94-604C-4665-A275-A008C9CA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a-DK"/>
              <a:t>Design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E7011BB-CBE4-4821-98C5-B895DA80E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69" y="2133694"/>
            <a:ext cx="8596668" cy="3880773"/>
          </a:xfrm>
        </p:spPr>
        <p:txBody>
          <a:bodyPr/>
          <a:lstStyle/>
          <a:p>
            <a:r>
              <a:rPr lang="da-DK" dirty="0"/>
              <a:t>Layout</a:t>
            </a:r>
          </a:p>
          <a:p>
            <a:pPr lvl="1"/>
            <a:r>
              <a:rPr lang="da-DK" dirty="0"/>
              <a:t>Start Skærm</a:t>
            </a:r>
          </a:p>
          <a:p>
            <a:pPr lvl="1"/>
            <a:r>
              <a:rPr lang="da-DK" dirty="0"/>
              <a:t>Spil Skærm</a:t>
            </a:r>
          </a:p>
          <a:p>
            <a:pPr lvl="2"/>
            <a:r>
              <a:rPr lang="da-DK" dirty="0"/>
              <a:t>Border</a:t>
            </a:r>
          </a:p>
          <a:p>
            <a:r>
              <a:rPr lang="da-DK" dirty="0"/>
              <a:t>Font</a:t>
            </a:r>
          </a:p>
          <a:p>
            <a:pPr lvl="1"/>
            <a:r>
              <a:rPr lang="da-DK" dirty="0"/>
              <a:t>Ariel</a:t>
            </a:r>
          </a:p>
          <a:p>
            <a:pPr lvl="1"/>
            <a:r>
              <a:rPr lang="da-DK" dirty="0" err="1"/>
              <a:t>ThaleahFat</a:t>
            </a:r>
            <a:endParaRPr lang="da-DK" dirty="0"/>
          </a:p>
          <a:p>
            <a:pPr lvl="1"/>
            <a:r>
              <a:rPr lang="da-DK" dirty="0" err="1"/>
              <a:t>LiberationSans</a:t>
            </a:r>
            <a:r>
              <a:rPr lang="da-DK" dirty="0"/>
              <a:t> SDF</a:t>
            </a:r>
          </a:p>
          <a:p>
            <a:r>
              <a:rPr lang="da-DK" dirty="0"/>
              <a:t>Farver</a:t>
            </a:r>
          </a:p>
          <a:p>
            <a:r>
              <a:rPr lang="da-DK" dirty="0"/>
              <a:t>Lys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1A562DCA-64A4-40D8-BAA4-B47CA45D6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8" b="4023"/>
          <a:stretch/>
        </p:blipFill>
        <p:spPr>
          <a:xfrm>
            <a:off x="4849693" y="1567572"/>
            <a:ext cx="4415344" cy="4305772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BE648A6E-BAA3-4FCC-B9BE-D2292BCB9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904" y="2086920"/>
            <a:ext cx="74866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7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C9924-A71B-4DD5-A9D8-1F080FFA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Unity</a:t>
            </a:r>
            <a:r>
              <a:rPr lang="da-DK" dirty="0"/>
              <a:t> Ulemper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2AF0EB3-8218-434D-9302-E94CE452B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Synkronisering</a:t>
            </a:r>
          </a:p>
          <a:p>
            <a:r>
              <a:rPr lang="da-DK" dirty="0" err="1"/>
              <a:t>Prefabs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D9850D7-FD4D-4F13-99E3-49A0093CE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280" y="609600"/>
            <a:ext cx="2743618" cy="4966388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646C9848-6FF0-444D-8FA9-726F053C2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135" y="586250"/>
            <a:ext cx="3648075" cy="3514725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C4E29BC9-6329-436C-9448-543FF4029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769" y="264885"/>
            <a:ext cx="4429125" cy="23431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95D1F04-17ED-4599-9383-CA0908B3CA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8" t="25566" r="17902" b="33848"/>
          <a:stretch/>
        </p:blipFill>
        <p:spPr bwMode="auto">
          <a:xfrm>
            <a:off x="5741013" y="3377873"/>
            <a:ext cx="4429125" cy="15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FB2546-9326-485A-9796-8E1CBD21D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769" y="4978997"/>
            <a:ext cx="4589650" cy="97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5C65A79-68CA-4DE1-B886-9E0F5C6E8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584" y="1159862"/>
            <a:ext cx="3419234" cy="403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93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4E8C3-E11B-4D40-B8B7-13D09C85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Indholdsfortegnelse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414AB62-7FF8-4BC5-8525-48A95F47A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Lavet med </a:t>
            </a:r>
            <a:r>
              <a:rPr lang="da-DK" dirty="0" err="1"/>
              <a:t>Unity</a:t>
            </a:r>
            <a:r>
              <a:rPr lang="da-DK" dirty="0"/>
              <a:t> UI</a:t>
            </a:r>
          </a:p>
          <a:p>
            <a:r>
              <a:rPr lang="da-DK" dirty="0"/>
              <a:t>Fremvisning af board</a:t>
            </a:r>
          </a:p>
          <a:p>
            <a:r>
              <a:rPr lang="da-DK" dirty="0"/>
              <a:t>Input fra board</a:t>
            </a:r>
          </a:p>
          <a:p>
            <a:r>
              <a:rPr lang="da-DK" dirty="0"/>
              <a:t>Opdatering af board</a:t>
            </a:r>
          </a:p>
          <a:p>
            <a:r>
              <a:rPr lang="da-DK" dirty="0"/>
              <a:t>Valg af spiller og start</a:t>
            </a:r>
          </a:p>
          <a:p>
            <a:r>
              <a:rPr lang="da-DK" dirty="0"/>
              <a:t>Game Restart</a:t>
            </a:r>
          </a:p>
          <a:p>
            <a:r>
              <a:rPr lang="da-DK" dirty="0"/>
              <a:t>Design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618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3AB00-0FD3-46E2-A469-0597681F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Lavet med </a:t>
            </a:r>
            <a:r>
              <a:rPr lang="da-DK" dirty="0" err="1"/>
              <a:t>Unity</a:t>
            </a:r>
            <a:r>
              <a:rPr lang="da-DK" dirty="0"/>
              <a:t> UI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9B05F5B-B424-41FA-95C5-B8C41EF55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89"/>
            <a:ext cx="4410718" cy="3880773"/>
          </a:xfrm>
        </p:spPr>
        <p:txBody>
          <a:bodyPr>
            <a:normAutofit/>
          </a:bodyPr>
          <a:lstStyle/>
          <a:p>
            <a:r>
              <a:rPr lang="da-DK" dirty="0"/>
              <a:t>Eventsystem</a:t>
            </a:r>
          </a:p>
          <a:p>
            <a:endParaRPr lang="da-DK" dirty="0"/>
          </a:p>
          <a:p>
            <a:r>
              <a:rPr lang="da-DK" dirty="0"/>
              <a:t>Buttons</a:t>
            </a:r>
          </a:p>
          <a:p>
            <a:endParaRPr lang="da-DK" dirty="0"/>
          </a:p>
          <a:p>
            <a:r>
              <a:rPr lang="da-DK" dirty="0" err="1"/>
              <a:t>Dropdowns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A94E3A7-3A35-40E6-B352-73A115059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071" y="2406174"/>
            <a:ext cx="3944549" cy="1333526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0F60ED84-B0BD-48F7-A6B7-43D501266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918" y="4523362"/>
            <a:ext cx="5113703" cy="98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9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2B2482-3264-4011-8748-79953C49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Fremvisning af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00861C3-A1EF-4481-94F5-BFB58A391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32"/>
            </a:pPr>
            <a:r>
              <a:rPr lang="da-DK" sz="1100" dirty="0" err="1"/>
              <a:t>int</a:t>
            </a:r>
            <a:r>
              <a:rPr lang="da-DK" sz="1100" dirty="0"/>
              <a:t> k = 0;</a:t>
            </a:r>
          </a:p>
          <a:p>
            <a:pPr>
              <a:buFont typeface="+mj-lt"/>
              <a:buAutoNum type="arabicPeriod" startAt="32"/>
            </a:pPr>
            <a:r>
              <a:rPr lang="nn-NO" sz="1100" dirty="0"/>
              <a:t>for (int i = 0; i &lt; 3; i++)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{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    for (</a:t>
            </a:r>
            <a:r>
              <a:rPr lang="da-DK" sz="1100" dirty="0" err="1"/>
              <a:t>int</a:t>
            </a:r>
            <a:r>
              <a:rPr lang="da-DK" sz="1100" dirty="0"/>
              <a:t> j = 0; j &lt; 3; j++)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    {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        </a:t>
            </a:r>
            <a:r>
              <a:rPr lang="da-DK" sz="1100" dirty="0" err="1"/>
              <a:t>playingFieldText</a:t>
            </a:r>
            <a:r>
              <a:rPr lang="da-DK" sz="1100" dirty="0"/>
              <a:t>[i, j] = </a:t>
            </a:r>
            <a:r>
              <a:rPr lang="da-DK" sz="1100" dirty="0" err="1"/>
              <a:t>playingBoard.transform.GetChild</a:t>
            </a:r>
            <a:r>
              <a:rPr lang="da-DK" sz="1100" dirty="0"/>
              <a:t>(k).</a:t>
            </a:r>
            <a:r>
              <a:rPr lang="da-DK" sz="1100" dirty="0" err="1"/>
              <a:t>GetChild</a:t>
            </a:r>
            <a:r>
              <a:rPr lang="da-DK" sz="1100" dirty="0"/>
              <a:t>(0).</a:t>
            </a:r>
            <a:r>
              <a:rPr lang="da-DK" sz="1100" dirty="0" err="1"/>
              <a:t>GetComponent</a:t>
            </a:r>
            <a:r>
              <a:rPr lang="da-DK" sz="1100" dirty="0"/>
              <a:t>&lt;</a:t>
            </a:r>
            <a:r>
              <a:rPr lang="da-DK" sz="1100" dirty="0" err="1"/>
              <a:t>Text</a:t>
            </a:r>
            <a:r>
              <a:rPr lang="da-DK" sz="1100" dirty="0"/>
              <a:t>&gt;();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k++;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    }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}</a:t>
            </a:r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AC6637B1-63EE-40F7-A6A0-F241DAEBB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068" y="4338097"/>
            <a:ext cx="1905014" cy="1776425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26124B76-2A7F-4653-A604-1B2E8BCEF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149" y="1270000"/>
            <a:ext cx="2128853" cy="214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5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5CDA9-053B-48BD-865F-9F53649B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Fremvisning af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CA70A39-7E84-4089-8BC8-A43484DC0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currentGame</a:t>
            </a:r>
            <a:r>
              <a:rPr lang="da-DK" sz="1100" dirty="0"/>
              <a:t> != </a:t>
            </a:r>
            <a:r>
              <a:rPr lang="da-DK" sz="1100" dirty="0" err="1"/>
              <a:t>null</a:t>
            </a:r>
            <a:r>
              <a:rPr lang="da-DK" sz="1100" dirty="0"/>
              <a:t> &amp;&amp; !</a:t>
            </a:r>
            <a:r>
              <a:rPr lang="da-DK" sz="1100" dirty="0" err="1"/>
              <a:t>someoneHasWon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en-US" sz="1100" dirty="0"/>
              <a:t>    </a:t>
            </a:r>
            <a:r>
              <a:rPr lang="en-US" sz="1100" dirty="0" err="1"/>
              <a:t>currentPlayerText.text</a:t>
            </a:r>
            <a:r>
              <a:rPr lang="en-US" sz="1100" dirty="0"/>
              <a:t> = "Current player: " + </a:t>
            </a:r>
            <a:r>
              <a:rPr lang="en-US" sz="1100" dirty="0" err="1"/>
              <a:t>currentGame.CurrentPlayer.ToString</a:t>
            </a:r>
            <a:r>
              <a:rPr lang="en-US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nn-NO" sz="1100" dirty="0"/>
              <a:t>    for (int i = 0; i &lt; 3; i++)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for (</a:t>
            </a:r>
            <a:r>
              <a:rPr lang="da-DK" sz="1100" dirty="0" err="1"/>
              <a:t>int</a:t>
            </a:r>
            <a:r>
              <a:rPr lang="da-DK" sz="1100" dirty="0"/>
              <a:t> j = 0; j &lt; 3; j++)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en-US" sz="1100" dirty="0"/>
              <a:t>            if(</a:t>
            </a:r>
            <a:r>
              <a:rPr lang="en-US" sz="1100" dirty="0" err="1"/>
              <a:t>currentGame</a:t>
            </a:r>
            <a:r>
              <a:rPr lang="en-US" sz="1100" dirty="0"/>
              <a:t>[</a:t>
            </a:r>
            <a:r>
              <a:rPr lang="en-US" sz="1100" dirty="0" err="1"/>
              <a:t>i,j</a:t>
            </a:r>
            <a:r>
              <a:rPr lang="en-US" sz="1100" dirty="0"/>
              <a:t>] == </a:t>
            </a:r>
            <a:r>
              <a:rPr lang="en-US" sz="1100" dirty="0" err="1"/>
              <a:t>Symbol.N</a:t>
            </a:r>
            <a:r>
              <a:rPr lang="en-US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        </a:t>
            </a:r>
            <a:r>
              <a:rPr lang="da-DK" sz="1100" dirty="0" err="1"/>
              <a:t>playingFieldText</a:t>
            </a:r>
            <a:r>
              <a:rPr lang="da-DK" sz="1100" dirty="0"/>
              <a:t>[i, j].</a:t>
            </a:r>
            <a:r>
              <a:rPr lang="da-DK" sz="1100" dirty="0" err="1"/>
              <a:t>text</a:t>
            </a:r>
            <a:r>
              <a:rPr lang="da-DK" sz="1100" dirty="0"/>
              <a:t> = "";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    </a:t>
            </a:r>
            <a:r>
              <a:rPr lang="da-DK" sz="1100" dirty="0" err="1"/>
              <a:t>else</a:t>
            </a: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en-US" sz="1100" dirty="0"/>
              <a:t>                </a:t>
            </a:r>
            <a:r>
              <a:rPr lang="en-US" sz="1100" dirty="0" err="1"/>
              <a:t>playingFieldText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, j].text = </a:t>
            </a:r>
            <a:r>
              <a:rPr lang="en-US" sz="1100" dirty="0" err="1"/>
              <a:t>currentGame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, j].</a:t>
            </a:r>
            <a:r>
              <a:rPr lang="en-US" sz="1100" dirty="0" err="1"/>
              <a:t>ToString</a:t>
            </a:r>
            <a:r>
              <a:rPr lang="en-US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452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A6CE8-739C-4A76-8DC3-899F590C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Input fra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94D67C5-290D-4729-8BEE-A365725CE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public class </a:t>
            </a:r>
            <a:r>
              <a:rPr lang="da-DK" sz="1100" dirty="0" err="1"/>
              <a:t>UiIplayer</a:t>
            </a:r>
            <a:r>
              <a:rPr lang="da-DK" sz="1100" dirty="0"/>
              <a:t> : </a:t>
            </a:r>
            <a:r>
              <a:rPr lang="da-DK" sz="1100" dirty="0" err="1"/>
              <a:t>IPlayer</a:t>
            </a:r>
            <a:endParaRPr lang="da-DK" sz="11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{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</a:t>
            </a:r>
            <a:r>
              <a:rPr lang="da-DK" sz="1100" dirty="0" err="1"/>
              <a:t>GameManagement</a:t>
            </a:r>
            <a:r>
              <a:rPr lang="da-DK" sz="1100" dirty="0"/>
              <a:t> manager;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public </a:t>
            </a:r>
            <a:r>
              <a:rPr lang="da-DK" sz="1100" dirty="0" err="1"/>
              <a:t>UiIplayer</a:t>
            </a:r>
            <a:r>
              <a:rPr lang="da-DK" sz="1100" dirty="0"/>
              <a:t>(</a:t>
            </a:r>
            <a:r>
              <a:rPr lang="da-DK" sz="1100" dirty="0" err="1"/>
              <a:t>GameManagement</a:t>
            </a:r>
            <a:r>
              <a:rPr lang="da-DK" sz="1100" dirty="0"/>
              <a:t> m)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{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    manager = m;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}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1100" dirty="0"/>
              <a:t>    public Placement </a:t>
            </a:r>
            <a:r>
              <a:rPr lang="en-US" sz="1100" dirty="0" err="1"/>
              <a:t>NextMove</a:t>
            </a:r>
            <a:r>
              <a:rPr lang="en-US" sz="1100" dirty="0"/>
              <a:t>(Game </a:t>
            </a:r>
            <a:r>
              <a:rPr lang="en-US" sz="1100" dirty="0" err="1"/>
              <a:t>gameState</a:t>
            </a:r>
            <a:r>
              <a:rPr lang="en-US" sz="1100" dirty="0"/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{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    return </a:t>
            </a:r>
            <a:r>
              <a:rPr lang="da-DK" sz="1100" dirty="0" err="1"/>
              <a:t>manager.LastValidButtonPress</a:t>
            </a:r>
            <a:r>
              <a:rPr lang="da-DK" sz="1100" dirty="0"/>
              <a:t>();  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}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369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35B90-F92A-49C6-9A75-9E473A78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Input fra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A31AA7-B0E5-4BB4-911F-E26CFBC5D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public Placement </a:t>
            </a:r>
            <a:r>
              <a:rPr lang="da-DK" sz="1100" dirty="0" err="1"/>
              <a:t>LastValidButtonPress</a:t>
            </a:r>
            <a:r>
              <a:rPr lang="da-DK" sz="1100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</a:t>
            </a:r>
            <a:r>
              <a:rPr lang="da-DK" sz="1100" dirty="0" err="1"/>
              <a:t>userHasPressed</a:t>
            </a:r>
            <a:r>
              <a:rPr lang="da-DK" sz="1100" dirty="0"/>
              <a:t> = false;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new </a:t>
            </a:r>
            <a:r>
              <a:rPr lang="da-DK" sz="1100" dirty="0" err="1"/>
              <a:t>WaitWhile</a:t>
            </a:r>
            <a:r>
              <a:rPr lang="da-DK" sz="1100" dirty="0"/>
              <a:t>(() =&gt; !</a:t>
            </a:r>
            <a:r>
              <a:rPr lang="da-DK" sz="1100" dirty="0" err="1"/>
              <a:t>userHasPressed</a:t>
            </a:r>
            <a:r>
              <a:rPr lang="da-DK" sz="11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return </a:t>
            </a:r>
            <a:r>
              <a:rPr lang="da-DK" sz="1100" dirty="0" err="1"/>
              <a:t>lastPlacePressed</a:t>
            </a:r>
            <a:r>
              <a:rPr lang="da-DK" sz="11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en-US" sz="1100" dirty="0"/>
              <a:t>    public void </a:t>
            </a:r>
            <a:r>
              <a:rPr lang="en-US" sz="1100" dirty="0" err="1"/>
              <a:t>BoardPressed</a:t>
            </a:r>
            <a:r>
              <a:rPr lang="en-US" sz="1100" dirty="0"/>
              <a:t>(Button b)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Placement p = new Placement(</a:t>
            </a:r>
            <a:r>
              <a:rPr lang="da-DK" sz="1100" dirty="0" err="1"/>
              <a:t>int.Parse</a:t>
            </a:r>
            <a:r>
              <a:rPr lang="da-DK" sz="1100" dirty="0"/>
              <a:t>(</a:t>
            </a:r>
            <a:r>
              <a:rPr lang="da-DK" sz="1100" dirty="0" err="1"/>
              <a:t>b.tag</a:t>
            </a:r>
            <a:r>
              <a:rPr lang="da-DK" sz="1100" dirty="0"/>
              <a:t>[0].</a:t>
            </a:r>
            <a:r>
              <a:rPr lang="da-DK" sz="1100" dirty="0" err="1"/>
              <a:t>ToString</a:t>
            </a:r>
            <a:r>
              <a:rPr lang="da-DK" sz="1100" dirty="0"/>
              <a:t>()), </a:t>
            </a:r>
            <a:r>
              <a:rPr lang="da-DK" sz="1100" dirty="0" err="1"/>
              <a:t>int.Parse</a:t>
            </a:r>
            <a:r>
              <a:rPr lang="da-DK" sz="1100" dirty="0"/>
              <a:t>(</a:t>
            </a:r>
            <a:r>
              <a:rPr lang="da-DK" sz="1100" dirty="0" err="1"/>
              <a:t>b.tag</a:t>
            </a:r>
            <a:r>
              <a:rPr lang="da-DK" sz="1100" dirty="0"/>
              <a:t>[1].</a:t>
            </a:r>
            <a:r>
              <a:rPr lang="da-DK" sz="1100" dirty="0" err="1"/>
              <a:t>ToString</a:t>
            </a:r>
            <a:r>
              <a:rPr lang="da-DK" sz="1100" dirty="0"/>
              <a:t>()));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currentGame.IsLegalMove</a:t>
            </a:r>
            <a:r>
              <a:rPr lang="da-DK" sz="1100" dirty="0"/>
              <a:t>(p))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    </a:t>
            </a:r>
            <a:r>
              <a:rPr lang="da-DK" sz="1100" dirty="0" err="1"/>
              <a:t>lastPlacePressed</a:t>
            </a:r>
            <a:r>
              <a:rPr lang="da-DK" sz="1100" dirty="0"/>
              <a:t> = p;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    </a:t>
            </a:r>
            <a:r>
              <a:rPr lang="da-DK" sz="1100" dirty="0" err="1"/>
              <a:t>userHasPressed</a:t>
            </a:r>
            <a:r>
              <a:rPr lang="da-DK" sz="1100" dirty="0"/>
              <a:t> = true;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    </a:t>
            </a:r>
            <a:r>
              <a:rPr lang="da-DK" sz="1100" dirty="0" err="1"/>
              <a:t>StartCoroutine</a:t>
            </a:r>
            <a:r>
              <a:rPr lang="da-DK" sz="1100" dirty="0"/>
              <a:t>(</a:t>
            </a:r>
            <a:r>
              <a:rPr lang="da-DK" sz="1100" dirty="0" err="1"/>
              <a:t>AutoNextMove</a:t>
            </a:r>
            <a:r>
              <a:rPr lang="da-DK" sz="1100" dirty="0"/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}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45EEF54-F6DC-4CE1-AEBB-CAC5E9312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779" y="1270000"/>
            <a:ext cx="4052917" cy="495304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C4A3CEE1-7952-48EA-B828-F79ADA42E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779" y="2044174"/>
            <a:ext cx="4062442" cy="1952639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BEA61EF9-E3FE-47E0-814F-1859F1688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779" y="4417480"/>
            <a:ext cx="3933854" cy="87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2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A9ECF-4D6D-4E79-9ACB-9B5B43AA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Opdatering af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B25F96B-511E-4F82-B8FB-0ED9208E9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currentGame</a:t>
            </a:r>
            <a:r>
              <a:rPr lang="da-DK" sz="1100" dirty="0"/>
              <a:t> != </a:t>
            </a:r>
            <a:r>
              <a:rPr lang="da-DK" sz="1100" dirty="0" err="1"/>
              <a:t>null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currentGame.IsGameDone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</a:t>
            </a:r>
            <a:r>
              <a:rPr lang="da-DK" sz="1100" dirty="0" err="1"/>
              <a:t>someoneHasWon</a:t>
            </a:r>
            <a:r>
              <a:rPr lang="da-DK" sz="1100" dirty="0"/>
              <a:t> = true;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currentGame.WhoWon</a:t>
            </a:r>
            <a:r>
              <a:rPr lang="da-DK" sz="1100" dirty="0"/>
              <a:t>() == </a:t>
            </a:r>
            <a:r>
              <a:rPr lang="da-DK" sz="1100" dirty="0" err="1"/>
              <a:t>null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en-US" sz="1100" dirty="0"/>
              <a:t>            </a:t>
            </a:r>
            <a:r>
              <a:rPr lang="en-US" sz="1100" dirty="0" err="1"/>
              <a:t>currentPlayerText.text</a:t>
            </a:r>
            <a:r>
              <a:rPr lang="en-US" sz="1100" dirty="0"/>
              <a:t> = "The game was a tie";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</a:t>
            </a:r>
            <a:r>
              <a:rPr lang="da-DK" sz="1100" dirty="0" err="1"/>
              <a:t>else</a:t>
            </a: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</a:t>
            </a:r>
            <a:r>
              <a:rPr lang="da-DK" sz="1100" dirty="0" err="1"/>
              <a:t>IPlayer</a:t>
            </a:r>
            <a:r>
              <a:rPr lang="da-DK" sz="1100" dirty="0"/>
              <a:t> </a:t>
            </a:r>
            <a:r>
              <a:rPr lang="da-DK" sz="1100" dirty="0" err="1"/>
              <a:t>winningPlayer</a:t>
            </a:r>
            <a:r>
              <a:rPr lang="da-DK" sz="1100" dirty="0"/>
              <a:t> = </a:t>
            </a:r>
            <a:r>
              <a:rPr lang="da-DK" sz="1100" dirty="0" err="1"/>
              <a:t>currentGame.WhoWon</a:t>
            </a:r>
            <a:r>
              <a:rPr lang="da-DK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winningPlayer</a:t>
            </a:r>
            <a:r>
              <a:rPr lang="da-DK" sz="1100" dirty="0"/>
              <a:t> == </a:t>
            </a:r>
            <a:r>
              <a:rPr lang="da-DK" sz="1100" dirty="0" err="1"/>
              <a:t>playerOne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en-US" sz="1100" dirty="0"/>
              <a:t>                </a:t>
            </a:r>
            <a:r>
              <a:rPr lang="en-US" sz="1100" dirty="0" err="1"/>
              <a:t>currentPlayerText.text</a:t>
            </a:r>
            <a:r>
              <a:rPr lang="en-US" sz="1100" dirty="0"/>
              <a:t> = "X has won the game";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</a:t>
            </a:r>
            <a:r>
              <a:rPr lang="da-DK" sz="1100" dirty="0" err="1"/>
              <a:t>else</a:t>
            </a: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en-US" sz="1100" dirty="0"/>
              <a:t>                </a:t>
            </a:r>
            <a:r>
              <a:rPr lang="en-US" sz="1100" dirty="0" err="1"/>
              <a:t>currentPlayerText.text</a:t>
            </a:r>
            <a:r>
              <a:rPr lang="en-US" sz="1100" dirty="0"/>
              <a:t> = "O has won the game";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774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A9ECF-4D6D-4E79-9ACB-9B5B43AA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Opdatering af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B25F96B-511E-4F82-B8FB-0ED9208E9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en-US" sz="1100" dirty="0"/>
              <a:t>void </a:t>
            </a:r>
            <a:r>
              <a:rPr lang="en-US" sz="1100" dirty="0" err="1"/>
              <a:t>NextMove</a:t>
            </a:r>
            <a:r>
              <a:rPr lang="en-US" sz="1100" dirty="0"/>
              <a:t>(bool </a:t>
            </a:r>
            <a:r>
              <a:rPr lang="en-US" sz="1100" dirty="0" err="1"/>
              <a:t>isAi</a:t>
            </a:r>
            <a:r>
              <a:rPr lang="en-US" sz="1100" dirty="0"/>
              <a:t> = false)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userHasPressed</a:t>
            </a:r>
            <a:r>
              <a:rPr lang="da-DK" sz="1100" dirty="0"/>
              <a:t> || </a:t>
            </a:r>
            <a:r>
              <a:rPr lang="da-DK" sz="1100" dirty="0" err="1"/>
              <a:t>isAi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</a:t>
            </a:r>
            <a:r>
              <a:rPr lang="da-DK" sz="1100" dirty="0" err="1"/>
              <a:t>if</a:t>
            </a:r>
            <a:r>
              <a:rPr lang="da-DK" sz="1100" dirty="0"/>
              <a:t> (!</a:t>
            </a:r>
            <a:r>
              <a:rPr lang="da-DK" sz="1100" dirty="0" err="1"/>
              <a:t>currentGame.IsGameDone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</a:t>
            </a:r>
            <a:r>
              <a:rPr lang="da-DK" sz="1100" dirty="0" err="1"/>
              <a:t>currentGame.NextMove</a:t>
            </a:r>
            <a:r>
              <a:rPr lang="da-DK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en-US" sz="1100" dirty="0"/>
              <a:t>                if (</a:t>
            </a:r>
            <a:r>
              <a:rPr lang="en-US" sz="1100" dirty="0" err="1"/>
              <a:t>currentGame.CurrentPlayer</a:t>
            </a:r>
            <a:r>
              <a:rPr lang="en-US" sz="1100" dirty="0"/>
              <a:t> == </a:t>
            </a:r>
            <a:r>
              <a:rPr lang="en-US" sz="1100" dirty="0" err="1"/>
              <a:t>Symbol.X</a:t>
            </a:r>
            <a:r>
              <a:rPr lang="en-US" sz="1100" dirty="0"/>
              <a:t> &amp;&amp; </a:t>
            </a:r>
            <a:r>
              <a:rPr lang="en-US" sz="1100" dirty="0" err="1"/>
              <a:t>playerOneDropdown.value</a:t>
            </a:r>
            <a:r>
              <a:rPr lang="en-US" sz="1100" dirty="0"/>
              <a:t> == 1)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    </a:t>
            </a:r>
            <a:r>
              <a:rPr lang="da-DK" sz="1100" dirty="0" err="1"/>
              <a:t>NextMove</a:t>
            </a:r>
            <a:r>
              <a:rPr lang="da-DK" sz="1100" dirty="0"/>
              <a:t>(true);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en-US" sz="1100" dirty="0"/>
              <a:t>                else if (</a:t>
            </a:r>
            <a:r>
              <a:rPr lang="en-US" sz="1100" dirty="0" err="1"/>
              <a:t>currentGame.CurrentPlayer</a:t>
            </a:r>
            <a:r>
              <a:rPr lang="en-US" sz="1100" dirty="0"/>
              <a:t> == </a:t>
            </a:r>
            <a:r>
              <a:rPr lang="en-US" sz="1100" dirty="0" err="1"/>
              <a:t>Symbol.O</a:t>
            </a:r>
            <a:r>
              <a:rPr lang="en-US" sz="1100" dirty="0"/>
              <a:t> &amp;&amp; </a:t>
            </a:r>
            <a:r>
              <a:rPr lang="en-US" sz="1100" dirty="0" err="1"/>
              <a:t>playerTwoDropdown.value</a:t>
            </a:r>
            <a:r>
              <a:rPr lang="en-US" sz="1100" dirty="0"/>
              <a:t> == 1)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    </a:t>
            </a:r>
            <a:r>
              <a:rPr lang="da-DK" sz="1100" dirty="0" err="1"/>
              <a:t>NextMove</a:t>
            </a:r>
            <a:r>
              <a:rPr lang="da-DK" sz="1100" dirty="0"/>
              <a:t>(true);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</a:t>
            </a:r>
            <a:r>
              <a:rPr lang="da-DK" sz="1100" dirty="0" err="1"/>
              <a:t>IEnumerator</a:t>
            </a:r>
            <a:r>
              <a:rPr lang="da-DK" sz="1100" dirty="0"/>
              <a:t> </a:t>
            </a:r>
            <a:r>
              <a:rPr lang="da-DK" sz="1100" dirty="0" err="1"/>
              <a:t>AutoNextMove</a:t>
            </a:r>
            <a:r>
              <a:rPr lang="da-DK" sz="1100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new </a:t>
            </a:r>
            <a:r>
              <a:rPr lang="da-DK" sz="1100" dirty="0" err="1"/>
              <a:t>WaitForSeconds</a:t>
            </a:r>
            <a:r>
              <a:rPr lang="da-DK" sz="1100" dirty="0"/>
              <a:t>(0.5f);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</a:t>
            </a:r>
            <a:r>
              <a:rPr lang="da-DK" sz="1100" dirty="0" err="1"/>
              <a:t>NextMove</a:t>
            </a:r>
            <a:r>
              <a:rPr lang="da-DK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en-US" sz="1100" dirty="0"/>
              <a:t>        yield return new </a:t>
            </a:r>
            <a:r>
              <a:rPr lang="en-US" sz="1100" dirty="0" err="1"/>
              <a:t>WaitForSeconds</a:t>
            </a:r>
            <a:r>
              <a:rPr lang="en-US" sz="1100" dirty="0"/>
              <a:t>(0.5f);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564665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775</Words>
  <Application>Microsoft Office PowerPoint</Application>
  <PresentationFormat>Widescreen</PresentationFormat>
  <Paragraphs>177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Tic Tac Toe GUI</vt:lpstr>
      <vt:lpstr>Indholdsfortegnelse</vt:lpstr>
      <vt:lpstr>Lavet med Unity UI</vt:lpstr>
      <vt:lpstr>Fremvisning af board</vt:lpstr>
      <vt:lpstr>Fremvisning af board</vt:lpstr>
      <vt:lpstr>Input fra board</vt:lpstr>
      <vt:lpstr>Input fra board</vt:lpstr>
      <vt:lpstr>Opdatering af board</vt:lpstr>
      <vt:lpstr>Opdatering af board</vt:lpstr>
      <vt:lpstr>Valg af spiller og start</vt:lpstr>
      <vt:lpstr>Restart Game</vt:lpstr>
      <vt:lpstr>Design</vt:lpstr>
      <vt:lpstr>Unity Ulemper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 GUI</dc:title>
  <dc:creator>Kasper Knigge</dc:creator>
  <cp:lastModifiedBy>Kasper Knigge</cp:lastModifiedBy>
  <cp:revision>6</cp:revision>
  <dcterms:created xsi:type="dcterms:W3CDTF">2019-12-17T11:24:25Z</dcterms:created>
  <dcterms:modified xsi:type="dcterms:W3CDTF">2019-12-17T11:58:43Z</dcterms:modified>
</cp:coreProperties>
</file>