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0" r:id="rId8"/>
    <p:sldId id="264" r:id="rId9"/>
    <p:sldId id="262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2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0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095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930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1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0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3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03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3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47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6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6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59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9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 billede, der indeholder hvid, luk, sort, ekstern&#10;&#10;Automatisk genereret beskrivelse">
            <a:extLst>
              <a:ext uri="{FF2B5EF4-FFF2-40B4-BE49-F238E27FC236}">
                <a16:creationId xmlns:a16="http://schemas.microsoft.com/office/drawing/2014/main" id="{63A94AD3-73EA-4BCB-BF3B-D8EF57F5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1" t="9091" r="1265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B08EA-0926-482A-8A3E-A8ACDF6B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 dirty="0"/>
              <a:t>Tic </a:t>
            </a:r>
            <a:r>
              <a:rPr lang="da-DK" sz="4800" dirty="0" err="1"/>
              <a:t>Tac</a:t>
            </a:r>
            <a:r>
              <a:rPr lang="da-DK" sz="4800" dirty="0"/>
              <a:t> Toe GUI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55FEE8-17BB-4764-87AE-AC8A0B4BD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a-DK" sz="1600" dirty="0"/>
              <a:t>Af Birk, Karl, Kasper og Stig</a:t>
            </a:r>
          </a:p>
          <a:p>
            <a:r>
              <a:rPr lang="da-DK" sz="1600" dirty="0"/>
              <a:t>(</a:t>
            </a:r>
            <a:r>
              <a:rPr lang="da-DK" sz="1600" dirty="0" err="1"/>
              <a:t>DemderikkeLængereerBagud</a:t>
            </a:r>
            <a:r>
              <a:rPr lang="da-DK" sz="1600" dirty="0"/>
              <a:t>)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83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7011-7B81-46F9-85FD-9BD36A1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Valg af spiller og start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6D9907-D1E1-4EFC-B5C5-BCE4E54C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public </a:t>
            </a:r>
            <a:r>
              <a:rPr lang="da-DK" sz="1100" dirty="0" err="1"/>
              <a:t>void</a:t>
            </a:r>
            <a:r>
              <a:rPr lang="da-DK" sz="1100" dirty="0"/>
              <a:t> </a:t>
            </a:r>
            <a:r>
              <a:rPr lang="da-DK" sz="1100" dirty="0" err="1"/>
              <a:t>StartGame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currentGame</a:t>
            </a:r>
            <a:r>
              <a:rPr lang="da-DK" sz="1100" dirty="0"/>
              <a:t> = </a:t>
            </a:r>
            <a:r>
              <a:rPr lang="da-DK" sz="1100" dirty="0" err="1"/>
              <a:t>MakeNewGame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choosingScreen.SetActive</a:t>
            </a:r>
            <a:r>
              <a:rPr lang="da-DK" sz="1100" dirty="0"/>
              <a:t>(false);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playingScreen.SetActive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</a:t>
            </a:r>
            <a:r>
              <a:rPr lang="da-DK" sz="1100" dirty="0" err="1"/>
              <a:t>xIsAI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Game </a:t>
            </a:r>
            <a:r>
              <a:rPr lang="da-DK" sz="1100" dirty="0" err="1"/>
              <a:t>MakeNewGame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playerOneDropdown.value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xIsAI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playerTwoDropdown.value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en-US" sz="1100" dirty="0"/>
              <a:t>        return new Game(</a:t>
            </a:r>
            <a:r>
              <a:rPr lang="en-US" sz="1100" dirty="0" err="1"/>
              <a:t>playerOne</a:t>
            </a:r>
            <a:r>
              <a:rPr lang="en-US" sz="1100" dirty="0"/>
              <a:t>, </a:t>
            </a:r>
            <a:r>
              <a:rPr lang="en-US" sz="1100" dirty="0" err="1"/>
              <a:t>playerTwo</a:t>
            </a:r>
            <a:r>
              <a:rPr lang="en-US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61E48DF-BEA6-4565-A43D-401871F3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07227"/>
            <a:ext cx="6370872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41F8B-E5F9-477B-8EDC-CB4050D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Restart Game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B81BB8-2BB9-429B-A9A0-5A138CB5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96"/>
            </a:pPr>
            <a:r>
              <a:rPr lang="da-DK" dirty="0"/>
              <a:t>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RestartGame</a:t>
            </a:r>
            <a:r>
              <a:rPr lang="da-DK" dirty="0"/>
              <a:t>()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userHasPressed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someoneHasWon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currentGame</a:t>
            </a:r>
            <a:r>
              <a:rPr lang="da-DK" dirty="0"/>
              <a:t> = </a:t>
            </a:r>
            <a:r>
              <a:rPr lang="da-DK" dirty="0" err="1"/>
              <a:t>MakeNewGame</a:t>
            </a:r>
            <a:r>
              <a:rPr lang="da-DK" dirty="0"/>
              <a:t>();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NextMove</a:t>
            </a:r>
            <a:r>
              <a:rPr lang="da-DK" dirty="0"/>
              <a:t>(</a:t>
            </a:r>
            <a:r>
              <a:rPr lang="da-DK" dirty="0" err="1"/>
              <a:t>xIsAI</a:t>
            </a:r>
            <a:r>
              <a:rPr lang="da-DK" dirty="0"/>
              <a:t>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8727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5B94-604C-4665-A275-A008C9CA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Design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7011BB-CBE4-4821-98C5-B895DA80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69" y="2133694"/>
            <a:ext cx="8596668" cy="3880773"/>
          </a:xfrm>
        </p:spPr>
        <p:txBody>
          <a:bodyPr/>
          <a:lstStyle/>
          <a:p>
            <a:r>
              <a:rPr lang="da-DK" dirty="0"/>
              <a:t>Layout</a:t>
            </a:r>
          </a:p>
          <a:p>
            <a:pPr lvl="1"/>
            <a:r>
              <a:rPr lang="da-DK" dirty="0"/>
              <a:t>Start Skærm</a:t>
            </a:r>
          </a:p>
          <a:p>
            <a:pPr lvl="1"/>
            <a:r>
              <a:rPr lang="da-DK" dirty="0"/>
              <a:t>Spil Skærm</a:t>
            </a:r>
          </a:p>
          <a:p>
            <a:pPr lvl="2"/>
            <a:r>
              <a:rPr lang="da-DK" dirty="0"/>
              <a:t>Border</a:t>
            </a:r>
          </a:p>
          <a:p>
            <a:r>
              <a:rPr lang="da-DK" dirty="0"/>
              <a:t>Font</a:t>
            </a:r>
          </a:p>
          <a:p>
            <a:pPr lvl="1"/>
            <a:r>
              <a:rPr lang="da-DK" dirty="0"/>
              <a:t>Ariel</a:t>
            </a:r>
          </a:p>
          <a:p>
            <a:pPr lvl="1"/>
            <a:r>
              <a:rPr lang="da-DK" dirty="0" err="1"/>
              <a:t>ThaleahFat</a:t>
            </a:r>
            <a:endParaRPr lang="da-DK" dirty="0"/>
          </a:p>
          <a:p>
            <a:pPr lvl="1"/>
            <a:r>
              <a:rPr lang="da-DK" dirty="0" err="1"/>
              <a:t>LiberationSans</a:t>
            </a:r>
            <a:r>
              <a:rPr lang="da-DK" dirty="0"/>
              <a:t> SDF</a:t>
            </a:r>
          </a:p>
          <a:p>
            <a:r>
              <a:rPr lang="da-DK" dirty="0"/>
              <a:t>Farver</a:t>
            </a:r>
          </a:p>
          <a:p>
            <a:r>
              <a:rPr lang="da-DK" dirty="0"/>
              <a:t>Lys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A562DCA-64A4-40D8-BAA4-B47CA45D6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8" b="4023"/>
          <a:stretch/>
        </p:blipFill>
        <p:spPr>
          <a:xfrm>
            <a:off x="4849693" y="1567572"/>
            <a:ext cx="4415344" cy="430577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E648A6E-BAA3-4FCC-B9BE-D2292BCB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04" y="2086920"/>
            <a:ext cx="7486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E8C3-E11B-4D40-B8B7-13D09C8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4AB62-7FF8-4BC5-8525-48A95F47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  <a:p>
            <a:r>
              <a:rPr lang="da-DK" dirty="0"/>
              <a:t>Fremvisning af board</a:t>
            </a:r>
          </a:p>
          <a:p>
            <a:r>
              <a:rPr lang="da-DK" dirty="0"/>
              <a:t>Input fra board</a:t>
            </a:r>
          </a:p>
          <a:p>
            <a:r>
              <a:rPr lang="da-DK" dirty="0"/>
              <a:t>Opdatering af board</a:t>
            </a:r>
          </a:p>
          <a:p>
            <a:r>
              <a:rPr lang="da-DK" dirty="0"/>
              <a:t>Valg af spiller og start</a:t>
            </a:r>
          </a:p>
          <a:p>
            <a:r>
              <a:rPr lang="da-DK" dirty="0"/>
              <a:t>Game Restart</a:t>
            </a:r>
          </a:p>
          <a:p>
            <a:r>
              <a:rPr lang="da-DK" dirty="0"/>
              <a:t>Design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1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AB00-0FD3-46E2-A469-0597681F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B05F5B-B424-41FA-95C5-B8C41EF5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da-DK" dirty="0"/>
              <a:t>Eventsystem</a:t>
            </a:r>
          </a:p>
          <a:p>
            <a:endParaRPr lang="da-DK" dirty="0"/>
          </a:p>
          <a:p>
            <a:r>
              <a:rPr lang="da-DK" dirty="0"/>
              <a:t>Buttons</a:t>
            </a:r>
          </a:p>
          <a:p>
            <a:endParaRPr lang="da-DK" dirty="0"/>
          </a:p>
          <a:p>
            <a:r>
              <a:rPr lang="da-DK" dirty="0" err="1"/>
              <a:t>Dropdowns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A94E3A7-3A35-40E6-B352-73A11505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71" y="2406174"/>
            <a:ext cx="3944549" cy="133352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F60ED84-B0BD-48F7-A6B7-43D50126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18" y="4523362"/>
            <a:ext cx="5113703" cy="9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B2482-3264-4011-8748-79953C49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0861C3-A1EF-4481-94F5-BFB58A39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2"/>
            </a:pPr>
            <a:r>
              <a:rPr lang="da-DK" sz="1100" dirty="0" err="1"/>
              <a:t>int</a:t>
            </a:r>
            <a:r>
              <a:rPr lang="da-DK" sz="1100" dirty="0"/>
              <a:t> k = 0;</a:t>
            </a:r>
          </a:p>
          <a:p>
            <a:pPr>
              <a:buFont typeface="+mj-lt"/>
              <a:buAutoNum type="arabicPeriod" startAt="32"/>
            </a:pPr>
            <a:r>
              <a:rPr lang="nn-NO" sz="1100" dirty="0"/>
              <a:t>for (int i = 0; i &lt; 3; i++)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    </a:t>
            </a:r>
            <a:r>
              <a:rPr lang="da-DK" sz="1100" dirty="0" err="1"/>
              <a:t>playingFieldText</a:t>
            </a:r>
            <a:r>
              <a:rPr lang="da-DK" sz="1100" dirty="0"/>
              <a:t>[i, j] = </a:t>
            </a:r>
            <a:r>
              <a:rPr lang="da-DK" sz="1100" dirty="0" err="1"/>
              <a:t>playingBoard.transform.GetChild</a:t>
            </a:r>
            <a:r>
              <a:rPr lang="da-DK" sz="1100" dirty="0"/>
              <a:t>(k).</a:t>
            </a:r>
            <a:r>
              <a:rPr lang="da-DK" sz="1100" dirty="0" err="1"/>
              <a:t>GetChild</a:t>
            </a:r>
            <a:r>
              <a:rPr lang="da-DK" sz="1100" dirty="0"/>
              <a:t>(0).</a:t>
            </a:r>
            <a:r>
              <a:rPr lang="da-DK" sz="1100" dirty="0" err="1"/>
              <a:t>GetComponent</a:t>
            </a:r>
            <a:r>
              <a:rPr lang="da-DK" sz="1100" dirty="0"/>
              <a:t>&lt;</a:t>
            </a:r>
            <a:r>
              <a:rPr lang="da-DK" sz="1100" dirty="0" err="1"/>
              <a:t>Text</a:t>
            </a:r>
            <a:r>
              <a:rPr lang="da-DK" sz="1100" dirty="0"/>
              <a:t>&gt;();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k++;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}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}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C6637B1-63EE-40F7-A6A0-F241DA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68" y="4338097"/>
            <a:ext cx="1905014" cy="177642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6124B76-2A7F-4653-A604-1B2E8BCE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49" y="1270000"/>
            <a:ext cx="2128853" cy="21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5CDA9-053B-48BD-865F-9F53649B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A70A39-7E84-4089-8BC8-A43484DC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 &amp;&amp; !</a:t>
            </a:r>
            <a:r>
              <a:rPr lang="da-DK" sz="1100" dirty="0" err="1"/>
              <a:t>someoneHasWon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</a:t>
            </a:r>
            <a:r>
              <a:rPr lang="en-US" sz="1100" dirty="0" err="1"/>
              <a:t>currentPlayerText.text</a:t>
            </a:r>
            <a:r>
              <a:rPr lang="en-US" sz="1100" dirty="0"/>
              <a:t> = "Current player: " + </a:t>
            </a:r>
            <a:r>
              <a:rPr lang="en-US" sz="1100" dirty="0" err="1"/>
              <a:t>currentGame.CurrentPlayer.ToString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nn-NO" sz="1100" dirty="0"/>
              <a:t>    for (int i = 0; i &lt; 3; i++)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if(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 == </a:t>
            </a:r>
            <a:r>
              <a:rPr lang="en-US" sz="1100" dirty="0" err="1"/>
              <a:t>Symbol.N</a:t>
            </a:r>
            <a:r>
              <a:rPr lang="en-US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    </a:t>
            </a:r>
            <a:r>
              <a:rPr lang="da-DK" sz="1100" dirty="0" err="1"/>
              <a:t>playingFieldText</a:t>
            </a:r>
            <a:r>
              <a:rPr lang="da-DK" sz="1100" dirty="0"/>
              <a:t>[i, j].</a:t>
            </a:r>
            <a:r>
              <a:rPr lang="da-DK" sz="1100" dirty="0" err="1"/>
              <a:t>text</a:t>
            </a:r>
            <a:r>
              <a:rPr lang="da-DK" sz="1100" dirty="0"/>
              <a:t> = "";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    </a:t>
            </a:r>
            <a:r>
              <a:rPr lang="en-US" sz="1100" dirty="0" err="1"/>
              <a:t>playingFieldText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j].text = 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</a:t>
            </a:r>
            <a:r>
              <a:rPr lang="en-US" sz="1100" dirty="0" err="1"/>
              <a:t>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5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A6CE8-739C-4A76-8DC3-899F590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4D67C5-290D-4729-8BEE-A365725C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public class </a:t>
            </a:r>
            <a:r>
              <a:rPr lang="da-DK" sz="1100" dirty="0" err="1"/>
              <a:t>UiIplayer</a:t>
            </a:r>
            <a:r>
              <a:rPr lang="da-DK" sz="1100" dirty="0"/>
              <a:t> : </a:t>
            </a:r>
            <a:r>
              <a:rPr lang="da-DK" sz="1100" dirty="0" err="1"/>
              <a:t>IPlayer</a:t>
            </a:r>
            <a:endParaRPr lang="da-DK" sz="11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</a:t>
            </a:r>
            <a:r>
              <a:rPr lang="da-DK" sz="1100" dirty="0" err="1"/>
              <a:t>GameManagement</a:t>
            </a:r>
            <a:r>
              <a:rPr lang="da-DK" sz="1100" dirty="0"/>
              <a:t> manager;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public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GameManagement</a:t>
            </a:r>
            <a:r>
              <a:rPr lang="da-DK" sz="1100" dirty="0"/>
              <a:t> m)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    manager = m;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1100" dirty="0"/>
              <a:t>    public Placement </a:t>
            </a:r>
            <a:r>
              <a:rPr lang="en-US" sz="1100" dirty="0" err="1"/>
              <a:t>NextMove</a:t>
            </a:r>
            <a:r>
              <a:rPr lang="en-US" sz="1100" dirty="0"/>
              <a:t>(Game </a:t>
            </a:r>
            <a:r>
              <a:rPr lang="en-US" sz="1100" dirty="0" err="1"/>
              <a:t>gameState</a:t>
            </a:r>
            <a:r>
              <a:rPr lang="en-US" sz="11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    return </a:t>
            </a:r>
            <a:r>
              <a:rPr lang="da-DK" sz="1100" dirty="0" err="1"/>
              <a:t>manager.LastValidButtonPress</a:t>
            </a:r>
            <a:r>
              <a:rPr lang="da-DK" sz="1100" dirty="0"/>
              <a:t>();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6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35B90-F92A-49C6-9A75-9E473A78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A31AA7-B0E5-4BB4-911F-E26CFBC5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public Placement </a:t>
            </a:r>
            <a:r>
              <a:rPr lang="da-DK" sz="1100" dirty="0" err="1"/>
              <a:t>LastValidButtonPress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userHasPressed</a:t>
            </a:r>
            <a:r>
              <a:rPr lang="da-DK" sz="1100" dirty="0"/>
              <a:t> = false;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new </a:t>
            </a:r>
            <a:r>
              <a:rPr lang="da-DK" sz="1100" dirty="0" err="1"/>
              <a:t>WaitWhile</a:t>
            </a:r>
            <a:r>
              <a:rPr lang="da-DK" sz="1100" dirty="0"/>
              <a:t>(() =&gt; !</a:t>
            </a:r>
            <a:r>
              <a:rPr lang="da-DK" sz="1100" dirty="0" err="1"/>
              <a:t>userHasPressed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return </a:t>
            </a:r>
            <a:r>
              <a:rPr lang="da-DK" sz="1100" dirty="0" err="1"/>
              <a:t>lastPlacePressed</a:t>
            </a:r>
            <a:r>
              <a:rPr lang="da-DK" sz="11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en-US" sz="1100" dirty="0"/>
              <a:t>    public void </a:t>
            </a:r>
            <a:r>
              <a:rPr lang="en-US" sz="1100" dirty="0" err="1"/>
              <a:t>BoardPressed</a:t>
            </a:r>
            <a:r>
              <a:rPr lang="en-US" sz="1100" dirty="0"/>
              <a:t>(Button b)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Placement p = new Placement(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[0].</a:t>
            </a:r>
            <a:r>
              <a:rPr lang="da-DK" sz="1100" dirty="0" err="1"/>
              <a:t>ToString</a:t>
            </a:r>
            <a:r>
              <a:rPr lang="da-DK" sz="1100" dirty="0"/>
              <a:t>()), 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[1].</a:t>
            </a:r>
            <a:r>
              <a:rPr lang="da-DK" sz="1100" dirty="0" err="1"/>
              <a:t>ToString</a:t>
            </a:r>
            <a:r>
              <a:rPr lang="da-DK" sz="1100" dirty="0"/>
              <a:t>()));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currentGame.IsLegalMove</a:t>
            </a:r>
            <a:r>
              <a:rPr lang="da-DK" sz="1100" dirty="0"/>
              <a:t>(p))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lastPlacePressed</a:t>
            </a:r>
            <a:r>
              <a:rPr lang="da-DK" sz="1100" dirty="0"/>
              <a:t> = p;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userHasPressed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StartCoroutine</a:t>
            </a:r>
            <a:r>
              <a:rPr lang="da-DK" sz="1100" dirty="0"/>
              <a:t>(</a:t>
            </a:r>
            <a:r>
              <a:rPr lang="da-DK" sz="1100" dirty="0" err="1"/>
              <a:t>AutoNextMove</a:t>
            </a:r>
            <a:r>
              <a:rPr lang="da-DK" sz="1100" dirty="0"/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45EEF54-F6DC-4CE1-AEBB-CAC5E931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79" y="1270000"/>
            <a:ext cx="4052917" cy="49530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4A3CEE1-7952-48EA-B828-F79ADA42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79" y="2044174"/>
            <a:ext cx="4062442" cy="195263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EA61EF9-E3FE-47E0-814F-1859F1688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79" y="4417480"/>
            <a:ext cx="3933854" cy="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someoneHasWon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currentGame.WhoWon</a:t>
            </a:r>
            <a:r>
              <a:rPr lang="da-DK" sz="1100" dirty="0"/>
              <a:t>() ==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"The game was a tie";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IPlayer</a:t>
            </a:r>
            <a:r>
              <a:rPr lang="da-DK" sz="1100" dirty="0"/>
              <a:t> </a:t>
            </a:r>
            <a:r>
              <a:rPr lang="da-DK" sz="1100" dirty="0" err="1"/>
              <a:t>winningPlayer</a:t>
            </a:r>
            <a:r>
              <a:rPr lang="da-DK" sz="1100" dirty="0"/>
              <a:t> = </a:t>
            </a:r>
            <a:r>
              <a:rPr lang="da-DK" sz="1100" dirty="0" err="1"/>
              <a:t>currentGame.WhoWon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winningPlayer</a:t>
            </a:r>
            <a:r>
              <a:rPr lang="da-DK" sz="1100" dirty="0"/>
              <a:t> == </a:t>
            </a:r>
            <a:r>
              <a:rPr lang="da-DK" sz="1100" dirty="0" err="1"/>
              <a:t>playerOne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"X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"O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74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void </a:t>
            </a:r>
            <a:r>
              <a:rPr lang="en-US" sz="1100" dirty="0" err="1"/>
              <a:t>NextMove</a:t>
            </a:r>
            <a:r>
              <a:rPr lang="en-US" sz="1100" dirty="0"/>
              <a:t>(bool </a:t>
            </a:r>
            <a:r>
              <a:rPr lang="en-US" sz="1100" dirty="0" err="1"/>
              <a:t>isAi</a:t>
            </a:r>
            <a:r>
              <a:rPr lang="en-US" sz="1100" dirty="0"/>
              <a:t> = false)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userHasPressed</a:t>
            </a:r>
            <a:r>
              <a:rPr lang="da-DK" sz="1100" dirty="0"/>
              <a:t> || </a:t>
            </a:r>
            <a:r>
              <a:rPr lang="da-DK" sz="1100" dirty="0" err="1"/>
              <a:t>isAi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(!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</a:t>
            </a:r>
            <a:r>
              <a:rPr lang="da-DK" sz="1100" dirty="0" err="1"/>
              <a:t>currentGame.NextMove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Symbol.X</a:t>
            </a:r>
            <a:r>
              <a:rPr lang="en-US" sz="1100" dirty="0"/>
              <a:t> &amp;&amp; </a:t>
            </a:r>
            <a:r>
              <a:rPr lang="en-US" sz="1100" dirty="0" err="1"/>
              <a:t>playerOneDropdown.value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else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Symbol.O</a:t>
            </a:r>
            <a:r>
              <a:rPr lang="en-US" sz="1100" dirty="0"/>
              <a:t> &amp;&amp; </a:t>
            </a:r>
            <a:r>
              <a:rPr lang="en-US" sz="1100" dirty="0" err="1"/>
              <a:t>playerTwoDropdown.value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</a:t>
            </a:r>
            <a:r>
              <a:rPr lang="da-DK" sz="1100" dirty="0" err="1"/>
              <a:t>IEnumerator</a:t>
            </a:r>
            <a:r>
              <a:rPr lang="da-DK" sz="1100" dirty="0"/>
              <a:t> </a:t>
            </a:r>
            <a:r>
              <a:rPr lang="da-DK" sz="1100" dirty="0" err="1"/>
              <a:t>AutoNextMove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new </a:t>
            </a:r>
            <a:r>
              <a:rPr lang="da-DK" sz="1100" dirty="0" err="1"/>
              <a:t>WaitForSeconds</a:t>
            </a:r>
            <a:r>
              <a:rPr lang="da-DK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yield return new </a:t>
            </a:r>
            <a:r>
              <a:rPr lang="en-US" sz="1100" dirty="0" err="1"/>
              <a:t>WaitForSeconds</a:t>
            </a:r>
            <a:r>
              <a:rPr lang="en-US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64665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771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Tic Tac Toe GUI</vt:lpstr>
      <vt:lpstr>Indholdsfortegnelse</vt:lpstr>
      <vt:lpstr>Lavet med Unity UI</vt:lpstr>
      <vt:lpstr>Fremvisning af board</vt:lpstr>
      <vt:lpstr>Fremvisning af board</vt:lpstr>
      <vt:lpstr>Input fra board</vt:lpstr>
      <vt:lpstr>Input fra board</vt:lpstr>
      <vt:lpstr>Opdatering af board</vt:lpstr>
      <vt:lpstr>Opdatering af board</vt:lpstr>
      <vt:lpstr>Valg af spiller og start</vt:lpstr>
      <vt:lpstr>Restart Game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GUI</dc:title>
  <dc:creator>Kasper Knigge</dc:creator>
  <cp:lastModifiedBy>Kasper Knigge</cp:lastModifiedBy>
  <cp:revision>2</cp:revision>
  <dcterms:created xsi:type="dcterms:W3CDTF">2019-12-17T11:24:25Z</dcterms:created>
  <dcterms:modified xsi:type="dcterms:W3CDTF">2019-12-17T11:34:48Z</dcterms:modified>
</cp:coreProperties>
</file>