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63F6-C1FB-4D25-BD23-315623297D2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B6F3-98FD-40AF-9D38-9D47DE790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47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63F6-C1FB-4D25-BD23-315623297D2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B6F3-98FD-40AF-9D38-9D47DE790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27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63F6-C1FB-4D25-BD23-315623297D2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B6F3-98FD-40AF-9D38-9D47DE790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16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63F6-C1FB-4D25-BD23-315623297D2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B6F3-98FD-40AF-9D38-9D47DE790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72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63F6-C1FB-4D25-BD23-315623297D2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B6F3-98FD-40AF-9D38-9D47DE790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58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63F6-C1FB-4D25-BD23-315623297D2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B6F3-98FD-40AF-9D38-9D47DE790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63F6-C1FB-4D25-BD23-315623297D2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B6F3-98FD-40AF-9D38-9D47DE790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11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63F6-C1FB-4D25-BD23-315623297D2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B6F3-98FD-40AF-9D38-9D47DE790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6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63F6-C1FB-4D25-BD23-315623297D2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B6F3-98FD-40AF-9D38-9D47DE790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63F6-C1FB-4D25-BD23-315623297D2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B6F3-98FD-40AF-9D38-9D47DE790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91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63F6-C1FB-4D25-BD23-315623297D2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B6F3-98FD-40AF-9D38-9D47DE790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00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63F6-C1FB-4D25-BD23-315623297D2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FB6F3-98FD-40AF-9D38-9D47DE790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58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Autofit/>
          </a:bodyPr>
          <a:lstStyle/>
          <a:p>
            <a:pPr fontAlgn="base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Южно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–Уральский государственный университет (НИУ)»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естественных и точных наук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прикладной математики и программирования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805204"/>
            <a:ext cx="12192000" cy="165576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по дисциплине «Методы программирования»</a:t>
            </a:r>
          </a:p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Пасьянс «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Маджонг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39051" y="4878570"/>
            <a:ext cx="3228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тудент группы ЕТ-112</a:t>
            </a: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Щипков Т.В.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3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разработать пасьянс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Маджонг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со следующими возможностями: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с правила и сведениями о программе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Секундомер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Игровое поле с фишками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сущности в программе: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TILES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Трехмерный массив структур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Pole[9][7][5]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 пар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– 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CON_TILES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количество фишек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pairAVL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доступных фишек</a:t>
            </a:r>
          </a:p>
        </p:txBody>
      </p:sp>
    </p:spTree>
    <p:extLst>
      <p:ext uri="{BB962C8B-B14F-4D97-AF65-F5344CB8AC3E}">
        <p14:creationId xmlns:p14="http://schemas.microsoft.com/office/powerpoint/2010/main" val="113763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1240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86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Российской Федерации ФГАОУ ВО «Южно–Уральский государственный университет (НИУ)» Институт естественных и точных наук Кафедра прикладной математики и программирования</vt:lpstr>
      <vt:lpstr>Постановка задачи</vt:lpstr>
      <vt:lpstr>Разработка алгоритма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ФГАОУ ВО «Южно–Уральский государственный университет (НИУ)» Институт естественных и точных наук Кафедра прикладной математики и программирования</dc:title>
  <dc:creator>Наталья</dc:creator>
  <cp:lastModifiedBy>Наталья</cp:lastModifiedBy>
  <cp:revision>4</cp:revision>
  <dcterms:created xsi:type="dcterms:W3CDTF">2023-06-05T15:17:16Z</dcterms:created>
  <dcterms:modified xsi:type="dcterms:W3CDTF">2023-06-06T06:32:10Z</dcterms:modified>
</cp:coreProperties>
</file>