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68" r:id="rId8"/>
    <p:sldId id="263" r:id="rId9"/>
    <p:sldId id="264" r:id="rId10"/>
    <p:sldId id="265" r:id="rId11"/>
    <p:sldId id="266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94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84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678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3600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858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243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35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74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21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94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62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80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72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51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13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5C428-70D7-46E9-9131-D3E44C0A2752}" type="datetimeFigureOut">
              <a:rPr lang="de-DE" smtClean="0"/>
              <a:t>17.12.2017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96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F560D-2FDD-4510-A906-CD1417773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Mobile Anwendungsentwicklung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B77A82-F9AD-4FA5-BA86-FC01C280E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Nikolai Kloss, </a:t>
            </a:r>
            <a:r>
              <a:rPr lang="de-DE" dirty="0" err="1"/>
              <a:t>Eduart</a:t>
            </a:r>
            <a:r>
              <a:rPr lang="de-DE" dirty="0"/>
              <a:t> </a:t>
            </a:r>
            <a:r>
              <a:rPr lang="de-DE" dirty="0" err="1"/>
              <a:t>Ljaschenko</a:t>
            </a:r>
            <a:r>
              <a:rPr lang="de-DE" dirty="0"/>
              <a:t>, </a:t>
            </a:r>
          </a:p>
          <a:p>
            <a:r>
              <a:rPr lang="de-DE" dirty="0"/>
              <a:t>Dennis </a:t>
            </a:r>
            <a:r>
              <a:rPr lang="de-DE" dirty="0" err="1"/>
              <a:t>Lüdeke</a:t>
            </a:r>
            <a:r>
              <a:rPr lang="de-DE" dirty="0"/>
              <a:t> &amp; Jan Hendrik Plümer </a:t>
            </a:r>
          </a:p>
        </p:txBody>
      </p:sp>
    </p:spTree>
    <p:extLst>
      <p:ext uri="{BB962C8B-B14F-4D97-AF65-F5344CB8AC3E}">
        <p14:creationId xmlns:p14="http://schemas.microsoft.com/office/powerpoint/2010/main" val="289434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3A5FC-A913-4B0D-927E-4E3E7A03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Cordova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1E907E-06CE-4B78-A0B6-517710BE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Bild</a:t>
            </a:r>
          </a:p>
        </p:txBody>
      </p:sp>
    </p:spTree>
    <p:extLst>
      <p:ext uri="{BB962C8B-B14F-4D97-AF65-F5344CB8AC3E}">
        <p14:creationId xmlns:p14="http://schemas.microsoft.com/office/powerpoint/2010/main" val="290094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4522F-06A9-4852-A847-24B89F3B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Cordova</a:t>
            </a:r>
            <a:r>
              <a:rPr lang="de-DE" dirty="0"/>
              <a:t>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05FB95-07BE-4EA9-A206-43238C75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</a:t>
            </a:r>
          </a:p>
        </p:txBody>
      </p:sp>
    </p:spTree>
    <p:extLst>
      <p:ext uri="{BB962C8B-B14F-4D97-AF65-F5344CB8AC3E}">
        <p14:creationId xmlns:p14="http://schemas.microsoft.com/office/powerpoint/2010/main" val="126648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595B95-5955-4923-92BB-240DCE62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AC0FEE4-516E-4C57-9FC6-B5F18B3415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GUI Design</a:t>
            </a:r>
          </a:p>
          <a:p>
            <a:r>
              <a:rPr lang="de-DE" dirty="0"/>
              <a:t>Hybride Anwendungsentwicklung</a:t>
            </a:r>
          </a:p>
          <a:p>
            <a:r>
              <a:rPr lang="de-DE" dirty="0">
                <a:solidFill>
                  <a:schemeClr val="accent1"/>
                </a:solidFill>
              </a:rPr>
              <a:t>Node.js</a:t>
            </a:r>
          </a:p>
          <a:p>
            <a:r>
              <a:rPr lang="de-DE" dirty="0"/>
              <a:t>REST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3EBC43-8DE2-4010-85C6-5FD5DC2883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669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595B95-5955-4923-92BB-240DCE62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AC0FEE4-516E-4C57-9FC6-B5F18B3415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GUI Design</a:t>
            </a:r>
          </a:p>
          <a:p>
            <a:r>
              <a:rPr lang="de-DE" dirty="0"/>
              <a:t>Hybride Anwendungsentwicklung</a:t>
            </a:r>
          </a:p>
          <a:p>
            <a:r>
              <a:rPr lang="de-DE" dirty="0"/>
              <a:t>Node.js</a:t>
            </a:r>
          </a:p>
          <a:p>
            <a:r>
              <a:rPr lang="de-DE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3EBC43-8DE2-4010-85C6-5FD5DC2883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24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595B95-5955-4923-92BB-240DCE62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AC0FEE4-516E-4C57-9FC6-B5F18B3415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GUI Design</a:t>
            </a:r>
          </a:p>
          <a:p>
            <a:r>
              <a:rPr lang="de-DE" dirty="0"/>
              <a:t>Hybride Anwendungsentwicklung</a:t>
            </a:r>
          </a:p>
          <a:p>
            <a:r>
              <a:rPr lang="de-DE" dirty="0"/>
              <a:t>Node.js</a:t>
            </a:r>
          </a:p>
          <a:p>
            <a:r>
              <a:rPr lang="de-DE" dirty="0"/>
              <a:t>REST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3EBC43-8DE2-4010-85C6-5FD5DC2883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58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595B95-5955-4923-92BB-240DCE62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AC0FEE4-516E-4C57-9FC6-B5F18B3415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GUI Design</a:t>
            </a:r>
          </a:p>
          <a:p>
            <a:r>
              <a:rPr lang="de-DE" dirty="0"/>
              <a:t>Hybride Anwendungsentwicklung</a:t>
            </a:r>
          </a:p>
          <a:p>
            <a:r>
              <a:rPr lang="de-DE" dirty="0"/>
              <a:t>Node.js</a:t>
            </a:r>
          </a:p>
          <a:p>
            <a:r>
              <a:rPr lang="de-DE" dirty="0"/>
              <a:t>REST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3EBC43-8DE2-4010-85C6-5FD5DC2883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/>
              <a:t>Änderung für Eddy</a:t>
            </a:r>
          </a:p>
        </p:txBody>
      </p:sp>
    </p:spTree>
    <p:extLst>
      <p:ext uri="{BB962C8B-B14F-4D97-AF65-F5344CB8AC3E}">
        <p14:creationId xmlns:p14="http://schemas.microsoft.com/office/powerpoint/2010/main" val="344979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595B95-5955-4923-92BB-240DCE62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AC0FEE4-516E-4C57-9FC6-B5F18B3415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GUI Design</a:t>
            </a:r>
          </a:p>
          <a:p>
            <a:r>
              <a:rPr lang="de-DE" dirty="0">
                <a:solidFill>
                  <a:schemeClr val="accent1"/>
                </a:solidFill>
              </a:rPr>
              <a:t>Hybride Anwendungsentwicklung</a:t>
            </a:r>
          </a:p>
          <a:p>
            <a:r>
              <a:rPr lang="de-DE" dirty="0"/>
              <a:t>Node.js</a:t>
            </a:r>
          </a:p>
          <a:p>
            <a:r>
              <a:rPr lang="de-DE" dirty="0"/>
              <a:t>REST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3EBC43-8DE2-4010-85C6-5FD5DC2883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Arten und Aufbau im Vergleich</a:t>
            </a:r>
          </a:p>
          <a:p>
            <a:r>
              <a:rPr lang="de-DE" dirty="0" err="1"/>
              <a:t>Ionic</a:t>
            </a:r>
            <a:r>
              <a:rPr lang="de-DE" dirty="0"/>
              <a:t> Elemente</a:t>
            </a:r>
          </a:p>
          <a:p>
            <a:r>
              <a:rPr lang="de-DE" dirty="0"/>
              <a:t>Datenhaltung</a:t>
            </a:r>
          </a:p>
          <a:p>
            <a:r>
              <a:rPr lang="de-DE" dirty="0"/>
              <a:t>Was ist </a:t>
            </a:r>
            <a:r>
              <a:rPr lang="de-DE" dirty="0" err="1"/>
              <a:t>Cordova</a:t>
            </a:r>
            <a:r>
              <a:rPr lang="de-DE" dirty="0"/>
              <a:t>?</a:t>
            </a:r>
          </a:p>
          <a:p>
            <a:r>
              <a:rPr lang="de-DE" dirty="0" err="1"/>
              <a:t>Cordova</a:t>
            </a:r>
            <a:r>
              <a:rPr lang="de-DE" dirty="0"/>
              <a:t> Architektur</a:t>
            </a:r>
          </a:p>
          <a:p>
            <a:r>
              <a:rPr lang="de-DE" dirty="0"/>
              <a:t>Projekt</a:t>
            </a:r>
          </a:p>
          <a:p>
            <a:r>
              <a:rPr lang="de-DE" dirty="0"/>
              <a:t>Plugins</a:t>
            </a:r>
          </a:p>
          <a:p>
            <a:r>
              <a:rPr lang="de-DE" dirty="0" err="1"/>
              <a:t>ngCordova</a:t>
            </a:r>
            <a:endParaRPr lang="de-DE" dirty="0"/>
          </a:p>
          <a:p>
            <a:r>
              <a:rPr lang="de-DE" dirty="0"/>
              <a:t>Apache </a:t>
            </a:r>
            <a:r>
              <a:rPr lang="de-DE" dirty="0" err="1"/>
              <a:t>Cordova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87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205632AD-5564-4395-BBC2-E65CD800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und Aufbau im Vergleich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CCC23A19-3918-4AAD-A8A1-FE73D9D22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Native</a:t>
            </a:r>
          </a:p>
          <a:p>
            <a:r>
              <a:rPr lang="de-DE" dirty="0"/>
              <a:t>Web</a:t>
            </a:r>
          </a:p>
          <a:p>
            <a:r>
              <a:rPr lang="de-DE" dirty="0"/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375505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5398C-D0A4-485A-A8DD-F05D3E0C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und Aufbau im Vergleich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3D4318-C98C-4810-A455-D19543E0A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Wann was wählen</a:t>
            </a:r>
          </a:p>
        </p:txBody>
      </p:sp>
    </p:spTree>
    <p:extLst>
      <p:ext uri="{BB962C8B-B14F-4D97-AF65-F5344CB8AC3E}">
        <p14:creationId xmlns:p14="http://schemas.microsoft.com/office/powerpoint/2010/main" val="370585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36F24-ED6D-4191-B4C2-4989FEB0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und Aufbau im Vergleich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58F54-6BE4-4992-B91C-4B4E8021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</a:t>
            </a:r>
          </a:p>
        </p:txBody>
      </p:sp>
    </p:spTree>
    <p:extLst>
      <p:ext uri="{BB962C8B-B14F-4D97-AF65-F5344CB8AC3E}">
        <p14:creationId xmlns:p14="http://schemas.microsoft.com/office/powerpoint/2010/main" val="295605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AD91F-951F-4274-82C7-BC0B1CC3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Ionic</a:t>
            </a:r>
            <a:r>
              <a:rPr lang="de-DE" dirty="0"/>
              <a:t> 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595792-839B-4410-95ED-1AE75D722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soll hier hin?</a:t>
            </a:r>
          </a:p>
        </p:txBody>
      </p:sp>
    </p:spTree>
    <p:extLst>
      <p:ext uri="{BB962C8B-B14F-4D97-AF65-F5344CB8AC3E}">
        <p14:creationId xmlns:p14="http://schemas.microsoft.com/office/powerpoint/2010/main" val="7419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B64C2-19AA-420E-B25D-81110354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Datenhaltung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CDFD82-F92F-436B-A4F8-88A41AC59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LocalStoreage</a:t>
            </a:r>
            <a:endParaRPr lang="de-DE" dirty="0"/>
          </a:p>
          <a:p>
            <a:r>
              <a:rPr lang="de-DE" dirty="0"/>
              <a:t>Filesystem</a:t>
            </a:r>
          </a:p>
          <a:p>
            <a:r>
              <a:rPr lang="de-DE" dirty="0"/>
              <a:t>Datenbank</a:t>
            </a:r>
          </a:p>
        </p:txBody>
      </p:sp>
    </p:spTree>
    <p:extLst>
      <p:ext uri="{BB962C8B-B14F-4D97-AF65-F5344CB8AC3E}">
        <p14:creationId xmlns:p14="http://schemas.microsoft.com/office/powerpoint/2010/main" val="42096004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122</Words>
  <Application>Microsoft Office PowerPoint</Application>
  <PresentationFormat>Breitbild</PresentationFormat>
  <Paragraphs>56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Facette</vt:lpstr>
      <vt:lpstr>Mobile Anwendungsentwicklung</vt:lpstr>
      <vt:lpstr>Inhalt</vt:lpstr>
      <vt:lpstr>Inhalt</vt:lpstr>
      <vt:lpstr>Inhalt</vt:lpstr>
      <vt:lpstr>Arten und Aufbau im Vergleich</vt:lpstr>
      <vt:lpstr>Arten und Aufbau im Vergleich</vt:lpstr>
      <vt:lpstr>Arten und Aufbau im Vergleich</vt:lpstr>
      <vt:lpstr>Ionic Elemente</vt:lpstr>
      <vt:lpstr>Datenhaltung</vt:lpstr>
      <vt:lpstr>Was ist Cordova</vt:lpstr>
      <vt:lpstr>Cordova Architektur</vt:lpstr>
      <vt:lpstr>Inhalt</vt:lpstr>
      <vt:lpstr>Inhalt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JanHendrik Plümer</dc:creator>
  <cp:lastModifiedBy>JanHendrik Plümer</cp:lastModifiedBy>
  <cp:revision>12</cp:revision>
  <dcterms:created xsi:type="dcterms:W3CDTF">2017-12-10T18:28:16Z</dcterms:created>
  <dcterms:modified xsi:type="dcterms:W3CDTF">2017-12-17T22:00:59Z</dcterms:modified>
</cp:coreProperties>
</file>