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0" r:id="rId7"/>
    <p:sldId id="273" r:id="rId8"/>
    <p:sldId id="27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939D7-FF10-4C4E-B9FE-407E57D5357A}" v="17" dt="2019-07-01T18:06:28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HOMEPPT.COM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www.homeppt.com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5955493" cy="1336168"/>
          </a:xfrm>
        </p:spPr>
        <p:txBody>
          <a:bodyPr>
            <a:normAutofit/>
          </a:bodyPr>
          <a:lstStyle/>
          <a:p>
            <a:r>
              <a:rPr lang="en-US" dirty="0" err="1"/>
              <a:t>Coachr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715766"/>
            <a:ext cx="5955494" cy="763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Heinisch, Bergman, Leunig,</a:t>
            </a:r>
          </a:p>
          <a:p>
            <a:r>
              <a:rPr lang="en-US" dirty="0" err="1"/>
              <a:t>Turon</a:t>
            </a:r>
            <a:r>
              <a:rPr lang="en-US" dirty="0"/>
              <a:t>, Kloss, Poppe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D1226-5319-4432-A21F-CA86C3D1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BC41A-479F-4164-BC62-88877992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Webtechnologien (HTML, CSS, Angular, 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Komponentenbasiertes Denkmuster</a:t>
            </a:r>
          </a:p>
          <a:p>
            <a:endParaRPr lang="de-DE" dirty="0"/>
          </a:p>
          <a:p>
            <a:r>
              <a:rPr lang="de-DE" dirty="0"/>
              <a:t>Hybride App Entwicklung</a:t>
            </a:r>
          </a:p>
          <a:p>
            <a:endParaRPr lang="de-DE" dirty="0"/>
          </a:p>
          <a:p>
            <a:r>
              <a:rPr lang="de-DE" dirty="0"/>
              <a:t>Flux-Umsetzung</a:t>
            </a:r>
          </a:p>
          <a:p>
            <a:endParaRPr lang="de-DE" dirty="0"/>
          </a:p>
          <a:p>
            <a:r>
              <a:rPr lang="de-DE" dirty="0" err="1"/>
              <a:t>Deployment</a:t>
            </a:r>
            <a:r>
              <a:rPr lang="de-DE" dirty="0"/>
              <a:t> - Prozesse</a:t>
            </a:r>
          </a:p>
        </p:txBody>
      </p:sp>
    </p:spTree>
    <p:extLst>
      <p:ext uri="{BB962C8B-B14F-4D97-AF65-F5344CB8AC3E}">
        <p14:creationId xmlns:p14="http://schemas.microsoft.com/office/powerpoint/2010/main" val="223114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B66BE-663D-4A89-9311-0A020F8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6F5F-0584-4A08-9D21-76050920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Selbständiges Arbeiten hat funktioniert</a:t>
            </a:r>
          </a:p>
          <a:p>
            <a:endParaRPr lang="de-DE" dirty="0"/>
          </a:p>
          <a:p>
            <a:r>
              <a:rPr lang="de-DE" dirty="0"/>
              <a:t>Abhängigkeiten untereinander haben behindert</a:t>
            </a:r>
          </a:p>
          <a:p>
            <a:endParaRPr lang="de-DE" dirty="0"/>
          </a:p>
          <a:p>
            <a:r>
              <a:rPr lang="de-DE" dirty="0"/>
              <a:t>Meilensteine stärker einhalten -&gt; Zeitknappheit zum Ende</a:t>
            </a:r>
          </a:p>
          <a:p>
            <a:endParaRPr lang="de-DE" dirty="0"/>
          </a:p>
          <a:p>
            <a:r>
              <a:rPr lang="de-DE" dirty="0"/>
              <a:t>Teams gleichmäßig besetzen</a:t>
            </a:r>
          </a:p>
        </p:txBody>
      </p:sp>
    </p:spTree>
    <p:extLst>
      <p:ext uri="{BB962C8B-B14F-4D97-AF65-F5344CB8AC3E}">
        <p14:creationId xmlns:p14="http://schemas.microsoft.com/office/powerpoint/2010/main" val="28419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A3185-39F5-4A38-BDC8-2EC13AEB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State Managment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A26EE-D7C5-4B1D-9340-EC31FDB9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 Aufwand von Beginn an</a:t>
            </a:r>
          </a:p>
          <a:p>
            <a:endParaRPr lang="de-DE" dirty="0"/>
          </a:p>
          <a:p>
            <a:r>
              <a:rPr lang="de-DE" dirty="0"/>
              <a:t>Praktisch für Erweiterungen</a:t>
            </a:r>
          </a:p>
          <a:p>
            <a:endParaRPr lang="de-DE" dirty="0"/>
          </a:p>
          <a:p>
            <a:r>
              <a:rPr lang="de-DE" dirty="0"/>
              <a:t>Aufwand amortisiert sich</a:t>
            </a:r>
          </a:p>
        </p:txBody>
      </p:sp>
    </p:spTree>
    <p:extLst>
      <p:ext uri="{BB962C8B-B14F-4D97-AF65-F5344CB8AC3E}">
        <p14:creationId xmlns:p14="http://schemas.microsoft.com/office/powerpoint/2010/main" val="138009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5832-6226-425F-A823-487DA061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-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3A8CC-DA53-4A4C-8795-E58390EE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1044701"/>
            <a:ext cx="6571307" cy="36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+ Flexibel einsetzbar</a:t>
            </a:r>
          </a:p>
          <a:p>
            <a:pPr marL="0" indent="0">
              <a:buNone/>
            </a:pPr>
            <a:r>
              <a:rPr lang="de-DE" dirty="0"/>
              <a:t>+ Einfach zu installieren</a:t>
            </a:r>
          </a:p>
          <a:p>
            <a:pPr marL="0" indent="0">
              <a:buNone/>
            </a:pPr>
            <a:r>
              <a:rPr lang="de-DE" dirty="0"/>
              <a:t>+ Free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Schwer zu konfigurieren und einzurichten</a:t>
            </a:r>
          </a:p>
          <a:p>
            <a:pPr>
              <a:buFontTx/>
              <a:buChar char="-"/>
            </a:pPr>
            <a:r>
              <a:rPr lang="de-DE" dirty="0"/>
              <a:t>Zusätzliche Kosten für potente Hardware</a:t>
            </a:r>
          </a:p>
        </p:txBody>
      </p:sp>
    </p:spTree>
    <p:extLst>
      <p:ext uri="{BB962C8B-B14F-4D97-AF65-F5344CB8AC3E}">
        <p14:creationId xmlns:p14="http://schemas.microsoft.com/office/powerpoint/2010/main" val="670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9093-F1E4-4323-8CC2-1C47B05F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-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DFADF-E154-4318-B007-E946FA13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Skalieren von Anwendungen leicht umsetzbar</a:t>
            </a:r>
          </a:p>
          <a:p>
            <a:endParaRPr lang="de-DE" dirty="0"/>
          </a:p>
          <a:p>
            <a:r>
              <a:rPr lang="de-DE" dirty="0"/>
              <a:t>Einheitliche Umgebungen können leicht weitergegeben werden</a:t>
            </a:r>
          </a:p>
          <a:p>
            <a:endParaRPr lang="de-DE" dirty="0"/>
          </a:p>
          <a:p>
            <a:r>
              <a:rPr lang="de-DE" dirty="0"/>
              <a:t>Frei zugänglich</a:t>
            </a:r>
          </a:p>
        </p:txBody>
      </p:sp>
    </p:spTree>
    <p:extLst>
      <p:ext uri="{BB962C8B-B14F-4D97-AF65-F5344CB8AC3E}">
        <p14:creationId xmlns:p14="http://schemas.microsoft.com/office/powerpoint/2010/main" val="243719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FB7CD-4D94-419E-94EE-BFACA2E3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AWS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067B9-D6DF-4B52-B10E-0E2533A5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viele gute Tutorials zur Einarbeitung</a:t>
            </a:r>
          </a:p>
          <a:p>
            <a:endParaRPr lang="de-DE" dirty="0"/>
          </a:p>
          <a:p>
            <a:r>
              <a:rPr lang="de-DE" dirty="0"/>
              <a:t>Gute Performance</a:t>
            </a:r>
          </a:p>
          <a:p>
            <a:endParaRPr lang="de-DE" dirty="0"/>
          </a:p>
          <a:p>
            <a:r>
              <a:rPr lang="de-DE" dirty="0"/>
              <a:t>Viele verschiedene Produkte</a:t>
            </a:r>
          </a:p>
        </p:txBody>
      </p:sp>
    </p:spTree>
    <p:extLst>
      <p:ext uri="{BB962C8B-B14F-4D97-AF65-F5344CB8AC3E}">
        <p14:creationId xmlns:p14="http://schemas.microsoft.com/office/powerpoint/2010/main" val="7936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785B-C475-492A-A019-65205E7C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AWS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73EEC-4069-412C-85D5-A200B936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Benutzeroberfläche sehr kompliziert</a:t>
            </a:r>
          </a:p>
          <a:p>
            <a:endParaRPr lang="de-DE" dirty="0"/>
          </a:p>
          <a:p>
            <a:r>
              <a:rPr lang="de-DE" dirty="0"/>
              <a:t>Teuer</a:t>
            </a:r>
          </a:p>
          <a:p>
            <a:endParaRPr lang="de-DE" dirty="0"/>
          </a:p>
          <a:p>
            <a:r>
              <a:rPr lang="de-DE" dirty="0"/>
              <a:t>Einarbeitung schwierig</a:t>
            </a:r>
          </a:p>
        </p:txBody>
      </p:sp>
    </p:spTree>
    <p:extLst>
      <p:ext uri="{BB962C8B-B14F-4D97-AF65-F5344CB8AC3E}">
        <p14:creationId xmlns:p14="http://schemas.microsoft.com/office/powerpoint/2010/main" val="414840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C7EC1-CA40-44C1-B221-9D9CA6C3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Lessons Learned – Ionic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6F2E5-73B5-43BF-9C69-BB41D0A6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Sehr gut dokumentiert</a:t>
            </a:r>
          </a:p>
          <a:p>
            <a:endParaRPr lang="de-DE" dirty="0"/>
          </a:p>
          <a:p>
            <a:r>
              <a:rPr lang="de-DE" dirty="0"/>
              <a:t>Einfache Einarbeitung</a:t>
            </a:r>
          </a:p>
          <a:p>
            <a:endParaRPr lang="de-DE" dirty="0"/>
          </a:p>
          <a:p>
            <a:r>
              <a:rPr lang="de-DE" dirty="0"/>
              <a:t>APKs erstellen</a:t>
            </a:r>
          </a:p>
          <a:p>
            <a:endParaRPr lang="de-DE" dirty="0"/>
          </a:p>
          <a:p>
            <a:r>
              <a:rPr lang="de-DE" dirty="0"/>
              <a:t>Angular und NPM stehen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58341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B89F8-43FC-4E2B-8C57-5385B1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9828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9"/>
          </a:xfrm>
        </p:spPr>
        <p:txBody>
          <a:bodyPr/>
          <a:lstStyle/>
          <a:p>
            <a:r>
              <a:rPr lang="en-US" dirty="0" err="1"/>
              <a:t>Produktbeschreibung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Pflichtenheft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Produktbeschreibung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Trainer</a:t>
            </a:r>
          </a:p>
          <a:p>
            <a:endParaRPr lang="en-US" dirty="0"/>
          </a:p>
          <a:p>
            <a:pPr lvl="1"/>
            <a:r>
              <a:rPr lang="en-US" dirty="0" err="1"/>
              <a:t>Verwalten</a:t>
            </a:r>
            <a:r>
              <a:rPr lang="en-US" dirty="0"/>
              <a:t> von </a:t>
            </a:r>
            <a:r>
              <a:rPr lang="en-US" dirty="0" err="1"/>
              <a:t>Spielern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Planen</a:t>
            </a:r>
            <a:r>
              <a:rPr lang="en-US" dirty="0"/>
              <a:t> von </a:t>
            </a:r>
            <a:r>
              <a:rPr lang="en-US" dirty="0" err="1"/>
              <a:t>Trainingseinheiten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8770E-2F40-46E0-A05D-160C671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>
                <a:solidFill>
                  <a:schemeClr val="bg1"/>
                </a:solidFill>
              </a:rPr>
              <a:t>Pflichtenheft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–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Use</a:t>
            </a:r>
            <a:r>
              <a:rPr lang="de-DE" sz="3600" dirty="0"/>
              <a:t> </a:t>
            </a:r>
            <a:r>
              <a:rPr lang="de-DE" sz="3600" dirty="0">
                <a:solidFill>
                  <a:schemeClr val="bg1"/>
                </a:solidFill>
              </a:rPr>
              <a:t>Cases</a:t>
            </a:r>
          </a:p>
        </p:txBody>
      </p:sp>
      <p:pic>
        <p:nvPicPr>
          <p:cNvPr id="6" name="Inhaltsplatzhalter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9A63C2A-CF90-4267-B618-4B04942DD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200150"/>
            <a:ext cx="1904995" cy="3394075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DA21CC5-E023-4EAB-82DF-C2C4DE0F7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1200150"/>
            <a:ext cx="1397560" cy="3394075"/>
          </a:xfrm>
        </p:spPr>
      </p:pic>
    </p:spTree>
    <p:extLst>
      <p:ext uri="{BB962C8B-B14F-4D97-AF65-F5344CB8AC3E}">
        <p14:creationId xmlns:p14="http://schemas.microsoft.com/office/powerpoint/2010/main" val="14093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378-209D-40C2-A8DC-DC61DFAB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Pflichtenheft - Systemübersicht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D55499-1BEF-489D-BEFE-1DDDC5F6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4" y="1044575"/>
            <a:ext cx="2808250" cy="3663950"/>
          </a:xfrm>
        </p:spPr>
      </p:pic>
    </p:spTree>
    <p:extLst>
      <p:ext uri="{BB962C8B-B14F-4D97-AF65-F5344CB8AC3E}">
        <p14:creationId xmlns:p14="http://schemas.microsoft.com/office/powerpoint/2010/main" val="289113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5C1AF-03CF-4ED3-B6C4-1A5C9B30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Pflichtenheft - Datenmodell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01A167-606B-4C50-8DE0-486A88293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73" y="1349375"/>
            <a:ext cx="5065454" cy="3513138"/>
          </a:xfrm>
        </p:spPr>
      </p:pic>
    </p:spTree>
    <p:extLst>
      <p:ext uri="{BB962C8B-B14F-4D97-AF65-F5344CB8AC3E}">
        <p14:creationId xmlns:p14="http://schemas.microsoft.com/office/powerpoint/2010/main" val="14609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ABD5D-8C29-455E-B1D7-5EE7B881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Pflichtenheft – CI – CD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4FDB15C-FF92-4B56-A332-F886365C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1378017"/>
            <a:ext cx="8245475" cy="34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600E8-AD96-4C00-9DB9-2E191F6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4" y="281175"/>
            <a:ext cx="6571307" cy="572644"/>
          </a:xfrm>
        </p:spPr>
        <p:txBody>
          <a:bodyPr>
            <a:normAutofit fontScale="90000"/>
          </a:bodyPr>
          <a:lstStyle/>
          <a:p>
            <a:r>
              <a:rPr lang="de-DE" dirty="0"/>
              <a:t>Pflichtenheft – </a:t>
            </a:r>
            <a:r>
              <a:rPr lang="de-DE" dirty="0" err="1"/>
              <a:t>Deployment</a:t>
            </a:r>
            <a:r>
              <a:rPr lang="de-DE" dirty="0"/>
              <a:t> Pipeline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BF319BB-DDE4-4FD0-A931-0BAF528CE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127367"/>
            <a:ext cx="7632848" cy="40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05072-43B4-4BA7-93C2-30FCB413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59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(16:9)</PresentationFormat>
  <Paragraphs>79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Coachr</vt:lpstr>
      <vt:lpstr>Inhalt</vt:lpstr>
      <vt:lpstr>Produktbeschreibung</vt:lpstr>
      <vt:lpstr>Pflichtenheft – Use Cases</vt:lpstr>
      <vt:lpstr>Pflichtenheft - Systemübersicht</vt:lpstr>
      <vt:lpstr>Pflichtenheft - Datenmodell</vt:lpstr>
      <vt:lpstr>Pflichtenheft – CI – CD</vt:lpstr>
      <vt:lpstr>Pflichtenheft – Deployment Pipeline</vt:lpstr>
      <vt:lpstr>Demo</vt:lpstr>
      <vt:lpstr>Lessons Learned</vt:lpstr>
      <vt:lpstr>Lessons Learned</vt:lpstr>
      <vt:lpstr>Lessons Learned – State Managment</vt:lpstr>
      <vt:lpstr>Lessons Learned - Jenkins</vt:lpstr>
      <vt:lpstr>Lessons Learned - Docker</vt:lpstr>
      <vt:lpstr>Lessons Learned – AWS</vt:lpstr>
      <vt:lpstr>Lessons Learned – AWS</vt:lpstr>
      <vt:lpstr>Lessons Learned – Ionic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2019-07-01T18:06:37Z</dcterms:modified>
</cp:coreProperties>
</file>