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1" r:id="rId5"/>
    <p:sldId id="262" r:id="rId6"/>
    <p:sldId id="260" r:id="rId7"/>
    <p:sldId id="273" r:id="rId8"/>
    <p:sldId id="272" r:id="rId9"/>
    <p:sldId id="263" r:id="rId10"/>
    <p:sldId id="264" r:id="rId11"/>
    <p:sldId id="271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CC"/>
    <a:srgbClr val="5EEC3C"/>
    <a:srgbClr val="1D3A00"/>
    <a:srgbClr val="6C1A00"/>
    <a:srgbClr val="003296"/>
    <a:srgbClr val="E39A39"/>
    <a:srgbClr val="FFC901"/>
    <a:srgbClr val="FE9202"/>
    <a:srgbClr val="FEA402"/>
    <a:srgbClr val="D68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8939D7-FF10-4C4E-B9FE-407E57D5357A}" v="14" dt="2019-07-01T16:37:56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1421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9DC0B-439A-4283-B282-0A81E38E4B9A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FD5F7-8A08-47F0-BD34-72DA7B8DDD0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7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350110"/>
            <a:ext cx="565008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877160"/>
            <a:ext cx="565008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51221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1"/>
            <a:ext cx="6108200" cy="366376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319AF-0FCC-4128-9740-8A4A650F4C8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HOMEPPT.COM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www.homeppt.com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1502815"/>
            <a:ext cx="5955493" cy="1336168"/>
          </a:xfrm>
        </p:spPr>
        <p:txBody>
          <a:bodyPr>
            <a:normAutofit/>
          </a:bodyPr>
          <a:lstStyle/>
          <a:p>
            <a:r>
              <a:rPr lang="en-US" dirty="0" err="1"/>
              <a:t>Coachr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2715766"/>
            <a:ext cx="5955494" cy="7635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Heinisch, Bergman, Leunig,</a:t>
            </a:r>
          </a:p>
          <a:p>
            <a:r>
              <a:rPr lang="en-US" dirty="0"/>
              <a:t> </a:t>
            </a:r>
            <a:r>
              <a:rPr lang="en-US" dirty="0" err="1"/>
              <a:t>Turon</a:t>
            </a:r>
            <a:r>
              <a:rPr lang="en-US" dirty="0"/>
              <a:t>, Kloss, Poppe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D1226-5319-4432-A21F-CA86C3D1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Lessons Learned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1BC41A-479F-4164-BC62-88877992D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Webtechnologien (HTML, CSS, Angular, </a:t>
            </a:r>
            <a:r>
              <a:rPr lang="de-DE" dirty="0" err="1"/>
              <a:t>Typescript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Komponentenbasiertes Denkmuster</a:t>
            </a:r>
          </a:p>
          <a:p>
            <a:endParaRPr lang="de-DE" dirty="0"/>
          </a:p>
          <a:p>
            <a:r>
              <a:rPr lang="de-DE" dirty="0"/>
              <a:t>Hybride App Entwicklung</a:t>
            </a:r>
          </a:p>
          <a:p>
            <a:endParaRPr lang="de-DE" dirty="0"/>
          </a:p>
          <a:p>
            <a:r>
              <a:rPr lang="de-DE" dirty="0"/>
              <a:t>Flux-Umsetzung</a:t>
            </a:r>
          </a:p>
        </p:txBody>
      </p:sp>
    </p:spTree>
    <p:extLst>
      <p:ext uri="{BB962C8B-B14F-4D97-AF65-F5344CB8AC3E}">
        <p14:creationId xmlns:p14="http://schemas.microsoft.com/office/powerpoint/2010/main" val="223114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B66BE-663D-4A89-9311-0A020F86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Lessons Learned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4B6F5F-0584-4A08-9D21-760509207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Selbständiges Arbeiten hat funktioniert</a:t>
            </a:r>
          </a:p>
          <a:p>
            <a:endParaRPr lang="de-DE" dirty="0"/>
          </a:p>
          <a:p>
            <a:r>
              <a:rPr lang="de-DE" dirty="0"/>
              <a:t>Abhängigkeiten untereinander haben behindert</a:t>
            </a:r>
          </a:p>
          <a:p>
            <a:endParaRPr lang="de-DE" dirty="0"/>
          </a:p>
          <a:p>
            <a:r>
              <a:rPr lang="de-DE" dirty="0"/>
              <a:t>Meilensteine stärker einhalten -&gt; Zeitknappheit zum Ende</a:t>
            </a:r>
          </a:p>
          <a:p>
            <a:endParaRPr lang="de-DE" dirty="0"/>
          </a:p>
          <a:p>
            <a:r>
              <a:rPr lang="de-DE" dirty="0"/>
              <a:t>Teams gleichmäßig besetzen</a:t>
            </a:r>
          </a:p>
        </p:txBody>
      </p:sp>
    </p:spTree>
    <p:extLst>
      <p:ext uri="{BB962C8B-B14F-4D97-AF65-F5344CB8AC3E}">
        <p14:creationId xmlns:p14="http://schemas.microsoft.com/office/powerpoint/2010/main" val="284196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A3185-39F5-4A38-BDC8-2EC13AEB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Lessons Learned – State Managment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BA26EE-D7C5-4B1D-9340-EC31FDB93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 Aufwand von Beginn an</a:t>
            </a:r>
          </a:p>
          <a:p>
            <a:endParaRPr lang="de-DE" dirty="0"/>
          </a:p>
          <a:p>
            <a:r>
              <a:rPr lang="de-DE" dirty="0"/>
              <a:t>Praktisch für Erweiterungen</a:t>
            </a:r>
          </a:p>
          <a:p>
            <a:endParaRPr lang="de-DE" dirty="0"/>
          </a:p>
          <a:p>
            <a:r>
              <a:rPr lang="de-DE" dirty="0"/>
              <a:t>Aufwand amortisiert sich</a:t>
            </a:r>
          </a:p>
        </p:txBody>
      </p:sp>
    </p:spTree>
    <p:extLst>
      <p:ext uri="{BB962C8B-B14F-4D97-AF65-F5344CB8AC3E}">
        <p14:creationId xmlns:p14="http://schemas.microsoft.com/office/powerpoint/2010/main" val="1380090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75832-6226-425F-A823-487DA061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Lessons Learned - Jenkins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F3A8CC-DA53-4A4C-8795-E58390EE8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4" y="1044701"/>
            <a:ext cx="6571307" cy="3663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 + Flexibel einsetzbar</a:t>
            </a:r>
          </a:p>
          <a:p>
            <a:pPr marL="0" indent="0">
              <a:buNone/>
            </a:pPr>
            <a:r>
              <a:rPr lang="de-DE" dirty="0"/>
              <a:t>+ Einfach zu installieren</a:t>
            </a:r>
          </a:p>
          <a:p>
            <a:pPr marL="0" indent="0">
              <a:buNone/>
            </a:pPr>
            <a:r>
              <a:rPr lang="de-DE" dirty="0"/>
              <a:t>+ Free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Schwer zu konfigurieren und einzurichten</a:t>
            </a:r>
          </a:p>
          <a:p>
            <a:pPr>
              <a:buFontTx/>
              <a:buChar char="-"/>
            </a:pPr>
            <a:r>
              <a:rPr lang="de-DE" dirty="0"/>
              <a:t>Zusätzliche Kosten für potente Hardware</a:t>
            </a:r>
          </a:p>
        </p:txBody>
      </p:sp>
    </p:spTree>
    <p:extLst>
      <p:ext uri="{BB962C8B-B14F-4D97-AF65-F5344CB8AC3E}">
        <p14:creationId xmlns:p14="http://schemas.microsoft.com/office/powerpoint/2010/main" val="670538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79093-F1E4-4323-8CC2-1C47B05F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Lessons Learned - Docker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6DFADF-E154-4318-B007-E946FA131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Skalieren von Anwendungen leicht umsetzbar</a:t>
            </a:r>
          </a:p>
          <a:p>
            <a:endParaRPr lang="de-DE" dirty="0"/>
          </a:p>
          <a:p>
            <a:r>
              <a:rPr lang="de-DE" dirty="0"/>
              <a:t>Einheitliche Umgebungen können leicht weitergegeben werden</a:t>
            </a:r>
          </a:p>
          <a:p>
            <a:endParaRPr lang="de-DE" dirty="0"/>
          </a:p>
          <a:p>
            <a:r>
              <a:rPr lang="de-DE" dirty="0"/>
              <a:t>Frei zugänglich</a:t>
            </a:r>
          </a:p>
        </p:txBody>
      </p:sp>
    </p:spTree>
    <p:extLst>
      <p:ext uri="{BB962C8B-B14F-4D97-AF65-F5344CB8AC3E}">
        <p14:creationId xmlns:p14="http://schemas.microsoft.com/office/powerpoint/2010/main" val="2437191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FB7CD-4D94-419E-94EE-BFACA2E3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Lessons Learned – AWS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9067B9-D6DF-4B52-B10E-0E2533A56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Sehr viele gute Tutorials zur Einarbeitung</a:t>
            </a:r>
          </a:p>
          <a:p>
            <a:endParaRPr lang="de-DE" dirty="0"/>
          </a:p>
          <a:p>
            <a:r>
              <a:rPr lang="de-DE" dirty="0"/>
              <a:t>Gute Performance</a:t>
            </a:r>
          </a:p>
          <a:p>
            <a:endParaRPr lang="de-DE" dirty="0"/>
          </a:p>
          <a:p>
            <a:r>
              <a:rPr lang="de-DE" dirty="0"/>
              <a:t>Viele verschiedene Produkte</a:t>
            </a:r>
          </a:p>
        </p:txBody>
      </p:sp>
    </p:spTree>
    <p:extLst>
      <p:ext uri="{BB962C8B-B14F-4D97-AF65-F5344CB8AC3E}">
        <p14:creationId xmlns:p14="http://schemas.microsoft.com/office/powerpoint/2010/main" val="79362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F785B-C475-492A-A019-65205E7C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Lessons Learned – AWS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673EEC-4069-412C-85D5-A200B9369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Benutzeroberfläche sehr kompliziert</a:t>
            </a:r>
          </a:p>
          <a:p>
            <a:endParaRPr lang="de-DE" dirty="0"/>
          </a:p>
          <a:p>
            <a:r>
              <a:rPr lang="de-DE" dirty="0"/>
              <a:t>Teuer</a:t>
            </a:r>
          </a:p>
          <a:p>
            <a:endParaRPr lang="de-DE" dirty="0"/>
          </a:p>
          <a:p>
            <a:r>
              <a:rPr lang="de-DE" dirty="0"/>
              <a:t>Einarbeitung schwierig</a:t>
            </a:r>
          </a:p>
        </p:txBody>
      </p:sp>
    </p:spTree>
    <p:extLst>
      <p:ext uri="{BB962C8B-B14F-4D97-AF65-F5344CB8AC3E}">
        <p14:creationId xmlns:p14="http://schemas.microsoft.com/office/powerpoint/2010/main" val="4148400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C7EC1-CA40-44C1-B221-9D9CA6C3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Lessons Learned – Ionic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C6F2E5-73B5-43BF-9C69-BB41D0A63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Sehr gut dokumentiert</a:t>
            </a:r>
          </a:p>
          <a:p>
            <a:endParaRPr lang="de-DE" dirty="0"/>
          </a:p>
          <a:p>
            <a:r>
              <a:rPr lang="de-DE" dirty="0"/>
              <a:t>Einfach </a:t>
            </a:r>
            <a:r>
              <a:rPr lang="de-DE" dirty="0" err="1"/>
              <a:t>reinzufinden</a:t>
            </a:r>
            <a:r>
              <a:rPr lang="de-DE" dirty="0"/>
              <a:t> in das Framework</a:t>
            </a:r>
          </a:p>
          <a:p>
            <a:endParaRPr lang="de-DE" dirty="0"/>
          </a:p>
          <a:p>
            <a:r>
              <a:rPr lang="de-DE" dirty="0" err="1"/>
              <a:t>Apks</a:t>
            </a:r>
            <a:r>
              <a:rPr lang="de-DE" dirty="0"/>
              <a:t> bauen sehr einfach</a:t>
            </a:r>
          </a:p>
          <a:p>
            <a:endParaRPr lang="de-DE" dirty="0"/>
          </a:p>
          <a:p>
            <a:r>
              <a:rPr lang="de-DE" dirty="0"/>
              <a:t>Angular und NPM stehen zur Verfügung</a:t>
            </a:r>
          </a:p>
        </p:txBody>
      </p:sp>
    </p:spTree>
    <p:extLst>
      <p:ext uri="{BB962C8B-B14F-4D97-AF65-F5344CB8AC3E}">
        <p14:creationId xmlns:p14="http://schemas.microsoft.com/office/powerpoint/2010/main" val="58341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60" cy="763525"/>
          </a:xfrm>
        </p:spPr>
        <p:txBody>
          <a:bodyPr>
            <a:normAutofit/>
          </a:bodyPr>
          <a:lstStyle/>
          <a:p>
            <a:r>
              <a:rPr lang="en-US" dirty="0" err="1"/>
              <a:t>Inhalt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8246071" cy="3664919"/>
          </a:xfrm>
        </p:spPr>
        <p:txBody>
          <a:bodyPr/>
          <a:lstStyle/>
          <a:p>
            <a:r>
              <a:rPr lang="en-US" dirty="0" err="1"/>
              <a:t>Produktbeschreibung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Pflichtenheft</a:t>
            </a:r>
            <a:endParaRPr lang="en-US" dirty="0"/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281175"/>
            <a:ext cx="6566316" cy="763525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Produktbeschreibung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891995"/>
            <a:ext cx="6566315" cy="4123036"/>
          </a:xfrm>
        </p:spPr>
        <p:txBody>
          <a:bodyPr/>
          <a:lstStyle/>
          <a:p>
            <a:r>
              <a:rPr lang="en-US" dirty="0" err="1"/>
              <a:t>Für</a:t>
            </a:r>
            <a:r>
              <a:rPr lang="en-US" dirty="0"/>
              <a:t> Trainer</a:t>
            </a:r>
          </a:p>
          <a:p>
            <a:endParaRPr lang="en-US" dirty="0"/>
          </a:p>
          <a:p>
            <a:pPr lvl="1"/>
            <a:r>
              <a:rPr lang="en-US" dirty="0" err="1"/>
              <a:t>Verwalten</a:t>
            </a:r>
            <a:r>
              <a:rPr lang="en-US" dirty="0"/>
              <a:t> von </a:t>
            </a:r>
            <a:r>
              <a:rPr lang="en-US" dirty="0" err="1"/>
              <a:t>Spielern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Planen</a:t>
            </a:r>
            <a:r>
              <a:rPr lang="en-US" dirty="0"/>
              <a:t> von </a:t>
            </a:r>
            <a:r>
              <a:rPr lang="en-US" dirty="0" err="1"/>
              <a:t>Trainingseinheiten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B8770E-2F40-46E0-A05D-160C671D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600" dirty="0">
                <a:solidFill>
                  <a:schemeClr val="bg1"/>
                </a:solidFill>
              </a:rPr>
              <a:t>Pflichtenheft</a:t>
            </a:r>
            <a:r>
              <a:rPr lang="de-DE" sz="3600" dirty="0"/>
              <a:t> </a:t>
            </a:r>
            <a:r>
              <a:rPr lang="de-DE" sz="3600" dirty="0">
                <a:solidFill>
                  <a:schemeClr val="bg1"/>
                </a:solidFill>
              </a:rPr>
              <a:t>–</a:t>
            </a:r>
            <a:r>
              <a:rPr lang="de-DE" sz="3600" dirty="0"/>
              <a:t> </a:t>
            </a:r>
            <a:r>
              <a:rPr lang="de-DE" sz="3600" dirty="0">
                <a:solidFill>
                  <a:schemeClr val="bg1"/>
                </a:solidFill>
              </a:rPr>
              <a:t>Use</a:t>
            </a:r>
            <a:r>
              <a:rPr lang="de-DE" sz="3600" dirty="0"/>
              <a:t> </a:t>
            </a:r>
            <a:r>
              <a:rPr lang="de-DE" sz="3600" dirty="0">
                <a:solidFill>
                  <a:schemeClr val="bg1"/>
                </a:solidFill>
              </a:rPr>
              <a:t>Cases</a:t>
            </a:r>
          </a:p>
        </p:txBody>
      </p:sp>
      <p:pic>
        <p:nvPicPr>
          <p:cNvPr id="6" name="Inhaltsplatzhalter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9A63C2A-CF90-4267-B618-4B04942DDE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1200150"/>
            <a:ext cx="1904995" cy="3394075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DA21CC5-E023-4EAB-82DF-C2C4DE0F79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20" y="1200150"/>
            <a:ext cx="1397560" cy="3394075"/>
          </a:xfrm>
        </p:spPr>
      </p:pic>
    </p:spTree>
    <p:extLst>
      <p:ext uri="{BB962C8B-B14F-4D97-AF65-F5344CB8AC3E}">
        <p14:creationId xmlns:p14="http://schemas.microsoft.com/office/powerpoint/2010/main" val="140932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B0378-209D-40C2-A8DC-DC61DFAB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Pflichtenheft - Systemübersicht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CAD55499-1BEF-489D-BEFE-1DDDC5F6D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94" y="1044575"/>
            <a:ext cx="2808250" cy="3663950"/>
          </a:xfrm>
        </p:spPr>
      </p:pic>
    </p:spTree>
    <p:extLst>
      <p:ext uri="{BB962C8B-B14F-4D97-AF65-F5344CB8AC3E}">
        <p14:creationId xmlns:p14="http://schemas.microsoft.com/office/powerpoint/2010/main" val="289113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A5C1AF-03CF-4ED3-B6C4-1A5C9B30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Pflichtenheft - Datenmodell</a:t>
            </a:r>
          </a:p>
        </p:txBody>
      </p:sp>
      <p:pic>
        <p:nvPicPr>
          <p:cNvPr id="5" name="Inhaltsplatzhalter 4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8B066E96-8D46-4DD6-BB12-0967C3AD8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502" y="1349375"/>
            <a:ext cx="4370997" cy="3513138"/>
          </a:xfrm>
        </p:spPr>
      </p:pic>
    </p:spTree>
    <p:extLst>
      <p:ext uri="{BB962C8B-B14F-4D97-AF65-F5344CB8AC3E}">
        <p14:creationId xmlns:p14="http://schemas.microsoft.com/office/powerpoint/2010/main" val="146090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ABD5D-8C29-455E-B1D7-5EE7B881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Pflichtenheft – CI – CD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4FDB15C-FF92-4B56-A332-F886365CC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263" y="1378017"/>
            <a:ext cx="8245475" cy="345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0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600E8-AD96-4C00-9DB9-2E191F6BD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Pflichtenheft – AWS-Instanzen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BF319BB-DDE4-4FD0-A931-0BAF528CE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1127367"/>
            <a:ext cx="7632848" cy="401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7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05072-43B4-4BA7-93C2-30FCB413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6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2595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Bildschirmpräsentation (16:9)</PresentationFormat>
  <Paragraphs>76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Coachr</vt:lpstr>
      <vt:lpstr>Inhalt</vt:lpstr>
      <vt:lpstr>Produktbeschreibung</vt:lpstr>
      <vt:lpstr>Pflichtenheft – Use Cases</vt:lpstr>
      <vt:lpstr>Pflichtenheft - Systemübersicht</vt:lpstr>
      <vt:lpstr>Pflichtenheft - Datenmodell</vt:lpstr>
      <vt:lpstr>Pflichtenheft – CI – CD</vt:lpstr>
      <vt:lpstr>Pflichtenheft – AWS-Instanzen</vt:lpstr>
      <vt:lpstr>Demo</vt:lpstr>
      <vt:lpstr>Lessons Learned</vt:lpstr>
      <vt:lpstr>Lessons Learned</vt:lpstr>
      <vt:lpstr>Lessons Learned – State Managment</vt:lpstr>
      <vt:lpstr>Lessons Learned - Jenkins</vt:lpstr>
      <vt:lpstr>Lessons Learned - Docker</vt:lpstr>
      <vt:lpstr>Lessons Learned – AWS</vt:lpstr>
      <vt:lpstr>Lessons Learned – AWS</vt:lpstr>
      <vt:lpstr>Lessons Learned – Ionic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2017-07-17T12:09:00Z</dcterms:created>
  <dcterms:modified xsi:type="dcterms:W3CDTF">2019-07-01T16:39:00Z</dcterms:modified>
</cp:coreProperties>
</file>