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7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ayat -ur-Rehman" userId="3f4333779c5be16e" providerId="LiveId" clId="{ACE769C9-A6A5-4255-8C35-ACC6274A9A9D}"/>
    <pc:docChg chg="custSel modSld">
      <pc:chgData name="Inayat -ur-Rehman" userId="3f4333779c5be16e" providerId="LiveId" clId="{ACE769C9-A6A5-4255-8C35-ACC6274A9A9D}" dt="2023-01-17T07:23:34.081" v="52" actId="255"/>
      <pc:docMkLst>
        <pc:docMk/>
      </pc:docMkLst>
      <pc:sldChg chg="modSp mod">
        <pc:chgData name="Inayat -ur-Rehman" userId="3f4333779c5be16e" providerId="LiveId" clId="{ACE769C9-A6A5-4255-8C35-ACC6274A9A9D}" dt="2023-01-17T07:23:34.081" v="52" actId="255"/>
        <pc:sldMkLst>
          <pc:docMk/>
          <pc:sldMk cId="3569081954" sldId="256"/>
        </pc:sldMkLst>
        <pc:spChg chg="mod">
          <ac:chgData name="Inayat -ur-Rehman" userId="3f4333779c5be16e" providerId="LiveId" clId="{ACE769C9-A6A5-4255-8C35-ACC6274A9A9D}" dt="2023-01-17T07:23:34.081" v="52" actId="255"/>
          <ac:spMkLst>
            <pc:docMk/>
            <pc:sldMk cId="3569081954" sldId="256"/>
            <ac:spMk id="2" creationId="{00000000-0000-0000-0000-000000000000}"/>
          </ac:spMkLst>
        </pc:spChg>
        <pc:spChg chg="mod">
          <ac:chgData name="Inayat -ur-Rehman" userId="3f4333779c5be16e" providerId="LiveId" clId="{ACE769C9-A6A5-4255-8C35-ACC6274A9A9D}" dt="2023-01-17T07:23:18.201" v="50" actId="255"/>
          <ac:spMkLst>
            <pc:docMk/>
            <pc:sldMk cId="3569081954" sldId="256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752" units="cm"/>
          <inkml:channel name="Y" type="integer" max="660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0-12-23T21:09:02.30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20769 8461 0,'0'0'0,"0"0"0,0 0 0,0 0 15,0 0-15,0 0 16,0 0 0,0 0-16,0 0 15,0 0-15,0 0 16,0 0 0,0 0-16,-12-29 15,10 27-15,-1-1 16,0 0-1,0 0-15,0 0 16,3 3-16,0 0 16,0 0-1,3 0-15,0 0 16,3 0-16,5 0 16,9-3-1,12 0-15,14 0 16,12-2-16,14-4 15,8 0 1,7-2-16,5-1 16,6-2-16,6-4 15,5-2 1,10-3-16,-1 0 16,3 0-16,0 0 15,-3 0 1,0 0-16,-3 0 15,-2 0-15,-10 6 16,-7 2 0,-13 1-16,-14 2 15,-8 1-15,-12 2 16,-12 3 0,-8 0-16,-6 4 15,-8-1-15,-4 0 16,-2 3-1,-4 0-15,1 0 16,-3 0-16,0 0 16,0 0-1,0 0-15,-3 0 16,0 0-16,0 0 16,0 0-1,0 0-15,0 0 16</inkml:trace>
  <inkml:trace contextRef="#ctx0" brushRef="#br0" timeOffset="1395.66">23631 7311 0,'0'0'16,"0"0"-1,0 0-15,0 0 16,0 0-16,0 0 15,0 0 1,0 0-16,0 0 16,0 0-16,0 0 15,0 0-15,0 0 16,0 0 0,0 0-16,0 0 15,0 0 1,5 29-16,-2 2 15,0 19-15,0 22 16,3 11 0,0 12-16,-4 0 15,4-2-15,-3-15 16,0-12 0,0-17-16,0-12 15,-3-11-15,0-11 16,0-7-16,0-5 15</inkml:trace>
  <inkml:trace contextRef="#ctx0" brushRef="#br0" timeOffset="1888.87">24218 7060 0,'0'0'0,"0"0"15,0 0 1,0 0-16,0 0 16,0 0-16,0 0 15,0 0 1,29 43-16,-23-14 15,0 12 1,-3 13-16,-3 16 16,-3 10-16,-3 7 15,-5-1 1,-4-8-16,1-9 16,2-11-16,1-12 15,2-14-15,3-12 16,3-9-1</inkml:trace>
  <inkml:trace contextRef="#ctx0" brushRef="#br0" timeOffset="2290.29">23838 7591 0,'0'0'0,"0"0"16,0 0-1,0 0-15,0 0 16,29 0-16,-12 0 16,6 0-1,6-3-15,11-3 16,7-6-1,7-5-15,4-9 16,2-6-16</inkml:trace>
  <inkml:trace contextRef="#ctx0" brushRef="#br0" timeOffset="3378.39">25011 7230 0,'0'0'0,"0"0"16,0 0-16,0 0 15,0 0-15,0 0 16,0 0-1,-35-34-15,18 19 16,-3 1 0,-6 2-16,-3 4 15,0 8-15,-8 3 16,-9 11-16,-9 9 16,-3 14-1,4 15-15,5 15 16,5 5-1,7 3-15,11-3 16,9-9-16,8-11 16,9-12-1,6-5-15,2-9 16,7-12-16,2-8 16,9-9-1,14-17-15,15-20 16,9-27-16,-7-13 15,-5-7 1,-12 9-16,-11 15 16,-6 14-16,-5 14 15,-7 12 1,-2 6-16,-3 8 16,-4 4-16,-2 5 15,0 2 1,0 7-16,-2 17 15,-4 20-15,-3 20 16,1 9 0,2-8-16,3-12 15,6-12-15,5-6 16,7-11 0,5-9-16,9-8 15,5-12-15,18-17 16</inkml:trace>
  <inkml:trace contextRef="#ctx0" brushRef="#br0" timeOffset="4120.89">25518 6997 0,'0'0'16,"0"0"-1,0 0-15,0 0 16,0 0-16,0 0 16,-40 37-1,17-17-15,-3 3 16,-3 3-16,-3 0 16,3 3-1,4 0-15,7 0 16,7-6-16,8 0 15,6-3 1,8 3-16,9 3 16,15 3-16,11 3 15,6-3 1,0-4-16,-3 1 16,-6-3-1,-8-2-15,-12-1 16,-9-3-16,-8-2 15,-6-1 1,-9 6-16,-14 3 16,-14 3-16,-12 0 15,-9-6 1,-2-2-16,5-10 16,6-5-16,3-6 15,-3-8 1</inkml:trace>
  <inkml:trace contextRef="#ctx0" brushRef="#br0" timeOffset="5349.57">25907 6521 0,'0'0'16,"0"0"0,0 0-16,0 0 15,0 0-15,0 0 16,0 0-1,0 0-15,0 0 16,0 0-16,0 0 16,0 0-1,17 46-15,-14-3 16,0 24-16,0 16 16,0 10-1,0 2-15,0-9 16,3-8-1,-1-15-15,1-8 16,-3-12-16,0-11 16,0-9-1,0-3-15,-1-5 16,1-4-16,-3-2 16,0-3-1,0-3-15,0 0 16,0-3-16,0 0 15,0 0 1,0 0-16,0 0 16,0 0-16,0 0 15,0 0 1,0 0-16,21-81 16,-13 52-16,4 0 15,2-3 1,1 1-16,2 2 15,0 3-15,0 3 16,1 3 0,-1 5-16,-3 4 15,1 5-15,-1 3 16,-2 3 0,-1 3-16,4 6 15,-1 5-15,3 9 16,1 6-1,-1 6-15,3 5 16,3 3 0,0-2-16,0-7 15,3-8-15,0-9 16,3-11-16,3-6 16</inkml:trace>
  <inkml:trace contextRef="#ctx0" brushRef="#br0" timeOffset="7244.74">25726 8061 0,'0'0'16,"0"0"-16,0 0 16,0 0-16,0 0 15,0 0 1,0 0-16,-35-24 15,15 22-15,-6-1 16,-6 3 0,-11 5-16,-6 4 15,-6 8-15,1 6 16,2 6 0,6 3-16,5 5 15,7 10 1,8 4-16,8 10 15,10 5-15,5 9 16,9 18 0,11 16-16,3 4 15,3-4-15,0-14 16,-3-17 0,-5-17-16,-4-18 15,-2-11-15</inkml:trace>
  <inkml:trace contextRef="#ctx0" brushRef="#br0" timeOffset="7516.99">25244 8819 0,'0'0'16,"0"0"-16,64-23 16,8-3-16,17-9 15,3-5 1,-11-4-16,-15 1 15</inkml:trace>
  <inkml:trace contextRef="#ctx0" brushRef="#br0" timeOffset="8810.16">25976 8383 0,'0'0'0,"0"0"16,0 0-1,0 0-15,0 0 16,0 0-16,0 0 16,0 0-1,0 0-15,0 0 16,0 0-16,0 0 15,21 32 1,-21-6-16,0 14 16,0 15-16,0 11 15,0 1 1,2-7-16,4-5 16,3-15-1,2-8-15,4-12 16,-1-5-16,1-7 15,2-5 1,0-6-16,3-5 16,3-10-16,3-7 15,0-10 1,-6-5-16,-2-4 16,-4-2-16,-2 0 15,-4 0 1,-2 6-16,-3 5 15,0 6-15,-3 6 16,0 6 0,0 2-16,0 7 15,0 2-15,0 3 16,3 6 0,0 6-16,5 11 15,4 14-15,8 18 16,6 9-1,3-1-15,0-8 16,-1-14-16,-2-12 16,-3-12-1</inkml:trace>
  <inkml:trace contextRef="#ctx0" brushRef="#br0" timeOffset="9688.39">26714 8251 0,'0'0'16,"0"0"0,0 0-16,0 0 15,0 0-15,0 0 16,0 0-1,0 0-15,0 0 16,0 0-16,0-29 16,3 29-1,-3 0-15,0 0 16,0 0-16,29 109 16,-15-36-1,-2-4-15,-4-6 16,-2-11-1,0-14-15,0-10 16,-3-10-16,-1-7 16,1-5-1,0-6-15,0-3 16,3-8-16,5-18 16,7-23-1,2-17-15,3-6 16,-3 11-16,0 12 15,-2 12 1,-1 14-16,-3 9 16,1 5-16,-1 6 15,0 4 1,1 7-16,2 7 16,3 17-16,3 17 15,-2 14 1,-4 4-16,-3-1 15,-2-14-15,-1-8 16,-2-15 0,2-9-16,1-6 15</inkml:trace>
  <inkml:trace contextRef="#ctx0" brushRef="#br0" timeOffset="10973.75">27605 8147 0,'0'0'16,"0"0"0,0 0-16,0 0 15,0 0-15,0 0 16,0 0 0,0 0-16,-3-32 15,-3 24-15,-6 2 16,-2 0-1,-3 6-15,-3 3 16,-6 9-16,-6 11 16,-3 14-1,4 12-15,5 9 16,8 2 0,7 1-16,5-6 15,6-6-15,6-3 16,5 0-1,10-3-15,7-8 16,4-9-16,3-15 16,-1-8-1,9-12-15,12-14 16,3-14-16,2-21 16,-5-14-1,-9-17-15,-3-18 16,-5-8-16,-6-6 15,-6 0 1,-6 5-16,-6 13 16,-5 13-16,-3 15 15,-4 15 1,-2 14-16,0 11 16,-2 6-16,-1 9 15,0 3 1,0 5-16,0 6 15,0 6 1,3 0-16,0 0 16,0 0-16,-52 121 15,23-23 1,-2 23-16,2 3 16,3-8-16,6-12 15,5-9 1,4-6-16,2-5 15,3-9-15,4-12 16,2-14 0,5-6-16,4-5 15,3-7-15,2-5 16,3-8 0,3-13-16,1-5 15,7-8-15,13-15 16,5-9-1,-3-5-15,-3-1 16,-5 4-16,-3 5 16,-9 6-1,-3 5-15,-6 10 16,-5 2 0,-3 6-16</inkml:trace>
  <inkml:trace contextRef="#ctx0" brushRef="#br0" timeOffset="11738.74">27734 8081 0,'0'0'0,"0"0"15,0 0 1,0 0-16,0 0 15,0 0 1,41-9-16,-13-5 16,19-9-16,16-9 15,15-9 1,8-5-16,1 3 16,-4 3-16,-8 5 15</inkml:trace>
  <inkml:trace contextRef="#ctx0" brushRef="#br0" timeOffset="12502.89">28544 8066 0,'0'0'15,"0"0"-15,0 0 16,0 0 0,0 0-16,0 0 15,0 0-15,0 0 16,0 0 0,0 0-16,0 0 15,0 0-15,0 0 16,0 0-1,0 0-15,-29 3 16,23 0-16,-2 3 16,-4 5-1,-2 12-15,-6 18 16,-6 25-16,-3 18 16,3 2-1,3-11-15,9-14 16</inkml:trace>
  <inkml:trace contextRef="#ctx0" brushRef="#br0" timeOffset="12976.06">28590 7547 0,'0'0'0,"0"0"16,0 0-16,0 0 16,0 0-1,0 0-15,0 0 16,0 0-16,0 0 16</inkml:trace>
  <inkml:trace contextRef="#ctx0" brushRef="#br0" timeOffset="13993.34">29031 7856 0,'0'0'16,"0"0"-16,0 0 15,0 0-15,0 0 16,0 0 0,0 0-16,-9-32 15,7 26-15,-4 3 16,0 1-1,0 2-15,0 0 16,6 0-16,0 0 16,-43 34-1,17-2-15,-3 8 16,-2 9-16,2 3 16,0 9-1,6-4-15,6-2 16,8-6-16,6-9 15,6-8 1,9-6-16,5-9 16,6-8-16,6-12 15,11-8 1,12-15-16,6-12 16,-6-5-16,-9 0 15,-9 0 1,-8 2-16,-11 7 15,-7 5-15,-8 6 16,-3 2 0,-5 4-16,-7 3 15,-5 2-15,-6 6 16,0 6 0,0 0-16,-2 0 15,-4 0-15</inkml:trace>
  <inkml:trace contextRef="#ctx0" brushRef="#br0" timeOffset="15176.12">29201 7709 0,'0'0'15,"0"0"-15,0 0 16,0 0-16,38-38 15,-18 24 1,3-1-16,0 4 16,0 2-16,0 4 15,-6 2 1,1 6-16,-1 5 16,3 15-16,-3 15 15,-2 17 1,-4 11-16,-8 3 15,-6 0-15,-3-5 16,-2-10 0,-1-5-16,0-11 15,1-9-15,-1-9 16,3-11 0,1-7-16,2-2 15,3 0-15,0 0 16,0 0-1,20-92-15,6 23 16,6-9-16,5-3 16,1 6-1,-4 15-15,1 14 16,-1 8-16,-2 12 16,-3 9-1,-6 6-15,-3 5 16,-3 3-16,-2 6 15,-4 3-15,1 8 16,-1 9 0,-2 12-16,-3 11 15,-3 11-15,-3 7 16,0-1 0,0-8-16,2-12 15,1-8-15,0-6 16,3-6-1,0-6-15,-3-3 16,0-2-16,-1-3 16</inkml:trace>
  <inkml:trace contextRef="#ctx0" brushRef="#br0" timeOffset="16499.2">28596 7741 0,'0'0'0,"0"0"16,0 0-1,0 0-15,0 0 16,0 0-16,0 0 16,29-12-1,-18 3-15,4-2 16,-1-4-16,0-2 16,1 0-1,-4-1-15,-2 4 16,-3 3-16,-6 2 15,-3 3 1,0 3-16,-3 0 16,1 3-16,5 0 15,0 0 1,0 0-16,0 0 16,-44 23-16,39-20 15,2-3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379-FB3C-4C0F-97C1-726804FDBFF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3041-DC88-4F63-BE10-022FF33F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379-FB3C-4C0F-97C1-726804FDBFF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3041-DC88-4F63-BE10-022FF33F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7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379-FB3C-4C0F-97C1-726804FDBFF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3041-DC88-4F63-BE10-022FF33F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5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379-FB3C-4C0F-97C1-726804FDBFF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3041-DC88-4F63-BE10-022FF33F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7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379-FB3C-4C0F-97C1-726804FDBFF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3041-DC88-4F63-BE10-022FF33F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0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379-FB3C-4C0F-97C1-726804FDBFF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3041-DC88-4F63-BE10-022FF33F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1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379-FB3C-4C0F-97C1-726804FDBFF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3041-DC88-4F63-BE10-022FF33F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5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379-FB3C-4C0F-97C1-726804FDBFF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3041-DC88-4F63-BE10-022FF33F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1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379-FB3C-4C0F-97C1-726804FDBFF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3041-DC88-4F63-BE10-022FF33F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4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379-FB3C-4C0F-97C1-726804FDBFF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3041-DC88-4F63-BE10-022FF33F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379-FB3C-4C0F-97C1-726804FDBFF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3041-DC88-4F63-BE10-022FF33F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9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9379-FB3C-4C0F-97C1-726804FDBFF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3041-DC88-4F63-BE10-022FF33F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FFFFFF"/>
                </a:solidFill>
              </a:rPr>
              <a:t>Hashing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Lecture Slides by:</a:t>
            </a:r>
          </a:p>
          <a:p>
            <a:r>
              <a:rPr lang="en-US" sz="2800" dirty="0">
                <a:solidFill>
                  <a:srgbClr val="FFFFFF"/>
                </a:solidFill>
              </a:rPr>
              <a:t>Dr. Inayat Ur-Rehman</a:t>
            </a:r>
          </a:p>
        </p:txBody>
      </p:sp>
    </p:spTree>
    <p:extLst>
      <p:ext uri="{BB962C8B-B14F-4D97-AF65-F5344CB8AC3E}">
        <p14:creationId xmlns:p14="http://schemas.microsoft.com/office/powerpoint/2010/main" val="356908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CC6-FD38-4BD6-868F-F26077CB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HASHING?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DFA6-D89C-4EF6-BB31-ADEA8FFA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We would build a data structure for which both the insertion and find operations are O (1) in the worst case.</a:t>
            </a:r>
          </a:p>
          <a:p>
            <a:pPr algn="just"/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If we cannot guarantee O (1) performance in the worst case , then we make it our design objective to achieve O (1) performance in the average case . </a:t>
            </a:r>
          </a:p>
          <a:p>
            <a:pPr algn="just"/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In order to meet the performance objective of constant time insert and find operations, we need a way to do them without performing a search . I.e., given an item x , we need to be able to determine directly from x the array position where it is to be stored.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362E2-779A-44C2-8DA5-7B2D1BB1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38" y="626008"/>
            <a:ext cx="11058869" cy="1951087"/>
          </a:xfrm>
          <a:noFill/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We need something that can do better than a binary search, O(log N).          								</a:t>
            </a:r>
            <a:r>
              <a:rPr lang="en-US" sz="3200" dirty="0">
                <a:solidFill>
                  <a:schemeClr val="accent5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5"/>
                </a:solidFill>
              </a:rPr>
              <a:t>                                     We want, O(1).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5"/>
                </a:solidFill>
              </a:rPr>
              <a:t>Have 2 parts = key for indexing and one or more data fields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1CDC05D-8718-4492-9A1B-602460605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73"/>
          <a:stretch/>
        </p:blipFill>
        <p:spPr>
          <a:xfrm>
            <a:off x="629638" y="2708781"/>
            <a:ext cx="10848063" cy="3496632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742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7EC84-BD15-4E1D-83AF-AD7B5DBA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FINDING HASH FUNCTION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40658E"/>
          </a:solidFill>
          <a:ln w="25400">
            <a:solidFill>
              <a:srgbClr val="4065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43E3ED-AE54-4537-94D2-8AA4EA8C0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27" r="22600" b="-2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6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92" y="781665"/>
            <a:ext cx="11115062" cy="555753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62FA89-D8A5-4B84-B2FD-501935A0B92A}"/>
                  </a:ext>
                </a:extLst>
              </p14:cNvPr>
              <p14:cNvContentPartPr/>
              <p14:nvPr/>
            </p14:nvContentPartPr>
            <p14:xfrm>
              <a:off x="7467480" y="2347560"/>
              <a:ext cx="3287880" cy="970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62FA89-D8A5-4B84-B2FD-501935A0B9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8120" y="2338200"/>
                <a:ext cx="3306600" cy="9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86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D4938A-A024-4759-897A-55C6FE59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Collision Resolution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31CA-CA7B-4B32-B778-67B8311DC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Linear Probing</a:t>
            </a:r>
          </a:p>
          <a:p>
            <a:r>
              <a:rPr lang="en-US" sz="4000" dirty="0">
                <a:solidFill>
                  <a:srgbClr val="000000"/>
                </a:solidFill>
              </a:rPr>
              <a:t>Chaining method</a:t>
            </a:r>
          </a:p>
        </p:txBody>
      </p:sp>
    </p:spTree>
    <p:extLst>
      <p:ext uri="{BB962C8B-B14F-4D97-AF65-F5344CB8AC3E}">
        <p14:creationId xmlns:p14="http://schemas.microsoft.com/office/powerpoint/2010/main" val="117576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2" r="2" b="5076"/>
          <a:stretch/>
        </p:blipFill>
        <p:spPr>
          <a:xfrm>
            <a:off x="1349388" y="448056"/>
            <a:ext cx="9180576" cy="59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2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>
                <a:solidFill>
                  <a:srgbClr val="FFFFFF"/>
                </a:solidFill>
              </a:rPr>
              <a:t>Chaining method: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596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3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187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Hashing</vt:lpstr>
      <vt:lpstr>WHY WE NEED HASHING?</vt:lpstr>
      <vt:lpstr>PowerPoint Presentation</vt:lpstr>
      <vt:lpstr>FINDING HASH FUNCTION</vt:lpstr>
      <vt:lpstr>PowerPoint Presentation</vt:lpstr>
      <vt:lpstr>Collision Resolution </vt:lpstr>
      <vt:lpstr>PowerPoint Presentation</vt:lpstr>
      <vt:lpstr>Chaining method: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Hashig</dc:title>
  <dc:creator>Inayat Ur Rehman</dc:creator>
  <cp:lastModifiedBy>Inayat -ur-Rehman</cp:lastModifiedBy>
  <cp:revision>1</cp:revision>
  <dcterms:created xsi:type="dcterms:W3CDTF">2020-12-23T21:07:57Z</dcterms:created>
  <dcterms:modified xsi:type="dcterms:W3CDTF">2023-01-17T07:23:36Z</dcterms:modified>
</cp:coreProperties>
</file>