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214BE-E15F-4E0A-92E3-ABCC2EE1BAC8}" v="32" dt="2022-03-19T14:41:22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87AF-1907-4470-A731-28600BA8E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8AD5E-8C8E-4FD6-B7EF-6871353CB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36E9-31D4-4FEA-B1DC-46FA9EBC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FEF-0A48-47BA-90E3-203B3B315A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BDE6C-F7DC-4D5E-92DB-A9D48304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4C4CB-879E-4D9F-BF18-45E42A43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EEDB-F3B1-4651-ADFF-C843997F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8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230E-D514-4DDF-B47D-3F0797C7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0AA0B-36DE-4ED1-9C9E-B320CACA8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5B542-24DD-4EB2-A1AE-52BB7C90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FEF-0A48-47BA-90E3-203B3B315A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4FD8D-0D87-40EE-96AC-65FC7E5E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C2FA-CE00-4444-80CB-76AE1A21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EEDB-F3B1-4651-ADFF-C843997F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2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16757-A8BB-49B2-9FBA-415A86F43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944EB-FA89-4D77-9CC1-CFE43E25A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C85B0-DE0D-4306-AC2F-004162AD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FEF-0A48-47BA-90E3-203B3B315A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49BB-8305-4106-A437-FA3F9DB9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F39FA-4033-416C-B558-1409FE76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EEDB-F3B1-4651-ADFF-C843997F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4745-C74C-4C5C-A4A4-D9F3B733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1BC88-D89B-4E56-B856-8D1158C58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A4AF0-79AE-418D-AB7F-31250D6E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FEF-0A48-47BA-90E3-203B3B315A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564B-F89F-480E-AA6D-1B1714EB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66C4-9AB2-4639-81A3-2B4C32EC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EEDB-F3B1-4651-ADFF-C843997F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A2FD-AE6E-4AD5-AE19-8E0CE315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880F7-D62F-4128-8920-C8549C01B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474B-9B4A-470B-A81A-94D8BB6F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FEF-0A48-47BA-90E3-203B3B315A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F9C7-6A5E-4285-9F2F-8439CCA0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93104-39CB-4029-91A4-84B65993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EEDB-F3B1-4651-ADFF-C843997F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CF07-9EA8-41B5-B953-88FD8EDF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2771-2ED5-49E6-8852-88072304C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6B9BD-1BA2-4692-AADE-0F21EDF26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04A9-61B7-42B9-A006-D738916C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FEF-0A48-47BA-90E3-203B3B315A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A3C5F-6C32-4619-9361-9E5FF1E0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7DFD0-E8F0-46A2-967B-347BF8BD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EEDB-F3B1-4651-ADFF-C843997F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9170-21F5-4CD7-9F07-87477D15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2429C-0A74-4B55-8115-C2A3290E6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8E7FD-057C-4282-9BA7-18B135565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C7019-33B6-4F6F-9BE8-DEAF2FE81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5A9B6-4498-4CBC-B162-772818883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D3D95-E18D-457C-871D-E7B3A76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FEF-0A48-47BA-90E3-203B3B315A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A1BBB-F642-45A5-8BFC-9FC638FA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029A4-1E14-4CB5-AD8A-A3728920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EEDB-F3B1-4651-ADFF-C843997F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9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EC03-C6ED-4751-8928-A26C2CAD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0AAF1-03D2-4337-A8B8-8671D592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FEF-0A48-47BA-90E3-203B3B315A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2A970-46AF-43A7-8E5B-FADEADDD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54C7F-30CB-45C9-8446-16058928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EEDB-F3B1-4651-ADFF-C843997F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FE6C9-D401-4744-B895-6DD12692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FEF-0A48-47BA-90E3-203B3B315A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C6C62-1FFD-47E4-B7C7-DC6071A6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2BDC8-A0AB-42C7-A50E-87DB8793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EEDB-F3B1-4651-ADFF-C843997F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9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F056-301D-40F1-8D2C-01963BAB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09C0-7A8B-4FD2-906D-432D9795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14EE9-EEF3-4DF6-8545-7B9A499B1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757A2-EB55-4D51-A145-63718787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FEF-0A48-47BA-90E3-203B3B315A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DB917-B2FD-4244-89AF-4699E884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82FB-80E7-41BA-BC58-51F772C1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EEDB-F3B1-4651-ADFF-C843997F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6BE2-A280-44EC-9429-B0603D2E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0C70A-2537-4C63-8902-393B8413E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075ED-2209-483A-8008-4ACC9B8AB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CB3E-FAF6-4F75-BE3D-80B2458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FEF-0A48-47BA-90E3-203B3B315A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4185-8FF5-4660-8997-4B4ECBD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A77FD-C7F9-4C48-A9EB-38208A88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EEDB-F3B1-4651-ADFF-C843997F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6A418-944F-4F00-A64A-CBB09046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6F822-7BC9-46A1-B6B3-41DE148E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6F60B-0923-48B5-9BC6-EF4CF0CA4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6FEF-0A48-47BA-90E3-203B3B315A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195E-F611-445A-A626-BD0AB0DAC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F3837-229F-4EEB-908E-19947FC6A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EEDB-F3B1-4651-ADFF-C843997F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4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A863-230A-48CD-A5A7-7C70831D0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7505"/>
            <a:ext cx="2544661" cy="310392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b="1" dirty="0"/>
              <a:t>Costumer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1AD0B-04E7-447E-96FB-4DC19F170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96955"/>
            <a:ext cx="7776595" cy="1526796"/>
          </a:xfrm>
        </p:spPr>
        <p:txBody>
          <a:bodyPr>
            <a:normAutofit/>
          </a:bodyPr>
          <a:lstStyle/>
          <a:p>
            <a:pPr algn="l"/>
            <a:r>
              <a:rPr lang="tr-TR" sz="1200" dirty="0"/>
              <a:t>	</a:t>
            </a:r>
            <a:r>
              <a:rPr lang="en-US" sz="1200" dirty="0"/>
              <a:t>Name: 			            Phone Number:   </a:t>
            </a:r>
          </a:p>
          <a:p>
            <a:pPr algn="l"/>
            <a:r>
              <a:rPr lang="en-US" sz="1200" dirty="0"/>
              <a:t>                Postal Code:	                             Province:                                       City:</a:t>
            </a:r>
          </a:p>
          <a:p>
            <a:pPr algn="l"/>
            <a:r>
              <a:rPr lang="en-US" sz="1200" dirty="0"/>
              <a:t>       Delivery Address:</a:t>
            </a:r>
          </a:p>
          <a:p>
            <a:pPr algn="l"/>
            <a:r>
              <a:rPr lang="en-US" sz="1200" dirty="0"/>
              <a:t>              Today’s Date:</a:t>
            </a:r>
          </a:p>
          <a:p>
            <a:pPr algn="l"/>
            <a:r>
              <a:rPr lang="en-US" sz="1200" dirty="0"/>
              <a:t> Credit Card Number:                                                                                              </a:t>
            </a:r>
            <a:r>
              <a:rPr lang="en-US" sz="1000" dirty="0"/>
              <a:t>for dept use: validation id: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20DF7-F5FD-4927-AE77-6DD6BCA1BD70}"/>
              </a:ext>
            </a:extLst>
          </p:cNvPr>
          <p:cNvSpPr/>
          <p:nvPr/>
        </p:nvSpPr>
        <p:spPr>
          <a:xfrm>
            <a:off x="1524000" y="687897"/>
            <a:ext cx="7776595" cy="1736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59D4F-88D0-491D-B058-FFAB317A1B43}"/>
              </a:ext>
            </a:extLst>
          </p:cNvPr>
          <p:cNvSpPr/>
          <p:nvPr/>
        </p:nvSpPr>
        <p:spPr>
          <a:xfrm>
            <a:off x="3060583" y="796953"/>
            <a:ext cx="2434206" cy="219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FC4DA-02AB-4457-B48C-A6EE47045613}"/>
              </a:ext>
            </a:extLst>
          </p:cNvPr>
          <p:cNvSpPr/>
          <p:nvPr/>
        </p:nvSpPr>
        <p:spPr>
          <a:xfrm>
            <a:off x="6755936" y="808136"/>
            <a:ext cx="1683389" cy="219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834396-F569-4C08-BFD7-E4CD1B5EDE6F}"/>
              </a:ext>
            </a:extLst>
          </p:cNvPr>
          <p:cNvSpPr/>
          <p:nvPr/>
        </p:nvSpPr>
        <p:spPr>
          <a:xfrm>
            <a:off x="3060583" y="1107345"/>
            <a:ext cx="1242969" cy="219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E4A35-BD0B-4CAC-B47B-C2C8C85441D7}"/>
              </a:ext>
            </a:extLst>
          </p:cNvPr>
          <p:cNvSpPr/>
          <p:nvPr/>
        </p:nvSpPr>
        <p:spPr>
          <a:xfrm>
            <a:off x="5141053" y="1107344"/>
            <a:ext cx="1124125" cy="219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63F27-D4A5-4C06-895D-C48197896C4D}"/>
              </a:ext>
            </a:extLst>
          </p:cNvPr>
          <p:cNvSpPr/>
          <p:nvPr/>
        </p:nvSpPr>
        <p:spPr>
          <a:xfrm>
            <a:off x="6755936" y="1118526"/>
            <a:ext cx="1683388" cy="219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21B8BD-E01D-4C3E-B113-296D72641A79}"/>
              </a:ext>
            </a:extLst>
          </p:cNvPr>
          <p:cNvSpPr/>
          <p:nvPr/>
        </p:nvSpPr>
        <p:spPr>
          <a:xfrm>
            <a:off x="3060583" y="1405156"/>
            <a:ext cx="5378742" cy="219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879F3-D379-4DAE-8540-2427B01A2B67}"/>
              </a:ext>
            </a:extLst>
          </p:cNvPr>
          <p:cNvSpPr/>
          <p:nvPr/>
        </p:nvSpPr>
        <p:spPr>
          <a:xfrm>
            <a:off x="3060583" y="1715548"/>
            <a:ext cx="1528196" cy="219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3107B4DA-A115-4A9F-9471-EC1DCB401F68}"/>
              </a:ext>
            </a:extLst>
          </p:cNvPr>
          <p:cNvSpPr/>
          <p:nvPr/>
        </p:nvSpPr>
        <p:spPr>
          <a:xfrm>
            <a:off x="4362274" y="1732326"/>
            <a:ext cx="184559" cy="184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993EC-9B69-4745-845A-14D98BE86D88}"/>
              </a:ext>
            </a:extLst>
          </p:cNvPr>
          <p:cNvSpPr/>
          <p:nvPr/>
        </p:nvSpPr>
        <p:spPr>
          <a:xfrm>
            <a:off x="3060582" y="2025940"/>
            <a:ext cx="2954324" cy="219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23684D-E49B-4CE3-8F50-EB57754720D7}"/>
              </a:ext>
            </a:extLst>
          </p:cNvPr>
          <p:cNvSpPr/>
          <p:nvPr/>
        </p:nvSpPr>
        <p:spPr>
          <a:xfrm>
            <a:off x="7692704" y="2004961"/>
            <a:ext cx="746619" cy="219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A1846-562A-4D26-9FF5-38C5341138EB}"/>
              </a:ext>
            </a:extLst>
          </p:cNvPr>
          <p:cNvSpPr/>
          <p:nvPr/>
        </p:nvSpPr>
        <p:spPr>
          <a:xfrm>
            <a:off x="1524000" y="3228363"/>
            <a:ext cx="7776595" cy="1736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A5C2DE1-BF4E-48DA-975B-F421301C2A17}"/>
              </a:ext>
            </a:extLst>
          </p:cNvPr>
          <p:cNvSpPr txBox="1">
            <a:spLocks/>
          </p:cNvSpPr>
          <p:nvPr/>
        </p:nvSpPr>
        <p:spPr>
          <a:xfrm>
            <a:off x="1523999" y="2917971"/>
            <a:ext cx="2544661" cy="3103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/>
              <a:t>Catalog item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A9AFF5-50D2-448C-B92E-C137F65C6F56}"/>
              </a:ext>
            </a:extLst>
          </p:cNvPr>
          <p:cNvSpPr txBox="1"/>
          <p:nvPr/>
        </p:nvSpPr>
        <p:spPr>
          <a:xfrm>
            <a:off x="1674302" y="3333227"/>
            <a:ext cx="6874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Item Code:                                                                Quantity:</a:t>
            </a:r>
          </a:p>
          <a:p>
            <a:endParaRPr lang="en-US" sz="1200" dirty="0"/>
          </a:p>
          <a:p>
            <a:r>
              <a:rPr lang="en-US" sz="1200" dirty="0"/>
              <a:t>Single Item Cost:                          $          Total Cost:                                  $                                         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CD2BF1-BCA5-4216-A6DB-D07C35D8226C}"/>
              </a:ext>
            </a:extLst>
          </p:cNvPr>
          <p:cNvSpPr/>
          <p:nvPr/>
        </p:nvSpPr>
        <p:spPr>
          <a:xfrm>
            <a:off x="2541863" y="3361970"/>
            <a:ext cx="1820411" cy="219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9EA3DF-C64D-4205-BEA9-4D57F72ECCC7}"/>
              </a:ext>
            </a:extLst>
          </p:cNvPr>
          <p:cNvSpPr/>
          <p:nvPr/>
        </p:nvSpPr>
        <p:spPr>
          <a:xfrm>
            <a:off x="5354973" y="3361970"/>
            <a:ext cx="741027" cy="219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F83BEADE-54E0-4F6C-8863-4316A0F0B48A}"/>
              </a:ext>
            </a:extLst>
          </p:cNvPr>
          <p:cNvSpPr/>
          <p:nvPr/>
        </p:nvSpPr>
        <p:spPr>
          <a:xfrm>
            <a:off x="5936609" y="3360653"/>
            <a:ext cx="156594" cy="2195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CA90C483-E2AE-45DB-B032-2AB2CCA3A0F7}"/>
              </a:ext>
            </a:extLst>
          </p:cNvPr>
          <p:cNvSpPr/>
          <p:nvPr/>
        </p:nvSpPr>
        <p:spPr>
          <a:xfrm>
            <a:off x="5936609" y="3375025"/>
            <a:ext cx="156594" cy="2051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13E9376-3B17-4CEF-AE38-012EC4D48CE3}"/>
              </a:ext>
            </a:extLst>
          </p:cNvPr>
          <p:cNvSpPr/>
          <p:nvPr/>
        </p:nvSpPr>
        <p:spPr>
          <a:xfrm>
            <a:off x="2863440" y="3744049"/>
            <a:ext cx="785771" cy="21951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C189641-27CE-48EB-82DA-C7FE06E9A1BE}"/>
              </a:ext>
            </a:extLst>
          </p:cNvPr>
          <p:cNvSpPr/>
          <p:nvPr/>
        </p:nvSpPr>
        <p:spPr>
          <a:xfrm>
            <a:off x="4838349" y="3744049"/>
            <a:ext cx="1098259" cy="21951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BDE0FE-B104-4A63-B7B0-126FFEC4E93F}"/>
              </a:ext>
            </a:extLst>
          </p:cNvPr>
          <p:cNvSpPr/>
          <p:nvPr/>
        </p:nvSpPr>
        <p:spPr>
          <a:xfrm>
            <a:off x="1828800" y="4121174"/>
            <a:ext cx="4264403" cy="68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5826D6-1C79-4156-B8D3-5A69D612DD3C}"/>
              </a:ext>
            </a:extLst>
          </p:cNvPr>
          <p:cNvSpPr/>
          <p:nvPr/>
        </p:nvSpPr>
        <p:spPr>
          <a:xfrm>
            <a:off x="6674840" y="3333227"/>
            <a:ext cx="2477550" cy="147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Office Chair with solid fill">
            <a:extLst>
              <a:ext uri="{FF2B5EF4-FFF2-40B4-BE49-F238E27FC236}">
                <a16:creationId xmlns:a16="http://schemas.microsoft.com/office/drawing/2014/main" id="{B19490A0-9C91-4386-9C37-E512B0AAD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6510" y="3519725"/>
            <a:ext cx="1038836" cy="1038836"/>
          </a:xfrm>
          <a:prstGeom prst="rect">
            <a:avLst/>
          </a:prstGeom>
        </p:spPr>
      </p:pic>
      <p:pic>
        <p:nvPicPr>
          <p:cNvPr id="30" name="Graphic 29" descr="Office Chair with solid fill">
            <a:extLst>
              <a:ext uri="{FF2B5EF4-FFF2-40B4-BE49-F238E27FC236}">
                <a16:creationId xmlns:a16="http://schemas.microsoft.com/office/drawing/2014/main" id="{DE8F3251-7D74-4507-9947-199BEB5DD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3805" y="4201235"/>
            <a:ext cx="526965" cy="526965"/>
          </a:xfrm>
          <a:prstGeom prst="rect">
            <a:avLst/>
          </a:prstGeom>
        </p:spPr>
      </p:pic>
      <p:pic>
        <p:nvPicPr>
          <p:cNvPr id="31" name="Graphic 30" descr="Office Chair with solid fill">
            <a:extLst>
              <a:ext uri="{FF2B5EF4-FFF2-40B4-BE49-F238E27FC236}">
                <a16:creationId xmlns:a16="http://schemas.microsoft.com/office/drawing/2014/main" id="{D8010A26-AFB2-4919-BECB-5A7B7E456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5309" y="4197424"/>
            <a:ext cx="526965" cy="526965"/>
          </a:xfrm>
          <a:prstGeom prst="rect">
            <a:avLst/>
          </a:prstGeom>
        </p:spPr>
      </p:pic>
      <p:pic>
        <p:nvPicPr>
          <p:cNvPr id="32" name="Graphic 31" descr="Office Chair with solid fill">
            <a:extLst>
              <a:ext uri="{FF2B5EF4-FFF2-40B4-BE49-F238E27FC236}">
                <a16:creationId xmlns:a16="http://schemas.microsoft.com/office/drawing/2014/main" id="{60FF01EE-AACD-4992-9558-683203282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7923" y="4201232"/>
            <a:ext cx="526965" cy="526965"/>
          </a:xfrm>
          <a:prstGeom prst="rect">
            <a:avLst/>
          </a:prstGeom>
        </p:spPr>
      </p:pic>
      <p:pic>
        <p:nvPicPr>
          <p:cNvPr id="33" name="Graphic 32" descr="Office Chair with solid fill">
            <a:extLst>
              <a:ext uri="{FF2B5EF4-FFF2-40B4-BE49-F238E27FC236}">
                <a16:creationId xmlns:a16="http://schemas.microsoft.com/office/drawing/2014/main" id="{EFC671CD-AF01-477B-9CB6-F227C26D92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8834" y="4201233"/>
            <a:ext cx="526965" cy="526965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5E0BFF5-C7DB-4E80-86D4-73836D51F1C6}"/>
              </a:ext>
            </a:extLst>
          </p:cNvPr>
          <p:cNvSpPr/>
          <p:nvPr/>
        </p:nvSpPr>
        <p:spPr>
          <a:xfrm>
            <a:off x="1929610" y="4197424"/>
            <a:ext cx="536022" cy="526965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Office Chair with solid fill">
            <a:extLst>
              <a:ext uri="{FF2B5EF4-FFF2-40B4-BE49-F238E27FC236}">
                <a16:creationId xmlns:a16="http://schemas.microsoft.com/office/drawing/2014/main" id="{0A226B65-A097-400B-BE80-B1F3D55F79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1616" y="4194164"/>
            <a:ext cx="526965" cy="526965"/>
          </a:xfrm>
          <a:prstGeom prst="rect">
            <a:avLst/>
          </a:prstGeom>
        </p:spPr>
      </p:pic>
      <p:pic>
        <p:nvPicPr>
          <p:cNvPr id="37" name="Graphic 36" descr="Office Chair with solid fill">
            <a:extLst>
              <a:ext uri="{FF2B5EF4-FFF2-40B4-BE49-F238E27FC236}">
                <a16:creationId xmlns:a16="http://schemas.microsoft.com/office/drawing/2014/main" id="{24B48443-1D34-409E-AF60-C64F37B8B9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99002" y="4201232"/>
            <a:ext cx="526965" cy="52696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D145C5C-75E8-471E-ABDC-796C06AC1EE6}"/>
              </a:ext>
            </a:extLst>
          </p:cNvPr>
          <p:cNvSpPr txBox="1"/>
          <p:nvPr/>
        </p:nvSpPr>
        <p:spPr>
          <a:xfrm>
            <a:off x="1674302" y="5151382"/>
            <a:ext cx="7478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           Balance Owing:                           $                   Add Another Item                            Complete Transaction</a:t>
            </a:r>
          </a:p>
          <a:p>
            <a:endParaRPr lang="tr-TR" sz="1200" dirty="0"/>
          </a:p>
          <a:p>
            <a:r>
              <a:rPr lang="tr-TR" sz="1200" dirty="0"/>
              <a:t>                                                                                                                             </a:t>
            </a:r>
            <a:endParaRPr lang="en-US" sz="12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9AD8107-7A0F-41C7-A330-61BA294D671C}"/>
              </a:ext>
            </a:extLst>
          </p:cNvPr>
          <p:cNvSpPr/>
          <p:nvPr/>
        </p:nvSpPr>
        <p:spPr>
          <a:xfrm>
            <a:off x="3200257" y="5177837"/>
            <a:ext cx="785771" cy="21951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7FF38F-AB4B-42EB-8B42-2FA47D961176}"/>
              </a:ext>
            </a:extLst>
          </p:cNvPr>
          <p:cNvSpPr/>
          <p:nvPr/>
        </p:nvSpPr>
        <p:spPr>
          <a:xfrm>
            <a:off x="4440856" y="5185369"/>
            <a:ext cx="1820411" cy="219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Add with solid fill">
            <a:extLst>
              <a:ext uri="{FF2B5EF4-FFF2-40B4-BE49-F238E27FC236}">
                <a16:creationId xmlns:a16="http://schemas.microsoft.com/office/drawing/2014/main" id="{B1404C83-5B91-4A8A-927B-DDD0E41AAB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28312" y="5191731"/>
            <a:ext cx="206786" cy="20678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3B0C4F7-CC08-4E02-9E38-68E9E32E6C9D}"/>
              </a:ext>
            </a:extLst>
          </p:cNvPr>
          <p:cNvSpPr/>
          <p:nvPr/>
        </p:nvSpPr>
        <p:spPr>
          <a:xfrm>
            <a:off x="6618912" y="5177837"/>
            <a:ext cx="1820411" cy="219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FD790D40-1BB3-426A-ADDC-F535907C5E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55550" y="5185173"/>
            <a:ext cx="194063" cy="1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Costumer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Oğuz Arslan</dc:creator>
  <cp:lastModifiedBy>Oğuz Arslan</cp:lastModifiedBy>
  <cp:revision>2</cp:revision>
  <dcterms:created xsi:type="dcterms:W3CDTF">2022-03-19T13:43:18Z</dcterms:created>
  <dcterms:modified xsi:type="dcterms:W3CDTF">2022-03-19T14:43:40Z</dcterms:modified>
</cp:coreProperties>
</file>