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e122585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e122585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e122585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e122585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e122585a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e122585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e122585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e122585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122585a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122585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122585a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122585a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e122585a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e122585a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286525"/>
            <a:ext cx="9144000" cy="780300"/>
          </a:xfrm>
          <a:prstGeom prst="rect">
            <a:avLst/>
          </a:prstGeom>
          <a:solidFill>
            <a:srgbClr val="434343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Drawing Editor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72000" y="3609275"/>
            <a:ext cx="24096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Oğuz Arslan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2017405180</a:t>
            </a:r>
            <a:endParaRPr sz="1200"/>
          </a:p>
        </p:txBody>
      </p:sp>
      <p:sp>
        <p:nvSpPr>
          <p:cNvPr id="56" name="Google Shape;56;p13"/>
          <p:cNvSpPr txBox="1"/>
          <p:nvPr/>
        </p:nvSpPr>
        <p:spPr>
          <a:xfrm>
            <a:off x="3838200" y="4655975"/>
            <a:ext cx="14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03.22.2022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07600" y="3609275"/>
            <a:ext cx="256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Ufuk Arslan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2017400219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443950" y="536300"/>
            <a:ext cx="4256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CmpE 496 HCI</a:t>
            </a:r>
            <a:endParaRPr sz="3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Homework 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0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905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5818E"/>
                </a:solidFill>
              </a:rPr>
              <a:t>Python3</a:t>
            </a:r>
            <a:r>
              <a:rPr lang="en"/>
              <a:t> as the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45818E"/>
                </a:solidFill>
              </a:rPr>
              <a:t>Tkinter</a:t>
            </a:r>
            <a:r>
              <a:rPr lang="en"/>
              <a:t> library for GUI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744" y="2493475"/>
            <a:ext cx="1844250" cy="20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688" y="30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Program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688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run the program by typing </a:t>
            </a: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python3 paint.py</a:t>
            </a:r>
            <a:r>
              <a:rPr lang="en"/>
              <a:t> in the project folder. At the start the line tool is selected.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700" y="1961825"/>
            <a:ext cx="5078575" cy="29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Tools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832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select the tool or operation to use from the top bar. You can see the icons of each tool</a:t>
            </a:r>
            <a:r>
              <a:rPr lang="en"/>
              <a:t> as well. When you hover over tools the mouse cursor changes. Active tool button is highlighted blue.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488" y="1976225"/>
            <a:ext cx="5275024" cy="29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Shapes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832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draw rectangles, squares, circles, and lines. </a:t>
            </a:r>
            <a:r>
              <a:rPr lang="en"/>
              <a:t>Each shape is stored as an object on the canvas that can be moved or deleted later.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16888"/>
            <a:ext cx="57150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</a:t>
            </a:r>
            <a:r>
              <a:rPr lang="en"/>
              <a:t>Shapes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832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use delete tool to delete shapes. The closest shape to the cursor is colored red so you know which shape to will be deleted.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01825"/>
            <a:ext cx="57150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</a:t>
            </a:r>
            <a:r>
              <a:rPr lang="en"/>
              <a:t> Shapes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832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use move tool to move shapes. The closest shape to the cursor is colored cyan so you know which shape to will be moved.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17325"/>
            <a:ext cx="57150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38" y="152400"/>
            <a:ext cx="87541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