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Fira Sans Extra Condensed Medium"/>
      <p:regular r:id="rId29"/>
      <p:bold r:id="rId30"/>
      <p:italic r:id="rId31"/>
      <p:boldItalic r:id="rId32"/>
    </p:embeddedFont>
    <p:embeddedFont>
      <p:font typeface="Roboto Condensed"/>
      <p:regular r:id="rId33"/>
      <p:bold r:id="rId34"/>
      <p:italic r:id="rId35"/>
      <p:boldItalic r:id="rId36"/>
    </p:embeddedFont>
    <p:embeddedFont>
      <p:font typeface="Squada One"/>
      <p:regular r:id="rId37"/>
    </p:embeddedFont>
    <p:embeddedFont>
      <p:font typeface="Roboto Condensed Light"/>
      <p:regular r:id="rId38"/>
      <p:bold r:id="rId39"/>
      <p:italic r:id="rId40"/>
      <p:boldItalic r:id="rId41"/>
    </p:embeddedFont>
    <p:embeddedFont>
      <p:font typeface="Exo 2"/>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FBD333-0708-42DE-92EE-683403417A79}">
  <a:tblStyle styleId="{26FBD333-0708-42DE-92EE-683403417A7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CondensedLight-italic.fntdata"/><Relationship Id="rId20" Type="http://schemas.openxmlformats.org/officeDocument/2006/relationships/slide" Target="slides/slide15.xml"/><Relationship Id="rId42" Type="http://schemas.openxmlformats.org/officeDocument/2006/relationships/font" Target="fonts/Exo2-regular.fntdata"/><Relationship Id="rId41" Type="http://schemas.openxmlformats.org/officeDocument/2006/relationships/font" Target="fonts/RobotoCondensedLight-boldItalic.fntdata"/><Relationship Id="rId22" Type="http://schemas.openxmlformats.org/officeDocument/2006/relationships/slide" Target="slides/slide17.xml"/><Relationship Id="rId44" Type="http://schemas.openxmlformats.org/officeDocument/2006/relationships/font" Target="fonts/Exo2-italic.fntdata"/><Relationship Id="rId21" Type="http://schemas.openxmlformats.org/officeDocument/2006/relationships/slide" Target="slides/slide16.xml"/><Relationship Id="rId43" Type="http://schemas.openxmlformats.org/officeDocument/2006/relationships/font" Target="fonts/Exo2-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Exo2-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italic.fntdata"/><Relationship Id="rId30" Type="http://schemas.openxmlformats.org/officeDocument/2006/relationships/font" Target="fonts/FiraSansExtraCondensedMedium-bold.fntdata"/><Relationship Id="rId11" Type="http://schemas.openxmlformats.org/officeDocument/2006/relationships/slide" Target="slides/slide6.xml"/><Relationship Id="rId33" Type="http://schemas.openxmlformats.org/officeDocument/2006/relationships/font" Target="fonts/RobotoCondensed-regular.fntdata"/><Relationship Id="rId10" Type="http://schemas.openxmlformats.org/officeDocument/2006/relationships/slide" Target="slides/slide5.xml"/><Relationship Id="rId32" Type="http://schemas.openxmlformats.org/officeDocument/2006/relationships/font" Target="fonts/FiraSansExtraCondensedMedium-boldItalic.fntdata"/><Relationship Id="rId13" Type="http://schemas.openxmlformats.org/officeDocument/2006/relationships/slide" Target="slides/slide8.xml"/><Relationship Id="rId35" Type="http://schemas.openxmlformats.org/officeDocument/2006/relationships/font" Target="fonts/RobotoCondensed-italic.fntdata"/><Relationship Id="rId12" Type="http://schemas.openxmlformats.org/officeDocument/2006/relationships/slide" Target="slides/slide7.xml"/><Relationship Id="rId34" Type="http://schemas.openxmlformats.org/officeDocument/2006/relationships/font" Target="fonts/RobotoCondensed-bold.fntdata"/><Relationship Id="rId15" Type="http://schemas.openxmlformats.org/officeDocument/2006/relationships/slide" Target="slides/slide10.xml"/><Relationship Id="rId37" Type="http://schemas.openxmlformats.org/officeDocument/2006/relationships/font" Target="fonts/SquadaOne-regular.fntdata"/><Relationship Id="rId14" Type="http://schemas.openxmlformats.org/officeDocument/2006/relationships/slide" Target="slides/slide9.xml"/><Relationship Id="rId36" Type="http://schemas.openxmlformats.org/officeDocument/2006/relationships/font" Target="fonts/RobotoCondensed-boldItalic.fntdata"/><Relationship Id="rId17" Type="http://schemas.openxmlformats.org/officeDocument/2006/relationships/slide" Target="slides/slide12.xml"/><Relationship Id="rId39" Type="http://schemas.openxmlformats.org/officeDocument/2006/relationships/font" Target="fonts/RobotoCondensedLight-bold.fntdata"/><Relationship Id="rId16" Type="http://schemas.openxmlformats.org/officeDocument/2006/relationships/slide" Target="slides/slide11.xml"/><Relationship Id="rId38" Type="http://schemas.openxmlformats.org/officeDocument/2006/relationships/font" Target="fonts/RobotoCondensed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361c8c8db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11361c8c8d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2d2ec793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12d2ec79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47a7e19d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47a7e19d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47a7e19dc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47a7e19d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5cd0193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5cd0193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2c837701b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112c837701b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2d2ec793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112d2ec79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2d2ec793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12d2ec793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2d2ec7936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12d2ec7936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2d2ec793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12d2ec793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CUSTOM_7">
    <p:spTree>
      <p:nvGrpSpPr>
        <p:cNvPr id="8" name="Shape 8"/>
        <p:cNvGrpSpPr/>
        <p:nvPr/>
      </p:nvGrpSpPr>
      <p:grpSpPr>
        <a:xfrm>
          <a:off x="0" y="0"/>
          <a:ext cx="0" cy="0"/>
          <a:chOff x="0" y="0"/>
          <a:chExt cx="0" cy="0"/>
        </a:xfrm>
      </p:grpSpPr>
      <p:sp>
        <p:nvSpPr>
          <p:cNvPr id="9" name="Google Shape;9;p2"/>
          <p:cNvSpPr txBox="1"/>
          <p:nvPr>
            <p:ph type="ctrTitle"/>
          </p:nvPr>
        </p:nvSpPr>
        <p:spPr>
          <a:xfrm>
            <a:off x="1135981" y="1393699"/>
            <a:ext cx="6886800" cy="178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4800"/>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3670681" y="2933522"/>
            <a:ext cx="4352100" cy="717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7">
    <p:spTree>
      <p:nvGrpSpPr>
        <p:cNvPr id="11" name="Shape 11"/>
        <p:cNvGrpSpPr/>
        <p:nvPr/>
      </p:nvGrpSpPr>
      <p:grpSpPr>
        <a:xfrm>
          <a:off x="0" y="0"/>
          <a:ext cx="0" cy="0"/>
          <a:chOff x="0" y="0"/>
          <a:chExt cx="0" cy="0"/>
        </a:xfrm>
      </p:grpSpPr>
      <p:sp>
        <p:nvSpPr>
          <p:cNvPr id="12" name="Google Shape;12;p3"/>
          <p:cNvSpPr txBox="1"/>
          <p:nvPr>
            <p:ph type="ctrTitle"/>
          </p:nvPr>
        </p:nvSpPr>
        <p:spPr>
          <a:xfrm>
            <a:off x="3385875" y="2098650"/>
            <a:ext cx="2372400" cy="94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0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3" name="Google Shape;13;p3"/>
          <p:cNvSpPr txBox="1"/>
          <p:nvPr>
            <p:ph idx="2" type="ctrTitle"/>
          </p:nvPr>
        </p:nvSpPr>
        <p:spPr>
          <a:xfrm>
            <a:off x="390296" y="201653"/>
            <a:ext cx="1974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14" name="Google Shape;14;p3"/>
          <p:cNvSpPr txBox="1"/>
          <p:nvPr>
            <p:ph idx="1" type="subTitle"/>
          </p:nvPr>
        </p:nvSpPr>
        <p:spPr>
          <a:xfrm>
            <a:off x="690446" y="656478"/>
            <a:ext cx="1674300" cy="57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900"/>
              <a:buNone/>
              <a:defRPr sz="900"/>
            </a:lvl2pPr>
            <a:lvl3pPr lvl="2" algn="r">
              <a:lnSpc>
                <a:spcPct val="100000"/>
              </a:lnSpc>
              <a:spcBef>
                <a:spcPts val="0"/>
              </a:spcBef>
              <a:spcAft>
                <a:spcPts val="0"/>
              </a:spcAft>
              <a:buSzPts val="900"/>
              <a:buNone/>
              <a:defRPr sz="900"/>
            </a:lvl3pPr>
            <a:lvl4pPr lvl="3" algn="r">
              <a:lnSpc>
                <a:spcPct val="100000"/>
              </a:lnSpc>
              <a:spcBef>
                <a:spcPts val="0"/>
              </a:spcBef>
              <a:spcAft>
                <a:spcPts val="0"/>
              </a:spcAft>
              <a:buSzPts val="900"/>
              <a:buNone/>
              <a:defRPr sz="900"/>
            </a:lvl4pPr>
            <a:lvl5pPr lvl="4" algn="r">
              <a:lnSpc>
                <a:spcPct val="100000"/>
              </a:lnSpc>
              <a:spcBef>
                <a:spcPts val="0"/>
              </a:spcBef>
              <a:spcAft>
                <a:spcPts val="0"/>
              </a:spcAft>
              <a:buSzPts val="900"/>
              <a:buNone/>
              <a:defRPr sz="900"/>
            </a:lvl5pPr>
            <a:lvl6pPr lvl="5" algn="r">
              <a:lnSpc>
                <a:spcPct val="100000"/>
              </a:lnSpc>
              <a:spcBef>
                <a:spcPts val="0"/>
              </a:spcBef>
              <a:spcAft>
                <a:spcPts val="0"/>
              </a:spcAft>
              <a:buSzPts val="900"/>
              <a:buNone/>
              <a:defRPr sz="900"/>
            </a:lvl6pPr>
            <a:lvl7pPr lvl="6" algn="r">
              <a:lnSpc>
                <a:spcPct val="100000"/>
              </a:lnSpc>
              <a:spcBef>
                <a:spcPts val="0"/>
              </a:spcBef>
              <a:spcAft>
                <a:spcPts val="0"/>
              </a:spcAft>
              <a:buSzPts val="900"/>
              <a:buNone/>
              <a:defRPr sz="900"/>
            </a:lvl7pPr>
            <a:lvl8pPr lvl="7" algn="r">
              <a:lnSpc>
                <a:spcPct val="100000"/>
              </a:lnSpc>
              <a:spcBef>
                <a:spcPts val="0"/>
              </a:spcBef>
              <a:spcAft>
                <a:spcPts val="0"/>
              </a:spcAft>
              <a:buSzPts val="900"/>
              <a:buNone/>
              <a:defRPr sz="900"/>
            </a:lvl8pPr>
            <a:lvl9pPr lvl="8" algn="r">
              <a:lnSpc>
                <a:spcPct val="100000"/>
              </a:lnSpc>
              <a:spcBef>
                <a:spcPts val="0"/>
              </a:spcBef>
              <a:spcAft>
                <a:spcPts val="0"/>
              </a:spcAft>
              <a:buSzPts val="900"/>
              <a:buNone/>
              <a:defRPr sz="900"/>
            </a:lvl9pPr>
          </a:lstStyle>
          <a:p/>
        </p:txBody>
      </p:sp>
      <p:sp>
        <p:nvSpPr>
          <p:cNvPr id="15" name="Google Shape;15;p3"/>
          <p:cNvSpPr txBox="1"/>
          <p:nvPr>
            <p:ph idx="3" type="title"/>
          </p:nvPr>
        </p:nvSpPr>
        <p:spPr>
          <a:xfrm>
            <a:off x="2118448" y="544448"/>
            <a:ext cx="11076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3600"/>
            </a:lvl1pPr>
            <a:lvl2pPr lvl="1"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6" name="Google Shape;16;p3"/>
          <p:cNvSpPr txBox="1"/>
          <p:nvPr>
            <p:ph idx="4" type="title"/>
          </p:nvPr>
        </p:nvSpPr>
        <p:spPr>
          <a:xfrm>
            <a:off x="2105406" y="1515808"/>
            <a:ext cx="11076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3600"/>
            </a:lvl1pPr>
            <a:lvl2pPr lvl="1"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7" name="Google Shape;17;p3"/>
          <p:cNvSpPr txBox="1"/>
          <p:nvPr>
            <p:ph idx="5" type="title"/>
          </p:nvPr>
        </p:nvSpPr>
        <p:spPr>
          <a:xfrm>
            <a:off x="2105406" y="2487168"/>
            <a:ext cx="11076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36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8" name="Google Shape;18;p3"/>
          <p:cNvSpPr txBox="1"/>
          <p:nvPr>
            <p:ph idx="6" type="title"/>
          </p:nvPr>
        </p:nvSpPr>
        <p:spPr>
          <a:xfrm>
            <a:off x="5922008" y="2092638"/>
            <a:ext cx="10722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600"/>
            </a:lvl1pPr>
            <a:lvl2pPr lvl="1"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19" name="Google Shape;19;p3"/>
          <p:cNvSpPr txBox="1"/>
          <p:nvPr>
            <p:ph idx="7" type="title"/>
          </p:nvPr>
        </p:nvSpPr>
        <p:spPr>
          <a:xfrm>
            <a:off x="5922008" y="3112336"/>
            <a:ext cx="10722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600"/>
            </a:lvl1pPr>
            <a:lvl2pPr lvl="1"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0" name="Google Shape;20;p3"/>
          <p:cNvSpPr txBox="1"/>
          <p:nvPr>
            <p:ph idx="8" type="title"/>
          </p:nvPr>
        </p:nvSpPr>
        <p:spPr>
          <a:xfrm>
            <a:off x="5922008" y="4132033"/>
            <a:ext cx="10722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3600"/>
            </a:lvl1pPr>
            <a:lvl2pPr lvl="1"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p:txBody>
      </p:sp>
      <p:sp>
        <p:nvSpPr>
          <p:cNvPr id="21" name="Google Shape;21;p3"/>
          <p:cNvSpPr txBox="1"/>
          <p:nvPr>
            <p:ph idx="9" type="ctrTitle"/>
          </p:nvPr>
        </p:nvSpPr>
        <p:spPr>
          <a:xfrm>
            <a:off x="390296" y="1167854"/>
            <a:ext cx="1974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22" name="Google Shape;22;p3"/>
          <p:cNvSpPr txBox="1"/>
          <p:nvPr>
            <p:ph idx="13" type="subTitle"/>
          </p:nvPr>
        </p:nvSpPr>
        <p:spPr>
          <a:xfrm>
            <a:off x="690446" y="1622677"/>
            <a:ext cx="1674300" cy="57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900"/>
              <a:buNone/>
              <a:defRPr sz="900"/>
            </a:lvl2pPr>
            <a:lvl3pPr lvl="2" algn="r">
              <a:lnSpc>
                <a:spcPct val="100000"/>
              </a:lnSpc>
              <a:spcBef>
                <a:spcPts val="0"/>
              </a:spcBef>
              <a:spcAft>
                <a:spcPts val="0"/>
              </a:spcAft>
              <a:buSzPts val="900"/>
              <a:buNone/>
              <a:defRPr sz="900"/>
            </a:lvl3pPr>
            <a:lvl4pPr lvl="3" algn="r">
              <a:lnSpc>
                <a:spcPct val="100000"/>
              </a:lnSpc>
              <a:spcBef>
                <a:spcPts val="0"/>
              </a:spcBef>
              <a:spcAft>
                <a:spcPts val="0"/>
              </a:spcAft>
              <a:buSzPts val="900"/>
              <a:buNone/>
              <a:defRPr sz="900"/>
            </a:lvl4pPr>
            <a:lvl5pPr lvl="4" algn="r">
              <a:lnSpc>
                <a:spcPct val="100000"/>
              </a:lnSpc>
              <a:spcBef>
                <a:spcPts val="0"/>
              </a:spcBef>
              <a:spcAft>
                <a:spcPts val="0"/>
              </a:spcAft>
              <a:buSzPts val="900"/>
              <a:buNone/>
              <a:defRPr sz="900"/>
            </a:lvl5pPr>
            <a:lvl6pPr lvl="5" algn="r">
              <a:lnSpc>
                <a:spcPct val="100000"/>
              </a:lnSpc>
              <a:spcBef>
                <a:spcPts val="0"/>
              </a:spcBef>
              <a:spcAft>
                <a:spcPts val="0"/>
              </a:spcAft>
              <a:buSzPts val="900"/>
              <a:buNone/>
              <a:defRPr sz="900"/>
            </a:lvl6pPr>
            <a:lvl7pPr lvl="6" algn="r">
              <a:lnSpc>
                <a:spcPct val="100000"/>
              </a:lnSpc>
              <a:spcBef>
                <a:spcPts val="0"/>
              </a:spcBef>
              <a:spcAft>
                <a:spcPts val="0"/>
              </a:spcAft>
              <a:buSzPts val="900"/>
              <a:buNone/>
              <a:defRPr sz="900"/>
            </a:lvl7pPr>
            <a:lvl8pPr lvl="7" algn="r">
              <a:lnSpc>
                <a:spcPct val="100000"/>
              </a:lnSpc>
              <a:spcBef>
                <a:spcPts val="0"/>
              </a:spcBef>
              <a:spcAft>
                <a:spcPts val="0"/>
              </a:spcAft>
              <a:buSzPts val="900"/>
              <a:buNone/>
              <a:defRPr sz="900"/>
            </a:lvl8pPr>
            <a:lvl9pPr lvl="8" algn="r">
              <a:lnSpc>
                <a:spcPct val="100000"/>
              </a:lnSpc>
              <a:spcBef>
                <a:spcPts val="0"/>
              </a:spcBef>
              <a:spcAft>
                <a:spcPts val="0"/>
              </a:spcAft>
              <a:buSzPts val="900"/>
              <a:buNone/>
              <a:defRPr sz="900"/>
            </a:lvl9pPr>
          </a:lstStyle>
          <a:p/>
        </p:txBody>
      </p:sp>
      <p:sp>
        <p:nvSpPr>
          <p:cNvPr id="23" name="Google Shape;23;p3"/>
          <p:cNvSpPr txBox="1"/>
          <p:nvPr>
            <p:ph idx="14" type="ctrTitle"/>
          </p:nvPr>
        </p:nvSpPr>
        <p:spPr>
          <a:xfrm>
            <a:off x="390296" y="2141336"/>
            <a:ext cx="1974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400"/>
            </a:lvl1pPr>
            <a:lvl2pPr lvl="1" algn="r">
              <a:lnSpc>
                <a:spcPct val="100000"/>
              </a:lnSpc>
              <a:spcBef>
                <a:spcPts val="0"/>
              </a:spcBef>
              <a:spcAft>
                <a:spcPts val="0"/>
              </a:spcAft>
              <a:buSzPts val="1400"/>
              <a:buNone/>
              <a:defRPr sz="1400"/>
            </a:lvl2pPr>
            <a:lvl3pPr lvl="2" algn="r">
              <a:lnSpc>
                <a:spcPct val="100000"/>
              </a:lnSpc>
              <a:spcBef>
                <a:spcPts val="0"/>
              </a:spcBef>
              <a:spcAft>
                <a:spcPts val="0"/>
              </a:spcAft>
              <a:buSzPts val="1400"/>
              <a:buNone/>
              <a:defRPr sz="1400"/>
            </a:lvl3pPr>
            <a:lvl4pPr lvl="3" algn="r">
              <a:lnSpc>
                <a:spcPct val="100000"/>
              </a:lnSpc>
              <a:spcBef>
                <a:spcPts val="0"/>
              </a:spcBef>
              <a:spcAft>
                <a:spcPts val="0"/>
              </a:spcAft>
              <a:buSzPts val="1400"/>
              <a:buNone/>
              <a:defRPr sz="1400"/>
            </a:lvl4pPr>
            <a:lvl5pPr lvl="4" algn="r">
              <a:lnSpc>
                <a:spcPct val="100000"/>
              </a:lnSpc>
              <a:spcBef>
                <a:spcPts val="0"/>
              </a:spcBef>
              <a:spcAft>
                <a:spcPts val="0"/>
              </a:spcAft>
              <a:buSzPts val="1400"/>
              <a:buNone/>
              <a:defRPr sz="1400"/>
            </a:lvl5pPr>
            <a:lvl6pPr lvl="5" algn="r">
              <a:lnSpc>
                <a:spcPct val="100000"/>
              </a:lnSpc>
              <a:spcBef>
                <a:spcPts val="0"/>
              </a:spcBef>
              <a:spcAft>
                <a:spcPts val="0"/>
              </a:spcAft>
              <a:buSzPts val="1400"/>
              <a:buNone/>
              <a:defRPr sz="1400"/>
            </a:lvl6pPr>
            <a:lvl7pPr lvl="6" algn="r">
              <a:lnSpc>
                <a:spcPct val="100000"/>
              </a:lnSpc>
              <a:spcBef>
                <a:spcPts val="0"/>
              </a:spcBef>
              <a:spcAft>
                <a:spcPts val="0"/>
              </a:spcAft>
              <a:buSzPts val="1400"/>
              <a:buNone/>
              <a:defRPr sz="1400"/>
            </a:lvl7pPr>
            <a:lvl8pPr lvl="7" algn="r">
              <a:lnSpc>
                <a:spcPct val="100000"/>
              </a:lnSpc>
              <a:spcBef>
                <a:spcPts val="0"/>
              </a:spcBef>
              <a:spcAft>
                <a:spcPts val="0"/>
              </a:spcAft>
              <a:buSzPts val="1400"/>
              <a:buNone/>
              <a:defRPr sz="1400"/>
            </a:lvl8pPr>
            <a:lvl9pPr lvl="8" algn="r">
              <a:lnSpc>
                <a:spcPct val="100000"/>
              </a:lnSpc>
              <a:spcBef>
                <a:spcPts val="0"/>
              </a:spcBef>
              <a:spcAft>
                <a:spcPts val="0"/>
              </a:spcAft>
              <a:buSzPts val="1400"/>
              <a:buNone/>
              <a:defRPr sz="1400"/>
            </a:lvl9pPr>
          </a:lstStyle>
          <a:p/>
        </p:txBody>
      </p:sp>
      <p:sp>
        <p:nvSpPr>
          <p:cNvPr id="24" name="Google Shape;24;p3"/>
          <p:cNvSpPr txBox="1"/>
          <p:nvPr>
            <p:ph idx="15" type="subTitle"/>
          </p:nvPr>
        </p:nvSpPr>
        <p:spPr>
          <a:xfrm>
            <a:off x="690446" y="2596156"/>
            <a:ext cx="1674300" cy="57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900"/>
              <a:buNone/>
              <a:defRPr sz="900"/>
            </a:lvl1pPr>
            <a:lvl2pPr lvl="1" algn="r">
              <a:lnSpc>
                <a:spcPct val="100000"/>
              </a:lnSpc>
              <a:spcBef>
                <a:spcPts val="0"/>
              </a:spcBef>
              <a:spcAft>
                <a:spcPts val="0"/>
              </a:spcAft>
              <a:buSzPts val="900"/>
              <a:buNone/>
              <a:defRPr sz="900"/>
            </a:lvl2pPr>
            <a:lvl3pPr lvl="2" algn="r">
              <a:lnSpc>
                <a:spcPct val="100000"/>
              </a:lnSpc>
              <a:spcBef>
                <a:spcPts val="0"/>
              </a:spcBef>
              <a:spcAft>
                <a:spcPts val="0"/>
              </a:spcAft>
              <a:buSzPts val="900"/>
              <a:buNone/>
              <a:defRPr sz="900"/>
            </a:lvl3pPr>
            <a:lvl4pPr lvl="3" algn="r">
              <a:lnSpc>
                <a:spcPct val="100000"/>
              </a:lnSpc>
              <a:spcBef>
                <a:spcPts val="0"/>
              </a:spcBef>
              <a:spcAft>
                <a:spcPts val="0"/>
              </a:spcAft>
              <a:buSzPts val="900"/>
              <a:buNone/>
              <a:defRPr sz="900"/>
            </a:lvl4pPr>
            <a:lvl5pPr lvl="4" algn="r">
              <a:lnSpc>
                <a:spcPct val="100000"/>
              </a:lnSpc>
              <a:spcBef>
                <a:spcPts val="0"/>
              </a:spcBef>
              <a:spcAft>
                <a:spcPts val="0"/>
              </a:spcAft>
              <a:buSzPts val="900"/>
              <a:buNone/>
              <a:defRPr sz="900"/>
            </a:lvl5pPr>
            <a:lvl6pPr lvl="5" algn="r">
              <a:lnSpc>
                <a:spcPct val="100000"/>
              </a:lnSpc>
              <a:spcBef>
                <a:spcPts val="0"/>
              </a:spcBef>
              <a:spcAft>
                <a:spcPts val="0"/>
              </a:spcAft>
              <a:buSzPts val="900"/>
              <a:buNone/>
              <a:defRPr sz="900"/>
            </a:lvl6pPr>
            <a:lvl7pPr lvl="6" algn="r">
              <a:lnSpc>
                <a:spcPct val="100000"/>
              </a:lnSpc>
              <a:spcBef>
                <a:spcPts val="0"/>
              </a:spcBef>
              <a:spcAft>
                <a:spcPts val="0"/>
              </a:spcAft>
              <a:buSzPts val="900"/>
              <a:buNone/>
              <a:defRPr sz="900"/>
            </a:lvl7pPr>
            <a:lvl8pPr lvl="7" algn="r">
              <a:lnSpc>
                <a:spcPct val="100000"/>
              </a:lnSpc>
              <a:spcBef>
                <a:spcPts val="0"/>
              </a:spcBef>
              <a:spcAft>
                <a:spcPts val="0"/>
              </a:spcAft>
              <a:buSzPts val="900"/>
              <a:buNone/>
              <a:defRPr sz="900"/>
            </a:lvl8pPr>
            <a:lvl9pPr lvl="8" algn="r">
              <a:lnSpc>
                <a:spcPct val="100000"/>
              </a:lnSpc>
              <a:spcBef>
                <a:spcPts val="0"/>
              </a:spcBef>
              <a:spcAft>
                <a:spcPts val="0"/>
              </a:spcAft>
              <a:buSzPts val="900"/>
              <a:buNone/>
              <a:defRPr sz="900"/>
            </a:lvl9pPr>
          </a:lstStyle>
          <a:p/>
        </p:txBody>
      </p:sp>
      <p:sp>
        <p:nvSpPr>
          <p:cNvPr id="25" name="Google Shape;25;p3"/>
          <p:cNvSpPr txBox="1"/>
          <p:nvPr>
            <p:ph idx="16" type="ctrTitle"/>
          </p:nvPr>
        </p:nvSpPr>
        <p:spPr>
          <a:xfrm>
            <a:off x="6811558" y="1775180"/>
            <a:ext cx="19743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6" name="Google Shape;26;p3"/>
          <p:cNvSpPr txBox="1"/>
          <p:nvPr>
            <p:ph idx="17" type="subTitle"/>
          </p:nvPr>
        </p:nvSpPr>
        <p:spPr>
          <a:xfrm>
            <a:off x="6811558" y="2230005"/>
            <a:ext cx="16743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
              <a:buNone/>
              <a:defRPr sz="900"/>
            </a:lvl1pPr>
            <a:lvl2pPr lvl="1" algn="l">
              <a:lnSpc>
                <a:spcPct val="100000"/>
              </a:lnSpc>
              <a:spcBef>
                <a:spcPts val="0"/>
              </a:spcBef>
              <a:spcAft>
                <a:spcPts val="0"/>
              </a:spcAft>
              <a:buSzPts val="900"/>
              <a:buNone/>
              <a:defRPr sz="900"/>
            </a:lvl2pPr>
            <a:lvl3pPr lvl="2" algn="l">
              <a:lnSpc>
                <a:spcPct val="100000"/>
              </a:lnSpc>
              <a:spcBef>
                <a:spcPts val="0"/>
              </a:spcBef>
              <a:spcAft>
                <a:spcPts val="0"/>
              </a:spcAft>
              <a:buSzPts val="900"/>
              <a:buNone/>
              <a:defRPr sz="900"/>
            </a:lvl3pPr>
            <a:lvl4pPr lvl="3" algn="l">
              <a:lnSpc>
                <a:spcPct val="100000"/>
              </a:lnSpc>
              <a:spcBef>
                <a:spcPts val="0"/>
              </a:spcBef>
              <a:spcAft>
                <a:spcPts val="0"/>
              </a:spcAft>
              <a:buSzPts val="900"/>
              <a:buNone/>
              <a:defRPr sz="900"/>
            </a:lvl4pPr>
            <a:lvl5pPr lvl="4" algn="l">
              <a:lnSpc>
                <a:spcPct val="100000"/>
              </a:lnSpc>
              <a:spcBef>
                <a:spcPts val="0"/>
              </a:spcBef>
              <a:spcAft>
                <a:spcPts val="0"/>
              </a:spcAft>
              <a:buSzPts val="900"/>
              <a:buNone/>
              <a:defRPr sz="900"/>
            </a:lvl5pPr>
            <a:lvl6pPr lvl="5" algn="l">
              <a:lnSpc>
                <a:spcPct val="100000"/>
              </a:lnSpc>
              <a:spcBef>
                <a:spcPts val="0"/>
              </a:spcBef>
              <a:spcAft>
                <a:spcPts val="0"/>
              </a:spcAft>
              <a:buSzPts val="900"/>
              <a:buNone/>
              <a:defRPr sz="900"/>
            </a:lvl6pPr>
            <a:lvl7pPr lvl="6" algn="l">
              <a:lnSpc>
                <a:spcPct val="100000"/>
              </a:lnSpc>
              <a:spcBef>
                <a:spcPts val="0"/>
              </a:spcBef>
              <a:spcAft>
                <a:spcPts val="0"/>
              </a:spcAft>
              <a:buSzPts val="900"/>
              <a:buNone/>
              <a:defRPr sz="900"/>
            </a:lvl7pPr>
            <a:lvl8pPr lvl="7" algn="l">
              <a:lnSpc>
                <a:spcPct val="100000"/>
              </a:lnSpc>
              <a:spcBef>
                <a:spcPts val="0"/>
              </a:spcBef>
              <a:spcAft>
                <a:spcPts val="0"/>
              </a:spcAft>
              <a:buSzPts val="900"/>
              <a:buNone/>
              <a:defRPr sz="900"/>
            </a:lvl8pPr>
            <a:lvl9pPr lvl="8" algn="l">
              <a:lnSpc>
                <a:spcPct val="100000"/>
              </a:lnSpc>
              <a:spcBef>
                <a:spcPts val="0"/>
              </a:spcBef>
              <a:spcAft>
                <a:spcPts val="0"/>
              </a:spcAft>
              <a:buSzPts val="900"/>
              <a:buNone/>
              <a:defRPr sz="900"/>
            </a:lvl9pPr>
          </a:lstStyle>
          <a:p/>
        </p:txBody>
      </p:sp>
      <p:sp>
        <p:nvSpPr>
          <p:cNvPr id="27" name="Google Shape;27;p3"/>
          <p:cNvSpPr txBox="1"/>
          <p:nvPr>
            <p:ph idx="18" type="ctrTitle"/>
          </p:nvPr>
        </p:nvSpPr>
        <p:spPr>
          <a:xfrm>
            <a:off x="6811558" y="2799095"/>
            <a:ext cx="19743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28" name="Google Shape;28;p3"/>
          <p:cNvSpPr txBox="1"/>
          <p:nvPr>
            <p:ph idx="19" type="subTitle"/>
          </p:nvPr>
        </p:nvSpPr>
        <p:spPr>
          <a:xfrm>
            <a:off x="6811558" y="3253917"/>
            <a:ext cx="16743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
              <a:buNone/>
              <a:defRPr sz="900"/>
            </a:lvl1pPr>
            <a:lvl2pPr lvl="1" algn="l">
              <a:lnSpc>
                <a:spcPct val="100000"/>
              </a:lnSpc>
              <a:spcBef>
                <a:spcPts val="0"/>
              </a:spcBef>
              <a:spcAft>
                <a:spcPts val="0"/>
              </a:spcAft>
              <a:buSzPts val="900"/>
              <a:buNone/>
              <a:defRPr sz="900"/>
            </a:lvl2pPr>
            <a:lvl3pPr lvl="2" algn="l">
              <a:lnSpc>
                <a:spcPct val="100000"/>
              </a:lnSpc>
              <a:spcBef>
                <a:spcPts val="0"/>
              </a:spcBef>
              <a:spcAft>
                <a:spcPts val="0"/>
              </a:spcAft>
              <a:buSzPts val="900"/>
              <a:buNone/>
              <a:defRPr sz="900"/>
            </a:lvl3pPr>
            <a:lvl4pPr lvl="3" algn="l">
              <a:lnSpc>
                <a:spcPct val="100000"/>
              </a:lnSpc>
              <a:spcBef>
                <a:spcPts val="0"/>
              </a:spcBef>
              <a:spcAft>
                <a:spcPts val="0"/>
              </a:spcAft>
              <a:buSzPts val="900"/>
              <a:buNone/>
              <a:defRPr sz="900"/>
            </a:lvl4pPr>
            <a:lvl5pPr lvl="4" algn="l">
              <a:lnSpc>
                <a:spcPct val="100000"/>
              </a:lnSpc>
              <a:spcBef>
                <a:spcPts val="0"/>
              </a:spcBef>
              <a:spcAft>
                <a:spcPts val="0"/>
              </a:spcAft>
              <a:buSzPts val="900"/>
              <a:buNone/>
              <a:defRPr sz="900"/>
            </a:lvl5pPr>
            <a:lvl6pPr lvl="5" algn="l">
              <a:lnSpc>
                <a:spcPct val="100000"/>
              </a:lnSpc>
              <a:spcBef>
                <a:spcPts val="0"/>
              </a:spcBef>
              <a:spcAft>
                <a:spcPts val="0"/>
              </a:spcAft>
              <a:buSzPts val="900"/>
              <a:buNone/>
              <a:defRPr sz="900"/>
            </a:lvl6pPr>
            <a:lvl7pPr lvl="6" algn="l">
              <a:lnSpc>
                <a:spcPct val="100000"/>
              </a:lnSpc>
              <a:spcBef>
                <a:spcPts val="0"/>
              </a:spcBef>
              <a:spcAft>
                <a:spcPts val="0"/>
              </a:spcAft>
              <a:buSzPts val="900"/>
              <a:buNone/>
              <a:defRPr sz="900"/>
            </a:lvl7pPr>
            <a:lvl8pPr lvl="7" algn="l">
              <a:lnSpc>
                <a:spcPct val="100000"/>
              </a:lnSpc>
              <a:spcBef>
                <a:spcPts val="0"/>
              </a:spcBef>
              <a:spcAft>
                <a:spcPts val="0"/>
              </a:spcAft>
              <a:buSzPts val="900"/>
              <a:buNone/>
              <a:defRPr sz="900"/>
            </a:lvl8pPr>
            <a:lvl9pPr lvl="8" algn="l">
              <a:lnSpc>
                <a:spcPct val="100000"/>
              </a:lnSpc>
              <a:spcBef>
                <a:spcPts val="0"/>
              </a:spcBef>
              <a:spcAft>
                <a:spcPts val="0"/>
              </a:spcAft>
              <a:buSzPts val="900"/>
              <a:buNone/>
              <a:defRPr sz="900"/>
            </a:lvl9pPr>
          </a:lstStyle>
          <a:p/>
        </p:txBody>
      </p:sp>
      <p:sp>
        <p:nvSpPr>
          <p:cNvPr id="29" name="Google Shape;29;p3"/>
          <p:cNvSpPr txBox="1"/>
          <p:nvPr>
            <p:ph idx="20" type="ctrTitle"/>
          </p:nvPr>
        </p:nvSpPr>
        <p:spPr>
          <a:xfrm>
            <a:off x="6811558" y="3811353"/>
            <a:ext cx="19743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
        <p:nvSpPr>
          <p:cNvPr id="30" name="Google Shape;30;p3"/>
          <p:cNvSpPr txBox="1"/>
          <p:nvPr>
            <p:ph idx="21" type="subTitle"/>
          </p:nvPr>
        </p:nvSpPr>
        <p:spPr>
          <a:xfrm>
            <a:off x="6811558" y="4266173"/>
            <a:ext cx="16743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900"/>
              <a:buNone/>
              <a:defRPr sz="900"/>
            </a:lvl1pPr>
            <a:lvl2pPr lvl="1" algn="l">
              <a:lnSpc>
                <a:spcPct val="100000"/>
              </a:lnSpc>
              <a:spcBef>
                <a:spcPts val="0"/>
              </a:spcBef>
              <a:spcAft>
                <a:spcPts val="0"/>
              </a:spcAft>
              <a:buSzPts val="900"/>
              <a:buNone/>
              <a:defRPr sz="900"/>
            </a:lvl2pPr>
            <a:lvl3pPr lvl="2" algn="l">
              <a:lnSpc>
                <a:spcPct val="100000"/>
              </a:lnSpc>
              <a:spcBef>
                <a:spcPts val="0"/>
              </a:spcBef>
              <a:spcAft>
                <a:spcPts val="0"/>
              </a:spcAft>
              <a:buSzPts val="900"/>
              <a:buNone/>
              <a:defRPr sz="900"/>
            </a:lvl3pPr>
            <a:lvl4pPr lvl="3" algn="l">
              <a:lnSpc>
                <a:spcPct val="100000"/>
              </a:lnSpc>
              <a:spcBef>
                <a:spcPts val="0"/>
              </a:spcBef>
              <a:spcAft>
                <a:spcPts val="0"/>
              </a:spcAft>
              <a:buSzPts val="900"/>
              <a:buNone/>
              <a:defRPr sz="900"/>
            </a:lvl4pPr>
            <a:lvl5pPr lvl="4" algn="l">
              <a:lnSpc>
                <a:spcPct val="100000"/>
              </a:lnSpc>
              <a:spcBef>
                <a:spcPts val="0"/>
              </a:spcBef>
              <a:spcAft>
                <a:spcPts val="0"/>
              </a:spcAft>
              <a:buSzPts val="900"/>
              <a:buNone/>
              <a:defRPr sz="900"/>
            </a:lvl5pPr>
            <a:lvl6pPr lvl="5" algn="l">
              <a:lnSpc>
                <a:spcPct val="100000"/>
              </a:lnSpc>
              <a:spcBef>
                <a:spcPts val="0"/>
              </a:spcBef>
              <a:spcAft>
                <a:spcPts val="0"/>
              </a:spcAft>
              <a:buSzPts val="900"/>
              <a:buNone/>
              <a:defRPr sz="900"/>
            </a:lvl6pPr>
            <a:lvl7pPr lvl="6" algn="l">
              <a:lnSpc>
                <a:spcPct val="100000"/>
              </a:lnSpc>
              <a:spcBef>
                <a:spcPts val="0"/>
              </a:spcBef>
              <a:spcAft>
                <a:spcPts val="0"/>
              </a:spcAft>
              <a:buSzPts val="900"/>
              <a:buNone/>
              <a:defRPr sz="900"/>
            </a:lvl7pPr>
            <a:lvl8pPr lvl="7" algn="l">
              <a:lnSpc>
                <a:spcPct val="100000"/>
              </a:lnSpc>
              <a:spcBef>
                <a:spcPts val="0"/>
              </a:spcBef>
              <a:spcAft>
                <a:spcPts val="0"/>
              </a:spcAft>
              <a:buSzPts val="900"/>
              <a:buNone/>
              <a:defRPr sz="900"/>
            </a:lvl8pPr>
            <a:lvl9pPr lvl="8" algn="l">
              <a:lnSpc>
                <a:spcPct val="100000"/>
              </a:lnSpc>
              <a:spcBef>
                <a:spcPts val="0"/>
              </a:spcBef>
              <a:spcAft>
                <a:spcPts val="0"/>
              </a:spcAft>
              <a:buSzPts val="900"/>
              <a:buNone/>
              <a:defRPr sz="9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31" name="Shape 31"/>
        <p:cNvGrpSpPr/>
        <p:nvPr/>
      </p:nvGrpSpPr>
      <p:grpSpPr>
        <a:xfrm>
          <a:off x="0" y="0"/>
          <a:ext cx="0" cy="0"/>
          <a:chOff x="0" y="0"/>
          <a:chExt cx="0" cy="0"/>
        </a:xfrm>
      </p:grpSpPr>
      <p:sp>
        <p:nvSpPr>
          <p:cNvPr id="32" name="Google Shape;32;p4"/>
          <p:cNvSpPr txBox="1"/>
          <p:nvPr>
            <p:ph type="ctrTitle"/>
          </p:nvPr>
        </p:nvSpPr>
        <p:spPr>
          <a:xfrm flipH="1">
            <a:off x="1147650" y="3085150"/>
            <a:ext cx="5005500" cy="1022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600"/>
              <a:buNone/>
              <a:defRPr sz="3600"/>
            </a:lvl1pPr>
            <a:lvl2pPr lvl="1" algn="l">
              <a:lnSpc>
                <a:spcPct val="100000"/>
              </a:lnSpc>
              <a:spcBef>
                <a:spcPts val="0"/>
              </a:spcBef>
              <a:spcAft>
                <a:spcPts val="0"/>
              </a:spcAft>
              <a:buClr>
                <a:srgbClr val="FFFFFF"/>
              </a:buClr>
              <a:buSzPts val="6500"/>
              <a:buNone/>
              <a:defRPr sz="6500">
                <a:solidFill>
                  <a:srgbClr val="FFFFFF"/>
                </a:solidFill>
              </a:defRPr>
            </a:lvl2pPr>
            <a:lvl3pPr lvl="2" algn="l">
              <a:lnSpc>
                <a:spcPct val="100000"/>
              </a:lnSpc>
              <a:spcBef>
                <a:spcPts val="0"/>
              </a:spcBef>
              <a:spcAft>
                <a:spcPts val="0"/>
              </a:spcAft>
              <a:buClr>
                <a:srgbClr val="FFFFFF"/>
              </a:buClr>
              <a:buSzPts val="6500"/>
              <a:buNone/>
              <a:defRPr sz="6500">
                <a:solidFill>
                  <a:srgbClr val="FFFFFF"/>
                </a:solidFill>
              </a:defRPr>
            </a:lvl3pPr>
            <a:lvl4pPr lvl="3" algn="l">
              <a:lnSpc>
                <a:spcPct val="100000"/>
              </a:lnSpc>
              <a:spcBef>
                <a:spcPts val="0"/>
              </a:spcBef>
              <a:spcAft>
                <a:spcPts val="0"/>
              </a:spcAft>
              <a:buClr>
                <a:srgbClr val="FFFFFF"/>
              </a:buClr>
              <a:buSzPts val="6500"/>
              <a:buNone/>
              <a:defRPr sz="6500">
                <a:solidFill>
                  <a:srgbClr val="FFFFFF"/>
                </a:solidFill>
              </a:defRPr>
            </a:lvl4pPr>
            <a:lvl5pPr lvl="4" algn="l">
              <a:lnSpc>
                <a:spcPct val="100000"/>
              </a:lnSpc>
              <a:spcBef>
                <a:spcPts val="0"/>
              </a:spcBef>
              <a:spcAft>
                <a:spcPts val="0"/>
              </a:spcAft>
              <a:buClr>
                <a:srgbClr val="FFFFFF"/>
              </a:buClr>
              <a:buSzPts val="6500"/>
              <a:buNone/>
              <a:defRPr sz="6500">
                <a:solidFill>
                  <a:srgbClr val="FFFFFF"/>
                </a:solidFill>
              </a:defRPr>
            </a:lvl5pPr>
            <a:lvl6pPr lvl="5" algn="l">
              <a:lnSpc>
                <a:spcPct val="100000"/>
              </a:lnSpc>
              <a:spcBef>
                <a:spcPts val="0"/>
              </a:spcBef>
              <a:spcAft>
                <a:spcPts val="0"/>
              </a:spcAft>
              <a:buClr>
                <a:srgbClr val="FFFFFF"/>
              </a:buClr>
              <a:buSzPts val="6500"/>
              <a:buNone/>
              <a:defRPr sz="6500">
                <a:solidFill>
                  <a:srgbClr val="FFFFFF"/>
                </a:solidFill>
              </a:defRPr>
            </a:lvl6pPr>
            <a:lvl7pPr lvl="6" algn="l">
              <a:lnSpc>
                <a:spcPct val="100000"/>
              </a:lnSpc>
              <a:spcBef>
                <a:spcPts val="0"/>
              </a:spcBef>
              <a:spcAft>
                <a:spcPts val="0"/>
              </a:spcAft>
              <a:buClr>
                <a:srgbClr val="FFFFFF"/>
              </a:buClr>
              <a:buSzPts val="6500"/>
              <a:buNone/>
              <a:defRPr sz="6500">
                <a:solidFill>
                  <a:srgbClr val="FFFFFF"/>
                </a:solidFill>
              </a:defRPr>
            </a:lvl7pPr>
            <a:lvl8pPr lvl="7" algn="l">
              <a:lnSpc>
                <a:spcPct val="100000"/>
              </a:lnSpc>
              <a:spcBef>
                <a:spcPts val="0"/>
              </a:spcBef>
              <a:spcAft>
                <a:spcPts val="0"/>
              </a:spcAft>
              <a:buClr>
                <a:srgbClr val="FFFFFF"/>
              </a:buClr>
              <a:buSzPts val="6500"/>
              <a:buNone/>
              <a:defRPr sz="6500">
                <a:solidFill>
                  <a:srgbClr val="FFFFFF"/>
                </a:solidFill>
              </a:defRPr>
            </a:lvl8pPr>
            <a:lvl9pPr lvl="8" algn="l">
              <a:lnSpc>
                <a:spcPct val="100000"/>
              </a:lnSpc>
              <a:spcBef>
                <a:spcPts val="0"/>
              </a:spcBef>
              <a:spcAft>
                <a:spcPts val="0"/>
              </a:spcAft>
              <a:buClr>
                <a:srgbClr val="FFFFFF"/>
              </a:buClr>
              <a:buSzPts val="6500"/>
              <a:buNone/>
              <a:defRPr sz="6500">
                <a:solidFill>
                  <a:srgbClr val="FFFFFF"/>
                </a:solidFill>
              </a:defRPr>
            </a:lvl9pPr>
          </a:lstStyle>
          <a:p/>
        </p:txBody>
      </p:sp>
      <p:sp>
        <p:nvSpPr>
          <p:cNvPr id="33" name="Google Shape;33;p4"/>
          <p:cNvSpPr txBox="1"/>
          <p:nvPr>
            <p:ph idx="2" type="title"/>
          </p:nvPr>
        </p:nvSpPr>
        <p:spPr>
          <a:xfrm flipH="1">
            <a:off x="1147579" y="2323850"/>
            <a:ext cx="2979300" cy="75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9600"/>
              <a:buNone/>
              <a:defRPr sz="9600"/>
            </a:lvl1pPr>
            <a:lvl2pPr lvl="1"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34" name="Google Shape;34;p4"/>
          <p:cNvSpPr txBox="1"/>
          <p:nvPr>
            <p:ph idx="1" type="subTitle"/>
          </p:nvPr>
        </p:nvSpPr>
        <p:spPr>
          <a:xfrm>
            <a:off x="1147575" y="4028959"/>
            <a:ext cx="4224900" cy="53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1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Title + Design">
    <p:spTree>
      <p:nvGrpSpPr>
        <p:cNvPr id="35" name="Shape 35"/>
        <p:cNvGrpSpPr/>
        <p:nvPr/>
      </p:nvGrpSpPr>
      <p:grpSpPr>
        <a:xfrm>
          <a:off x="0" y="0"/>
          <a:ext cx="0" cy="0"/>
          <a:chOff x="0" y="0"/>
          <a:chExt cx="0" cy="0"/>
        </a:xfrm>
      </p:grpSpPr>
      <p:sp>
        <p:nvSpPr>
          <p:cNvPr id="36" name="Google Shape;36;p5"/>
          <p:cNvSpPr txBox="1"/>
          <p:nvPr>
            <p:ph type="ctrTitle"/>
          </p:nvPr>
        </p:nvSpPr>
        <p:spPr>
          <a:xfrm>
            <a:off x="1964851" y="352850"/>
            <a:ext cx="5214300" cy="946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r">
              <a:lnSpc>
                <a:spcPct val="100000"/>
              </a:lnSpc>
              <a:spcBef>
                <a:spcPts val="0"/>
              </a:spcBef>
              <a:spcAft>
                <a:spcPts val="0"/>
              </a:spcAft>
              <a:buSzPts val="2400"/>
              <a:buNone/>
              <a:defRPr sz="2400"/>
            </a:lvl2pPr>
            <a:lvl3pPr lvl="2" algn="r">
              <a:lnSpc>
                <a:spcPct val="100000"/>
              </a:lnSpc>
              <a:spcBef>
                <a:spcPts val="0"/>
              </a:spcBef>
              <a:spcAft>
                <a:spcPts val="0"/>
              </a:spcAft>
              <a:buSzPts val="2400"/>
              <a:buNone/>
              <a:defRPr sz="2400"/>
            </a:lvl3pPr>
            <a:lvl4pPr lvl="3" algn="r">
              <a:lnSpc>
                <a:spcPct val="100000"/>
              </a:lnSpc>
              <a:spcBef>
                <a:spcPts val="0"/>
              </a:spcBef>
              <a:spcAft>
                <a:spcPts val="0"/>
              </a:spcAft>
              <a:buSzPts val="2400"/>
              <a:buNone/>
              <a:defRPr sz="2400"/>
            </a:lvl4pPr>
            <a:lvl5pPr lvl="4" algn="r">
              <a:lnSpc>
                <a:spcPct val="100000"/>
              </a:lnSpc>
              <a:spcBef>
                <a:spcPts val="0"/>
              </a:spcBef>
              <a:spcAft>
                <a:spcPts val="0"/>
              </a:spcAft>
              <a:buSzPts val="2400"/>
              <a:buNone/>
              <a:defRPr sz="2400"/>
            </a:lvl5pPr>
            <a:lvl6pPr lvl="5" algn="r">
              <a:lnSpc>
                <a:spcPct val="100000"/>
              </a:lnSpc>
              <a:spcBef>
                <a:spcPts val="0"/>
              </a:spcBef>
              <a:spcAft>
                <a:spcPts val="0"/>
              </a:spcAft>
              <a:buSzPts val="2400"/>
              <a:buNone/>
              <a:defRPr sz="2400"/>
            </a:lvl6pPr>
            <a:lvl7pPr lvl="6" algn="r">
              <a:lnSpc>
                <a:spcPct val="100000"/>
              </a:lnSpc>
              <a:spcBef>
                <a:spcPts val="0"/>
              </a:spcBef>
              <a:spcAft>
                <a:spcPts val="0"/>
              </a:spcAft>
              <a:buSzPts val="2400"/>
              <a:buNone/>
              <a:defRPr sz="2400"/>
            </a:lvl7pPr>
            <a:lvl8pPr lvl="7" algn="r">
              <a:lnSpc>
                <a:spcPct val="100000"/>
              </a:lnSpc>
              <a:spcBef>
                <a:spcPts val="0"/>
              </a:spcBef>
              <a:spcAft>
                <a:spcPts val="0"/>
              </a:spcAft>
              <a:buSzPts val="2400"/>
              <a:buNone/>
              <a:defRPr sz="2400"/>
            </a:lvl8pPr>
            <a:lvl9pPr lvl="8" algn="r">
              <a:lnSpc>
                <a:spcPct val="100000"/>
              </a:lnSpc>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2">
    <p:spTree>
      <p:nvGrpSpPr>
        <p:cNvPr id="37" name="Shape 37"/>
        <p:cNvGrpSpPr/>
        <p:nvPr/>
      </p:nvGrpSpPr>
      <p:grpSpPr>
        <a:xfrm>
          <a:off x="0" y="0"/>
          <a:ext cx="0" cy="0"/>
          <a:chOff x="0" y="0"/>
          <a:chExt cx="0" cy="0"/>
        </a:xfrm>
      </p:grpSpPr>
      <p:sp>
        <p:nvSpPr>
          <p:cNvPr id="38" name="Google Shape;38;p6"/>
          <p:cNvSpPr txBox="1"/>
          <p:nvPr>
            <p:ph type="ctrTitle"/>
          </p:nvPr>
        </p:nvSpPr>
        <p:spPr>
          <a:xfrm flipH="1">
            <a:off x="1974150" y="1161000"/>
            <a:ext cx="5195700" cy="1365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800"/>
              <a:buNone/>
              <a:defRPr sz="4800"/>
            </a:lvl1pPr>
            <a:lvl2pPr lvl="1" algn="ctr">
              <a:lnSpc>
                <a:spcPct val="100000"/>
              </a:lnSpc>
              <a:spcBef>
                <a:spcPts val="0"/>
              </a:spcBef>
              <a:spcAft>
                <a:spcPts val="0"/>
              </a:spcAft>
              <a:buClr>
                <a:srgbClr val="FFFFFF"/>
              </a:buClr>
              <a:buSzPts val="4800"/>
              <a:buNone/>
              <a:defRPr sz="4800">
                <a:solidFill>
                  <a:srgbClr val="FFFFFF"/>
                </a:solidFill>
              </a:defRPr>
            </a:lvl2pPr>
            <a:lvl3pPr lvl="2" algn="ctr">
              <a:lnSpc>
                <a:spcPct val="100000"/>
              </a:lnSpc>
              <a:spcBef>
                <a:spcPts val="0"/>
              </a:spcBef>
              <a:spcAft>
                <a:spcPts val="0"/>
              </a:spcAft>
              <a:buClr>
                <a:srgbClr val="FFFFFF"/>
              </a:buClr>
              <a:buSzPts val="4800"/>
              <a:buNone/>
              <a:defRPr sz="4800">
                <a:solidFill>
                  <a:srgbClr val="FFFFFF"/>
                </a:solidFill>
              </a:defRPr>
            </a:lvl3pPr>
            <a:lvl4pPr lvl="3" algn="ctr">
              <a:lnSpc>
                <a:spcPct val="100000"/>
              </a:lnSpc>
              <a:spcBef>
                <a:spcPts val="0"/>
              </a:spcBef>
              <a:spcAft>
                <a:spcPts val="0"/>
              </a:spcAft>
              <a:buClr>
                <a:srgbClr val="FFFFFF"/>
              </a:buClr>
              <a:buSzPts val="4800"/>
              <a:buNone/>
              <a:defRPr sz="4800">
                <a:solidFill>
                  <a:srgbClr val="FFFFFF"/>
                </a:solidFill>
              </a:defRPr>
            </a:lvl4pPr>
            <a:lvl5pPr lvl="4" algn="ctr">
              <a:lnSpc>
                <a:spcPct val="100000"/>
              </a:lnSpc>
              <a:spcBef>
                <a:spcPts val="0"/>
              </a:spcBef>
              <a:spcAft>
                <a:spcPts val="0"/>
              </a:spcAft>
              <a:buClr>
                <a:srgbClr val="FFFFFF"/>
              </a:buClr>
              <a:buSzPts val="4800"/>
              <a:buNone/>
              <a:defRPr sz="4800">
                <a:solidFill>
                  <a:srgbClr val="FFFFFF"/>
                </a:solidFill>
              </a:defRPr>
            </a:lvl5pPr>
            <a:lvl6pPr lvl="5" algn="ctr">
              <a:lnSpc>
                <a:spcPct val="100000"/>
              </a:lnSpc>
              <a:spcBef>
                <a:spcPts val="0"/>
              </a:spcBef>
              <a:spcAft>
                <a:spcPts val="0"/>
              </a:spcAft>
              <a:buClr>
                <a:srgbClr val="FFFFFF"/>
              </a:buClr>
              <a:buSzPts val="4800"/>
              <a:buNone/>
              <a:defRPr sz="4800">
                <a:solidFill>
                  <a:srgbClr val="FFFFFF"/>
                </a:solidFill>
              </a:defRPr>
            </a:lvl6pPr>
            <a:lvl7pPr lvl="6" algn="ctr">
              <a:lnSpc>
                <a:spcPct val="100000"/>
              </a:lnSpc>
              <a:spcBef>
                <a:spcPts val="0"/>
              </a:spcBef>
              <a:spcAft>
                <a:spcPts val="0"/>
              </a:spcAft>
              <a:buClr>
                <a:srgbClr val="FFFFFF"/>
              </a:buClr>
              <a:buSzPts val="4800"/>
              <a:buNone/>
              <a:defRPr sz="4800">
                <a:solidFill>
                  <a:srgbClr val="FFFFFF"/>
                </a:solidFill>
              </a:defRPr>
            </a:lvl7pPr>
            <a:lvl8pPr lvl="7" algn="ctr">
              <a:lnSpc>
                <a:spcPct val="100000"/>
              </a:lnSpc>
              <a:spcBef>
                <a:spcPts val="0"/>
              </a:spcBef>
              <a:spcAft>
                <a:spcPts val="0"/>
              </a:spcAft>
              <a:buClr>
                <a:srgbClr val="FFFFFF"/>
              </a:buClr>
              <a:buSzPts val="4800"/>
              <a:buNone/>
              <a:defRPr sz="4800">
                <a:solidFill>
                  <a:srgbClr val="FFFFFF"/>
                </a:solidFill>
              </a:defRPr>
            </a:lvl8pPr>
            <a:lvl9pPr lvl="8" algn="ctr">
              <a:lnSpc>
                <a:spcPct val="100000"/>
              </a:lnSpc>
              <a:spcBef>
                <a:spcPts val="0"/>
              </a:spcBef>
              <a:spcAft>
                <a:spcPts val="0"/>
              </a:spcAft>
              <a:buClr>
                <a:srgbClr val="FFFFFF"/>
              </a:buClr>
              <a:buSzPts val="4800"/>
              <a:buNone/>
              <a:defRPr sz="4800">
                <a:solidFill>
                  <a:srgbClr val="FFFFFF"/>
                </a:solidFill>
              </a:defRPr>
            </a:lvl9pPr>
          </a:lstStyle>
          <a:p/>
        </p:txBody>
      </p:sp>
      <p:sp>
        <p:nvSpPr>
          <p:cNvPr id="39" name="Google Shape;39;p6"/>
          <p:cNvSpPr txBox="1"/>
          <p:nvPr>
            <p:ph idx="1" type="subTitle"/>
          </p:nvPr>
        </p:nvSpPr>
        <p:spPr>
          <a:xfrm>
            <a:off x="2152500" y="2494850"/>
            <a:ext cx="4839000" cy="100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 2">
    <p:spTree>
      <p:nvGrpSpPr>
        <p:cNvPr id="40" name="Shape 40"/>
        <p:cNvGrpSpPr/>
        <p:nvPr/>
      </p:nvGrpSpPr>
      <p:grpSpPr>
        <a:xfrm>
          <a:off x="0" y="0"/>
          <a:ext cx="0" cy="0"/>
          <a:chOff x="0" y="0"/>
          <a:chExt cx="0" cy="0"/>
        </a:xfrm>
      </p:grpSpPr>
      <p:sp>
        <p:nvSpPr>
          <p:cNvPr id="41" name="Google Shape;41;p7"/>
          <p:cNvSpPr txBox="1"/>
          <p:nvPr>
            <p:ph type="ctrTitle"/>
          </p:nvPr>
        </p:nvSpPr>
        <p:spPr>
          <a:xfrm flipH="1">
            <a:off x="2747779" y="2635675"/>
            <a:ext cx="5195700" cy="192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3600"/>
              <a:buNone/>
              <a:defRPr sz="3600"/>
            </a:lvl1pPr>
            <a:lvl2pPr lvl="1" algn="r">
              <a:lnSpc>
                <a:spcPct val="100000"/>
              </a:lnSpc>
              <a:spcBef>
                <a:spcPts val="0"/>
              </a:spcBef>
              <a:spcAft>
                <a:spcPts val="0"/>
              </a:spcAft>
              <a:buClr>
                <a:srgbClr val="FFFFFF"/>
              </a:buClr>
              <a:buSzPts val="6500"/>
              <a:buNone/>
              <a:defRPr sz="6500">
                <a:solidFill>
                  <a:srgbClr val="FFFFFF"/>
                </a:solidFill>
              </a:defRPr>
            </a:lvl2pPr>
            <a:lvl3pPr lvl="2" algn="r">
              <a:lnSpc>
                <a:spcPct val="100000"/>
              </a:lnSpc>
              <a:spcBef>
                <a:spcPts val="0"/>
              </a:spcBef>
              <a:spcAft>
                <a:spcPts val="0"/>
              </a:spcAft>
              <a:buClr>
                <a:srgbClr val="FFFFFF"/>
              </a:buClr>
              <a:buSzPts val="6500"/>
              <a:buNone/>
              <a:defRPr sz="6500">
                <a:solidFill>
                  <a:srgbClr val="FFFFFF"/>
                </a:solidFill>
              </a:defRPr>
            </a:lvl3pPr>
            <a:lvl4pPr lvl="3" algn="r">
              <a:lnSpc>
                <a:spcPct val="100000"/>
              </a:lnSpc>
              <a:spcBef>
                <a:spcPts val="0"/>
              </a:spcBef>
              <a:spcAft>
                <a:spcPts val="0"/>
              </a:spcAft>
              <a:buClr>
                <a:srgbClr val="FFFFFF"/>
              </a:buClr>
              <a:buSzPts val="6500"/>
              <a:buNone/>
              <a:defRPr sz="6500">
                <a:solidFill>
                  <a:srgbClr val="FFFFFF"/>
                </a:solidFill>
              </a:defRPr>
            </a:lvl4pPr>
            <a:lvl5pPr lvl="4" algn="r">
              <a:lnSpc>
                <a:spcPct val="100000"/>
              </a:lnSpc>
              <a:spcBef>
                <a:spcPts val="0"/>
              </a:spcBef>
              <a:spcAft>
                <a:spcPts val="0"/>
              </a:spcAft>
              <a:buClr>
                <a:srgbClr val="FFFFFF"/>
              </a:buClr>
              <a:buSzPts val="6500"/>
              <a:buNone/>
              <a:defRPr sz="6500">
                <a:solidFill>
                  <a:srgbClr val="FFFFFF"/>
                </a:solidFill>
              </a:defRPr>
            </a:lvl5pPr>
            <a:lvl6pPr lvl="5" algn="r">
              <a:lnSpc>
                <a:spcPct val="100000"/>
              </a:lnSpc>
              <a:spcBef>
                <a:spcPts val="0"/>
              </a:spcBef>
              <a:spcAft>
                <a:spcPts val="0"/>
              </a:spcAft>
              <a:buClr>
                <a:srgbClr val="FFFFFF"/>
              </a:buClr>
              <a:buSzPts val="6500"/>
              <a:buNone/>
              <a:defRPr sz="6500">
                <a:solidFill>
                  <a:srgbClr val="FFFFFF"/>
                </a:solidFill>
              </a:defRPr>
            </a:lvl6pPr>
            <a:lvl7pPr lvl="6" algn="r">
              <a:lnSpc>
                <a:spcPct val="100000"/>
              </a:lnSpc>
              <a:spcBef>
                <a:spcPts val="0"/>
              </a:spcBef>
              <a:spcAft>
                <a:spcPts val="0"/>
              </a:spcAft>
              <a:buClr>
                <a:srgbClr val="FFFFFF"/>
              </a:buClr>
              <a:buSzPts val="6500"/>
              <a:buNone/>
              <a:defRPr sz="6500">
                <a:solidFill>
                  <a:srgbClr val="FFFFFF"/>
                </a:solidFill>
              </a:defRPr>
            </a:lvl7pPr>
            <a:lvl8pPr lvl="7" algn="r">
              <a:lnSpc>
                <a:spcPct val="100000"/>
              </a:lnSpc>
              <a:spcBef>
                <a:spcPts val="0"/>
              </a:spcBef>
              <a:spcAft>
                <a:spcPts val="0"/>
              </a:spcAft>
              <a:buClr>
                <a:srgbClr val="FFFFFF"/>
              </a:buClr>
              <a:buSzPts val="6500"/>
              <a:buNone/>
              <a:defRPr sz="6500">
                <a:solidFill>
                  <a:srgbClr val="FFFFFF"/>
                </a:solidFill>
              </a:defRPr>
            </a:lvl8pPr>
            <a:lvl9pPr lvl="8" algn="r">
              <a:lnSpc>
                <a:spcPct val="100000"/>
              </a:lnSpc>
              <a:spcBef>
                <a:spcPts val="0"/>
              </a:spcBef>
              <a:spcAft>
                <a:spcPts val="0"/>
              </a:spcAft>
              <a:buClr>
                <a:srgbClr val="FFFFFF"/>
              </a:buClr>
              <a:buSzPts val="6500"/>
              <a:buNone/>
              <a:defRPr sz="6500">
                <a:solidFill>
                  <a:srgbClr val="FFFFFF"/>
                </a:solidFill>
              </a:defRPr>
            </a:lvl9pPr>
          </a:lstStyle>
          <a:p/>
        </p:txBody>
      </p:sp>
      <p:sp>
        <p:nvSpPr>
          <p:cNvPr id="42" name="Google Shape;42;p7"/>
          <p:cNvSpPr txBox="1"/>
          <p:nvPr>
            <p:ph idx="2" type="title"/>
          </p:nvPr>
        </p:nvSpPr>
        <p:spPr>
          <a:xfrm flipH="1">
            <a:off x="4964179" y="2323850"/>
            <a:ext cx="2979300" cy="754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9600"/>
              <a:buNone/>
              <a:defRPr sz="9600"/>
            </a:lvl1pPr>
            <a:lvl2pPr lvl="1"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43" name="Google Shape;43;p7"/>
          <p:cNvSpPr txBox="1"/>
          <p:nvPr>
            <p:ph idx="1" type="subTitle"/>
          </p:nvPr>
        </p:nvSpPr>
        <p:spPr>
          <a:xfrm>
            <a:off x="3718579" y="4030481"/>
            <a:ext cx="4224900" cy="53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1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3">
  <p:cSld name="Section 3">
    <p:spTree>
      <p:nvGrpSpPr>
        <p:cNvPr id="44" name="Shape 44"/>
        <p:cNvGrpSpPr/>
        <p:nvPr/>
      </p:nvGrpSpPr>
      <p:grpSpPr>
        <a:xfrm>
          <a:off x="0" y="0"/>
          <a:ext cx="0" cy="0"/>
          <a:chOff x="0" y="0"/>
          <a:chExt cx="0" cy="0"/>
        </a:xfrm>
      </p:grpSpPr>
      <p:sp>
        <p:nvSpPr>
          <p:cNvPr id="45" name="Google Shape;45;p8"/>
          <p:cNvSpPr txBox="1"/>
          <p:nvPr>
            <p:ph type="ctrTitle"/>
          </p:nvPr>
        </p:nvSpPr>
        <p:spPr>
          <a:xfrm flipH="1">
            <a:off x="2754543" y="1347038"/>
            <a:ext cx="5195700" cy="192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3600"/>
              <a:buNone/>
              <a:defRPr sz="3600"/>
            </a:lvl1pPr>
            <a:lvl2pPr lvl="1" algn="r">
              <a:lnSpc>
                <a:spcPct val="100000"/>
              </a:lnSpc>
              <a:spcBef>
                <a:spcPts val="0"/>
              </a:spcBef>
              <a:spcAft>
                <a:spcPts val="0"/>
              </a:spcAft>
              <a:buClr>
                <a:srgbClr val="FFFFFF"/>
              </a:buClr>
              <a:buSzPts val="6500"/>
              <a:buNone/>
              <a:defRPr sz="6500">
                <a:solidFill>
                  <a:srgbClr val="FFFFFF"/>
                </a:solidFill>
              </a:defRPr>
            </a:lvl2pPr>
            <a:lvl3pPr lvl="2" algn="r">
              <a:lnSpc>
                <a:spcPct val="100000"/>
              </a:lnSpc>
              <a:spcBef>
                <a:spcPts val="0"/>
              </a:spcBef>
              <a:spcAft>
                <a:spcPts val="0"/>
              </a:spcAft>
              <a:buClr>
                <a:srgbClr val="FFFFFF"/>
              </a:buClr>
              <a:buSzPts val="6500"/>
              <a:buNone/>
              <a:defRPr sz="6500">
                <a:solidFill>
                  <a:srgbClr val="FFFFFF"/>
                </a:solidFill>
              </a:defRPr>
            </a:lvl3pPr>
            <a:lvl4pPr lvl="3" algn="r">
              <a:lnSpc>
                <a:spcPct val="100000"/>
              </a:lnSpc>
              <a:spcBef>
                <a:spcPts val="0"/>
              </a:spcBef>
              <a:spcAft>
                <a:spcPts val="0"/>
              </a:spcAft>
              <a:buClr>
                <a:srgbClr val="FFFFFF"/>
              </a:buClr>
              <a:buSzPts val="6500"/>
              <a:buNone/>
              <a:defRPr sz="6500">
                <a:solidFill>
                  <a:srgbClr val="FFFFFF"/>
                </a:solidFill>
              </a:defRPr>
            </a:lvl4pPr>
            <a:lvl5pPr lvl="4" algn="r">
              <a:lnSpc>
                <a:spcPct val="100000"/>
              </a:lnSpc>
              <a:spcBef>
                <a:spcPts val="0"/>
              </a:spcBef>
              <a:spcAft>
                <a:spcPts val="0"/>
              </a:spcAft>
              <a:buClr>
                <a:srgbClr val="FFFFFF"/>
              </a:buClr>
              <a:buSzPts val="6500"/>
              <a:buNone/>
              <a:defRPr sz="6500">
                <a:solidFill>
                  <a:srgbClr val="FFFFFF"/>
                </a:solidFill>
              </a:defRPr>
            </a:lvl5pPr>
            <a:lvl6pPr lvl="5" algn="r">
              <a:lnSpc>
                <a:spcPct val="100000"/>
              </a:lnSpc>
              <a:spcBef>
                <a:spcPts val="0"/>
              </a:spcBef>
              <a:spcAft>
                <a:spcPts val="0"/>
              </a:spcAft>
              <a:buClr>
                <a:srgbClr val="FFFFFF"/>
              </a:buClr>
              <a:buSzPts val="6500"/>
              <a:buNone/>
              <a:defRPr sz="6500">
                <a:solidFill>
                  <a:srgbClr val="FFFFFF"/>
                </a:solidFill>
              </a:defRPr>
            </a:lvl6pPr>
            <a:lvl7pPr lvl="6" algn="r">
              <a:lnSpc>
                <a:spcPct val="100000"/>
              </a:lnSpc>
              <a:spcBef>
                <a:spcPts val="0"/>
              </a:spcBef>
              <a:spcAft>
                <a:spcPts val="0"/>
              </a:spcAft>
              <a:buClr>
                <a:srgbClr val="FFFFFF"/>
              </a:buClr>
              <a:buSzPts val="6500"/>
              <a:buNone/>
              <a:defRPr sz="6500">
                <a:solidFill>
                  <a:srgbClr val="FFFFFF"/>
                </a:solidFill>
              </a:defRPr>
            </a:lvl7pPr>
            <a:lvl8pPr lvl="7" algn="r">
              <a:lnSpc>
                <a:spcPct val="100000"/>
              </a:lnSpc>
              <a:spcBef>
                <a:spcPts val="0"/>
              </a:spcBef>
              <a:spcAft>
                <a:spcPts val="0"/>
              </a:spcAft>
              <a:buClr>
                <a:srgbClr val="FFFFFF"/>
              </a:buClr>
              <a:buSzPts val="6500"/>
              <a:buNone/>
              <a:defRPr sz="6500">
                <a:solidFill>
                  <a:srgbClr val="FFFFFF"/>
                </a:solidFill>
              </a:defRPr>
            </a:lvl8pPr>
            <a:lvl9pPr lvl="8" algn="r">
              <a:lnSpc>
                <a:spcPct val="100000"/>
              </a:lnSpc>
              <a:spcBef>
                <a:spcPts val="0"/>
              </a:spcBef>
              <a:spcAft>
                <a:spcPts val="0"/>
              </a:spcAft>
              <a:buClr>
                <a:srgbClr val="FFFFFF"/>
              </a:buClr>
              <a:buSzPts val="6500"/>
              <a:buNone/>
              <a:defRPr sz="6500">
                <a:solidFill>
                  <a:srgbClr val="FFFFFF"/>
                </a:solidFill>
              </a:defRPr>
            </a:lvl9pPr>
          </a:lstStyle>
          <a:p/>
        </p:txBody>
      </p:sp>
      <p:sp>
        <p:nvSpPr>
          <p:cNvPr id="46" name="Google Shape;46;p8"/>
          <p:cNvSpPr txBox="1"/>
          <p:nvPr>
            <p:ph idx="2" type="title"/>
          </p:nvPr>
        </p:nvSpPr>
        <p:spPr>
          <a:xfrm flipH="1">
            <a:off x="4970943" y="1035213"/>
            <a:ext cx="2979300" cy="754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000000"/>
              </a:buClr>
              <a:buSzPts val="9600"/>
              <a:buNone/>
              <a:defRPr sz="9600"/>
            </a:lvl1pPr>
            <a:lvl2pPr lvl="1"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47" name="Google Shape;47;p8"/>
          <p:cNvSpPr txBox="1"/>
          <p:nvPr>
            <p:ph idx="1" type="subTitle"/>
          </p:nvPr>
        </p:nvSpPr>
        <p:spPr>
          <a:xfrm>
            <a:off x="3725343" y="2742989"/>
            <a:ext cx="4224900" cy="53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100"/>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4">
  <p:cSld name="Section 4">
    <p:spTree>
      <p:nvGrpSpPr>
        <p:cNvPr id="48" name="Shape 48"/>
        <p:cNvGrpSpPr/>
        <p:nvPr/>
      </p:nvGrpSpPr>
      <p:grpSpPr>
        <a:xfrm>
          <a:off x="0" y="0"/>
          <a:ext cx="0" cy="0"/>
          <a:chOff x="0" y="0"/>
          <a:chExt cx="0" cy="0"/>
        </a:xfrm>
      </p:grpSpPr>
      <p:sp>
        <p:nvSpPr>
          <p:cNvPr id="49" name="Google Shape;49;p9"/>
          <p:cNvSpPr txBox="1"/>
          <p:nvPr>
            <p:ph type="ctrTitle"/>
          </p:nvPr>
        </p:nvSpPr>
        <p:spPr>
          <a:xfrm flipH="1">
            <a:off x="1180003" y="1347038"/>
            <a:ext cx="5195700" cy="192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3600"/>
              <a:buNone/>
              <a:defRPr sz="3600"/>
            </a:lvl1pPr>
            <a:lvl2pPr lvl="1" algn="l">
              <a:lnSpc>
                <a:spcPct val="100000"/>
              </a:lnSpc>
              <a:spcBef>
                <a:spcPts val="0"/>
              </a:spcBef>
              <a:spcAft>
                <a:spcPts val="0"/>
              </a:spcAft>
              <a:buClr>
                <a:srgbClr val="FFFFFF"/>
              </a:buClr>
              <a:buSzPts val="6500"/>
              <a:buNone/>
              <a:defRPr sz="6500">
                <a:solidFill>
                  <a:srgbClr val="FFFFFF"/>
                </a:solidFill>
              </a:defRPr>
            </a:lvl2pPr>
            <a:lvl3pPr lvl="2" algn="l">
              <a:lnSpc>
                <a:spcPct val="100000"/>
              </a:lnSpc>
              <a:spcBef>
                <a:spcPts val="0"/>
              </a:spcBef>
              <a:spcAft>
                <a:spcPts val="0"/>
              </a:spcAft>
              <a:buClr>
                <a:srgbClr val="FFFFFF"/>
              </a:buClr>
              <a:buSzPts val="6500"/>
              <a:buNone/>
              <a:defRPr sz="6500">
                <a:solidFill>
                  <a:srgbClr val="FFFFFF"/>
                </a:solidFill>
              </a:defRPr>
            </a:lvl3pPr>
            <a:lvl4pPr lvl="3" algn="l">
              <a:lnSpc>
                <a:spcPct val="100000"/>
              </a:lnSpc>
              <a:spcBef>
                <a:spcPts val="0"/>
              </a:spcBef>
              <a:spcAft>
                <a:spcPts val="0"/>
              </a:spcAft>
              <a:buClr>
                <a:srgbClr val="FFFFFF"/>
              </a:buClr>
              <a:buSzPts val="6500"/>
              <a:buNone/>
              <a:defRPr sz="6500">
                <a:solidFill>
                  <a:srgbClr val="FFFFFF"/>
                </a:solidFill>
              </a:defRPr>
            </a:lvl4pPr>
            <a:lvl5pPr lvl="4" algn="l">
              <a:lnSpc>
                <a:spcPct val="100000"/>
              </a:lnSpc>
              <a:spcBef>
                <a:spcPts val="0"/>
              </a:spcBef>
              <a:spcAft>
                <a:spcPts val="0"/>
              </a:spcAft>
              <a:buClr>
                <a:srgbClr val="FFFFFF"/>
              </a:buClr>
              <a:buSzPts val="6500"/>
              <a:buNone/>
              <a:defRPr sz="6500">
                <a:solidFill>
                  <a:srgbClr val="FFFFFF"/>
                </a:solidFill>
              </a:defRPr>
            </a:lvl5pPr>
            <a:lvl6pPr lvl="5" algn="l">
              <a:lnSpc>
                <a:spcPct val="100000"/>
              </a:lnSpc>
              <a:spcBef>
                <a:spcPts val="0"/>
              </a:spcBef>
              <a:spcAft>
                <a:spcPts val="0"/>
              </a:spcAft>
              <a:buClr>
                <a:srgbClr val="FFFFFF"/>
              </a:buClr>
              <a:buSzPts val="6500"/>
              <a:buNone/>
              <a:defRPr sz="6500">
                <a:solidFill>
                  <a:srgbClr val="FFFFFF"/>
                </a:solidFill>
              </a:defRPr>
            </a:lvl6pPr>
            <a:lvl7pPr lvl="6" algn="l">
              <a:lnSpc>
                <a:spcPct val="100000"/>
              </a:lnSpc>
              <a:spcBef>
                <a:spcPts val="0"/>
              </a:spcBef>
              <a:spcAft>
                <a:spcPts val="0"/>
              </a:spcAft>
              <a:buClr>
                <a:srgbClr val="FFFFFF"/>
              </a:buClr>
              <a:buSzPts val="6500"/>
              <a:buNone/>
              <a:defRPr sz="6500">
                <a:solidFill>
                  <a:srgbClr val="FFFFFF"/>
                </a:solidFill>
              </a:defRPr>
            </a:lvl7pPr>
            <a:lvl8pPr lvl="7" algn="l">
              <a:lnSpc>
                <a:spcPct val="100000"/>
              </a:lnSpc>
              <a:spcBef>
                <a:spcPts val="0"/>
              </a:spcBef>
              <a:spcAft>
                <a:spcPts val="0"/>
              </a:spcAft>
              <a:buClr>
                <a:srgbClr val="FFFFFF"/>
              </a:buClr>
              <a:buSzPts val="6500"/>
              <a:buNone/>
              <a:defRPr sz="6500">
                <a:solidFill>
                  <a:srgbClr val="FFFFFF"/>
                </a:solidFill>
              </a:defRPr>
            </a:lvl8pPr>
            <a:lvl9pPr lvl="8" algn="l">
              <a:lnSpc>
                <a:spcPct val="100000"/>
              </a:lnSpc>
              <a:spcBef>
                <a:spcPts val="0"/>
              </a:spcBef>
              <a:spcAft>
                <a:spcPts val="0"/>
              </a:spcAft>
              <a:buClr>
                <a:srgbClr val="FFFFFF"/>
              </a:buClr>
              <a:buSzPts val="6500"/>
              <a:buNone/>
              <a:defRPr sz="6500">
                <a:solidFill>
                  <a:srgbClr val="FFFFFF"/>
                </a:solidFill>
              </a:defRPr>
            </a:lvl9pPr>
          </a:lstStyle>
          <a:p/>
        </p:txBody>
      </p:sp>
      <p:sp>
        <p:nvSpPr>
          <p:cNvPr id="50" name="Google Shape;50;p9"/>
          <p:cNvSpPr txBox="1"/>
          <p:nvPr>
            <p:ph idx="2" type="title"/>
          </p:nvPr>
        </p:nvSpPr>
        <p:spPr>
          <a:xfrm flipH="1">
            <a:off x="1180003" y="1035213"/>
            <a:ext cx="2979300" cy="75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9600"/>
              <a:buNone/>
              <a:defRPr sz="9600"/>
            </a:lvl1pPr>
            <a:lvl2pPr lvl="1"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p:txBody>
      </p:sp>
      <p:sp>
        <p:nvSpPr>
          <p:cNvPr id="51" name="Google Shape;51;p9"/>
          <p:cNvSpPr txBox="1"/>
          <p:nvPr>
            <p:ph idx="1" type="subTitle"/>
          </p:nvPr>
        </p:nvSpPr>
        <p:spPr>
          <a:xfrm>
            <a:off x="1180003" y="2742989"/>
            <a:ext cx="4224900" cy="536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100"/>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3">
    <p:spTree>
      <p:nvGrpSpPr>
        <p:cNvPr id="52" name="Shape 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mt="50000"/>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Exo 2"/>
              <a:buNone/>
              <a:defRPr b="1" i="0" sz="2800" u="none" cap="none" strike="noStrike">
                <a:solidFill>
                  <a:schemeClr val="dk1"/>
                </a:solidFill>
                <a:latin typeface="Exo 2"/>
                <a:ea typeface="Exo 2"/>
                <a:cs typeface="Exo 2"/>
                <a:sym typeface="Exo 2"/>
              </a:defRPr>
            </a:lvl1pPr>
            <a:lvl2pPr lvl="1"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2pPr>
            <a:lvl3pPr lvl="2"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3pPr>
            <a:lvl4pPr lvl="3"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4pPr>
            <a:lvl5pPr lvl="4"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5pPr>
            <a:lvl6pPr lvl="5"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6pPr>
            <a:lvl7pPr lvl="6"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7pPr>
            <a:lvl8pPr lvl="7"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8pPr>
            <a:lvl9pPr lvl="8" marR="0" rtl="0" algn="l">
              <a:lnSpc>
                <a:spcPct val="100000"/>
              </a:lnSpc>
              <a:spcBef>
                <a:spcPts val="0"/>
              </a:spcBef>
              <a:spcAft>
                <a:spcPts val="0"/>
              </a:spcAft>
              <a:buClr>
                <a:schemeClr val="dk1"/>
              </a:buClr>
              <a:buSzPts val="2800"/>
              <a:buFont typeface="Squada One"/>
              <a:buNone/>
              <a:defRPr b="0" i="0" sz="2800" u="none" cap="none" strike="noStrike">
                <a:solidFill>
                  <a:schemeClr val="dk1"/>
                </a:solidFill>
                <a:latin typeface="Squada One"/>
                <a:ea typeface="Squada One"/>
                <a:cs typeface="Squada One"/>
                <a:sym typeface="Squad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1pPr>
            <a:lvl2pPr indent="-304800" lvl="1" marL="9144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2pPr>
            <a:lvl3pPr indent="-304800" lvl="2" marL="13716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3pPr>
            <a:lvl4pPr indent="-304800" lvl="3" marL="18288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4pPr>
            <a:lvl5pPr indent="-304800" lvl="4" marL="22860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5pPr>
            <a:lvl6pPr indent="-304800" lvl="5" marL="27432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6pPr>
            <a:lvl7pPr indent="-304800" lvl="6" marL="32004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7pPr>
            <a:lvl8pPr indent="-304800" lvl="7" marL="3657600" marR="0" rtl="0" algn="l">
              <a:lnSpc>
                <a:spcPct val="115000"/>
              </a:lnSpc>
              <a:spcBef>
                <a:spcPts val="1600"/>
              </a:spcBef>
              <a:spcAft>
                <a:spcPts val="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8pPr>
            <a:lvl9pPr indent="-304800" lvl="8" marL="4114800" marR="0" rtl="0" algn="l">
              <a:lnSpc>
                <a:spcPct val="115000"/>
              </a:lnSpc>
              <a:spcBef>
                <a:spcPts val="1600"/>
              </a:spcBef>
              <a:spcAft>
                <a:spcPts val="1600"/>
              </a:spcAft>
              <a:buClr>
                <a:schemeClr val="dk1"/>
              </a:buClr>
              <a:buSzPts val="1200"/>
              <a:buFont typeface="Roboto Condensed Light"/>
              <a:buChar char="■"/>
              <a:defRPr b="0" i="0" sz="1200" u="none" cap="none" strike="noStrike">
                <a:solidFill>
                  <a:schemeClr val="dk1"/>
                </a:solidFill>
                <a:latin typeface="Roboto Condensed Light"/>
                <a:ea typeface="Roboto Condensed Light"/>
                <a:cs typeface="Roboto Condensed Light"/>
                <a:sym typeface="Roboto Condensed Ligh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www.desmos.com/calculator/nfsnzv6m2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hyperlink" Target="https://www.desmos.com/calculator" TargetMode="External"/><Relationship Id="rId7"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7.png"/><Relationship Id="rId7"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1"/>
          <p:cNvSpPr txBox="1"/>
          <p:nvPr>
            <p:ph type="ctrTitle"/>
          </p:nvPr>
        </p:nvSpPr>
        <p:spPr>
          <a:xfrm>
            <a:off x="1135981" y="1393699"/>
            <a:ext cx="6886800" cy="17823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6000"/>
              <a:buNone/>
            </a:pPr>
            <a:r>
              <a:rPr lang="en-GB">
                <a:solidFill>
                  <a:srgbClr val="C3996C"/>
                </a:solidFill>
              </a:rPr>
              <a:t>Veri Bilimi Bootcamp’i</a:t>
            </a:r>
            <a:br>
              <a:rPr lang="en-GB">
                <a:solidFill>
                  <a:srgbClr val="C3996C"/>
                </a:solidFill>
              </a:rPr>
            </a:br>
            <a:r>
              <a:rPr lang="en-GB">
                <a:solidFill>
                  <a:srgbClr val="C3996C"/>
                </a:solidFill>
              </a:rPr>
              <a:t>3. Hafta</a:t>
            </a:r>
            <a:endParaRPr>
              <a:solidFill>
                <a:srgbClr val="434343"/>
              </a:solidFill>
            </a:endParaRPr>
          </a:p>
        </p:txBody>
      </p:sp>
      <p:cxnSp>
        <p:nvCxnSpPr>
          <p:cNvPr id="58" name="Google Shape;58;p11"/>
          <p:cNvCxnSpPr/>
          <p:nvPr/>
        </p:nvCxnSpPr>
        <p:spPr>
          <a:xfrm>
            <a:off x="7145675" y="3176000"/>
            <a:ext cx="2086500" cy="0"/>
          </a:xfrm>
          <a:prstGeom prst="straightConnector1">
            <a:avLst/>
          </a:prstGeom>
          <a:noFill/>
          <a:ln cap="flat" cmpd="sng" w="9525">
            <a:solidFill>
              <a:schemeClr val="dk1"/>
            </a:solidFill>
            <a:prstDash val="solid"/>
            <a:round/>
            <a:headEnd len="sm" w="sm" type="none"/>
            <a:tailEnd len="sm" w="sm" type="none"/>
          </a:ln>
        </p:spPr>
      </p:cxnSp>
      <p:sp>
        <p:nvSpPr>
          <p:cNvPr id="59" name="Google Shape;59;p11"/>
          <p:cNvSpPr txBox="1"/>
          <p:nvPr>
            <p:ph idx="1" type="subTitle"/>
          </p:nvPr>
        </p:nvSpPr>
        <p:spPr>
          <a:xfrm>
            <a:off x="3670681" y="3299973"/>
            <a:ext cx="4352100" cy="7170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200"/>
              <a:buNone/>
            </a:pPr>
            <a:r>
              <a:rPr lang="en-GB"/>
              <a:t>www.CarbonConsulting.com</a:t>
            </a:r>
            <a:br>
              <a:rPr lang="en-GB" u="sng"/>
            </a:br>
            <a:r>
              <a:rPr lang="en-GB"/>
              <a:t>info@carbonconsulting.com</a:t>
            </a:r>
            <a:br>
              <a:rPr lang="en-GB"/>
            </a:br>
            <a:br>
              <a:rPr lang="en-GB"/>
            </a:br>
            <a:r>
              <a:rPr lang="en-GB"/>
              <a:t>@ Mehmet Ali Özer</a:t>
            </a:r>
            <a:endParaRPr/>
          </a:p>
        </p:txBody>
      </p:sp>
      <p:pic>
        <p:nvPicPr>
          <p:cNvPr id="60" name="Google Shape;60;p11"/>
          <p:cNvPicPr preferRelativeResize="0"/>
          <p:nvPr/>
        </p:nvPicPr>
        <p:blipFill rotWithShape="1">
          <a:blip r:embed="rId3">
            <a:alphaModFix/>
          </a:blip>
          <a:srcRect b="0" l="0" r="0" t="0"/>
          <a:stretch/>
        </p:blipFill>
        <p:spPr>
          <a:xfrm>
            <a:off x="6069497" y="3233712"/>
            <a:ext cx="132522" cy="132522"/>
          </a:xfrm>
          <a:prstGeom prst="rect">
            <a:avLst/>
          </a:prstGeom>
          <a:noFill/>
          <a:ln>
            <a:noFill/>
          </a:ln>
        </p:spPr>
      </p:pic>
      <p:pic>
        <p:nvPicPr>
          <p:cNvPr id="61" name="Google Shape;61;p11"/>
          <p:cNvPicPr preferRelativeResize="0"/>
          <p:nvPr/>
        </p:nvPicPr>
        <p:blipFill rotWithShape="1">
          <a:blip r:embed="rId4">
            <a:alphaModFix/>
          </a:blip>
          <a:srcRect b="0" l="0" r="0" t="0"/>
          <a:stretch/>
        </p:blipFill>
        <p:spPr>
          <a:xfrm>
            <a:off x="6069497" y="3413919"/>
            <a:ext cx="132522" cy="13252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nvSpPr>
        <p:spPr>
          <a:xfrm flipH="1">
            <a:off x="-10861" y="4854532"/>
            <a:ext cx="422700" cy="28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2"/>
                </a:solidFill>
                <a:latin typeface="Arial"/>
                <a:ea typeface="Arial"/>
                <a:cs typeface="Arial"/>
                <a:sym typeface="Arial"/>
              </a:rPr>
              <a:t>06</a:t>
            </a:r>
            <a:endParaRPr b="0" i="0" sz="1400" u="none" cap="none" strike="noStrike">
              <a:solidFill>
                <a:srgbClr val="000000"/>
              </a:solidFill>
              <a:latin typeface="Arial"/>
              <a:ea typeface="Arial"/>
              <a:cs typeface="Arial"/>
              <a:sym typeface="Arial"/>
            </a:endParaRPr>
          </a:p>
        </p:txBody>
      </p:sp>
      <p:pic>
        <p:nvPicPr>
          <p:cNvPr descr="Logo&#10;&#10;Description automatically generated" id="169" name="Google Shape;169;p20"/>
          <p:cNvPicPr preferRelativeResize="0"/>
          <p:nvPr/>
        </p:nvPicPr>
        <p:blipFill rotWithShape="1">
          <a:blip r:embed="rId3">
            <a:alphaModFix/>
          </a:blip>
          <a:srcRect b="0" l="0" r="0" t="0"/>
          <a:stretch/>
        </p:blipFill>
        <p:spPr>
          <a:xfrm>
            <a:off x="7374993" y="-12481"/>
            <a:ext cx="1769862" cy="408430"/>
          </a:xfrm>
          <a:prstGeom prst="rect">
            <a:avLst/>
          </a:prstGeom>
          <a:noFill/>
          <a:ln>
            <a:noFill/>
          </a:ln>
        </p:spPr>
      </p:pic>
      <p:grpSp>
        <p:nvGrpSpPr>
          <p:cNvPr id="170" name="Google Shape;170;p20"/>
          <p:cNvGrpSpPr/>
          <p:nvPr/>
        </p:nvGrpSpPr>
        <p:grpSpPr>
          <a:xfrm>
            <a:off x="13201" y="-12481"/>
            <a:ext cx="422700" cy="428246"/>
            <a:chOff x="13201" y="-12481"/>
            <a:chExt cx="422700" cy="428246"/>
          </a:xfrm>
        </p:grpSpPr>
        <p:pic>
          <p:nvPicPr>
            <p:cNvPr descr="Icon&#10;&#10;Description automatically generated" id="171" name="Google Shape;171;p20"/>
            <p:cNvPicPr preferRelativeResize="0"/>
            <p:nvPr/>
          </p:nvPicPr>
          <p:blipFill rotWithShape="1">
            <a:blip r:embed="rId4">
              <a:alphaModFix/>
            </a:blip>
            <a:srcRect b="0" l="0" r="0" t="0"/>
            <a:stretch/>
          </p:blipFill>
          <p:spPr>
            <a:xfrm>
              <a:off x="80101" y="-12481"/>
              <a:ext cx="288900" cy="288900"/>
            </a:xfrm>
            <a:prstGeom prst="rect">
              <a:avLst/>
            </a:prstGeom>
            <a:noFill/>
            <a:ln>
              <a:noFill/>
            </a:ln>
          </p:spPr>
        </p:pic>
        <p:pic>
          <p:nvPicPr>
            <p:cNvPr descr="A picture containing text, sign&#10;&#10;Description automatically generated" id="172" name="Google Shape;172;p20"/>
            <p:cNvPicPr preferRelativeResize="0"/>
            <p:nvPr/>
          </p:nvPicPr>
          <p:blipFill rotWithShape="1">
            <a:blip r:embed="rId5">
              <a:alphaModFix/>
            </a:blip>
            <a:srcRect b="0" l="0" r="0" t="0"/>
            <a:stretch/>
          </p:blipFill>
          <p:spPr>
            <a:xfrm>
              <a:off x="13201" y="191734"/>
              <a:ext cx="422700" cy="224031"/>
            </a:xfrm>
            <a:prstGeom prst="rect">
              <a:avLst/>
            </a:prstGeom>
            <a:noFill/>
            <a:ln>
              <a:noFill/>
            </a:ln>
          </p:spPr>
        </p:pic>
      </p:grpSp>
      <p:sp>
        <p:nvSpPr>
          <p:cNvPr id="173" name="Google Shape;173;p20"/>
          <p:cNvSpPr txBox="1"/>
          <p:nvPr>
            <p:ph type="ctrTitle"/>
          </p:nvPr>
        </p:nvSpPr>
        <p:spPr>
          <a:xfrm>
            <a:off x="526200" y="244325"/>
            <a:ext cx="7503000" cy="49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Loss (Residual Sum of Squares - RSS)</a:t>
            </a:r>
            <a:endParaRPr>
              <a:solidFill>
                <a:schemeClr val="dk2"/>
              </a:solidFill>
            </a:endParaRPr>
          </a:p>
        </p:txBody>
      </p:sp>
      <p:sp>
        <p:nvSpPr>
          <p:cNvPr id="174" name="Google Shape;174;p20"/>
          <p:cNvSpPr txBox="1"/>
          <p:nvPr/>
        </p:nvSpPr>
        <p:spPr>
          <a:xfrm>
            <a:off x="-10850" y="1320325"/>
            <a:ext cx="4372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Kalıntıların karesini alıyoruz, magnitude hesaplamayı amaçlıyoruz.</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Bu kalıntı karelerden kurtulmak istiyoruz en ideal durumda bütün noktalar bir doğru üzerinde olsaydı bizim beklentimiz olan doğrusal bir ilişkiyi tamamen karşılardı ve modelimiz çok doğru olurdu.</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Kalıntı kareleri mümkün olduğunca küçük tutmayı isteyebiliriz.</a:t>
            </a:r>
            <a:endParaRPr sz="1200"/>
          </a:p>
          <a:p>
            <a:pPr indent="0" lvl="0" marL="0" rtl="0" algn="l">
              <a:spcBef>
                <a:spcPts val="0"/>
              </a:spcBef>
              <a:spcAft>
                <a:spcPts val="0"/>
              </a:spcAft>
              <a:buNone/>
            </a:pPr>
            <a:r>
              <a:rPr lang="en-GB" sz="1200"/>
              <a:t>Yani bu eğitim verisine oturtabileceğimiz (fit) sonsuz sayıda doğru var ancak bir sadece bir tanesini seçmek istiyoruz.</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GB" sz="1200"/>
              <a:t>Temel mantık - mümkün olduğunca bütün bu eğitim verisindeki noktalara yakın geçecek, hata paylarını az tutacak bir doğru bulmak.</a:t>
            </a:r>
            <a:endParaRPr sz="1200"/>
          </a:p>
        </p:txBody>
      </p:sp>
      <p:pic>
        <p:nvPicPr>
          <p:cNvPr id="175" name="Google Shape;175;p20"/>
          <p:cNvPicPr preferRelativeResize="0"/>
          <p:nvPr/>
        </p:nvPicPr>
        <p:blipFill>
          <a:blip r:embed="rId6">
            <a:alphaModFix/>
          </a:blip>
          <a:stretch>
            <a:fillRect/>
          </a:stretch>
        </p:blipFill>
        <p:spPr>
          <a:xfrm>
            <a:off x="4361650" y="1258698"/>
            <a:ext cx="4783201" cy="27757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ctrTitle"/>
          </p:nvPr>
        </p:nvSpPr>
        <p:spPr>
          <a:xfrm>
            <a:off x="1964850" y="2054150"/>
            <a:ext cx="5214300" cy="57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LINEAR REGRESSION NOTEBOOK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 type="subTitle"/>
          </p:nvPr>
        </p:nvSpPr>
        <p:spPr>
          <a:xfrm>
            <a:off x="2152500" y="3028254"/>
            <a:ext cx="4839000" cy="100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45 Dakika</a:t>
            </a:r>
            <a:endParaRPr/>
          </a:p>
        </p:txBody>
      </p:sp>
      <p:sp>
        <p:nvSpPr>
          <p:cNvPr id="186" name="Google Shape;186;p22"/>
          <p:cNvSpPr txBox="1"/>
          <p:nvPr>
            <p:ph type="ctrTitle"/>
          </p:nvPr>
        </p:nvSpPr>
        <p:spPr>
          <a:xfrm flipH="1">
            <a:off x="1632611" y="1694404"/>
            <a:ext cx="5677800" cy="136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GB"/>
              <a:t>Öğle Arası</a:t>
            </a:r>
            <a:endParaRPr/>
          </a:p>
        </p:txBody>
      </p:sp>
      <p:cxnSp>
        <p:nvCxnSpPr>
          <p:cNvPr id="187" name="Google Shape;187;p22"/>
          <p:cNvCxnSpPr/>
          <p:nvPr/>
        </p:nvCxnSpPr>
        <p:spPr>
          <a:xfrm rot="10800000">
            <a:off x="8156400" y="630088"/>
            <a:ext cx="1236300" cy="0"/>
          </a:xfrm>
          <a:prstGeom prst="straightConnector1">
            <a:avLst/>
          </a:prstGeom>
          <a:noFill/>
          <a:ln cap="flat" cmpd="sng" w="9525">
            <a:solidFill>
              <a:schemeClr val="dk2"/>
            </a:solidFill>
            <a:prstDash val="solid"/>
            <a:round/>
            <a:headEnd len="sm" w="sm" type="none"/>
            <a:tailEnd len="sm" w="sm" type="none"/>
          </a:ln>
        </p:spPr>
      </p:cxnSp>
      <p:cxnSp>
        <p:nvCxnSpPr>
          <p:cNvPr id="188" name="Google Shape;188;p22"/>
          <p:cNvCxnSpPr/>
          <p:nvPr/>
        </p:nvCxnSpPr>
        <p:spPr>
          <a:xfrm rot="10800000">
            <a:off x="-125" y="4765850"/>
            <a:ext cx="9585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ctrTitle"/>
          </p:nvPr>
        </p:nvSpPr>
        <p:spPr>
          <a:xfrm flipH="1">
            <a:off x="1112363" y="2635675"/>
            <a:ext cx="6831116"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lang="en-GB"/>
              <a:t>Logistic Regression</a:t>
            </a:r>
            <a:endParaRPr/>
          </a:p>
        </p:txBody>
      </p:sp>
      <p:sp>
        <p:nvSpPr>
          <p:cNvPr id="194" name="Google Shape;194;p23"/>
          <p:cNvSpPr txBox="1"/>
          <p:nvPr>
            <p:ph idx="2" type="title"/>
          </p:nvPr>
        </p:nvSpPr>
        <p:spPr>
          <a:xfrm flipH="1">
            <a:off x="4964179" y="2323850"/>
            <a:ext cx="2979300" cy="754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600"/>
              <a:buNone/>
            </a:pPr>
            <a:r>
              <a:rPr lang="en-GB">
                <a:solidFill>
                  <a:srgbClr val="C3996C"/>
                </a:solidFill>
              </a:rPr>
              <a:t>02</a:t>
            </a:r>
            <a:endParaRPr>
              <a:solidFill>
                <a:srgbClr val="C3996C"/>
              </a:solidFill>
            </a:endParaRPr>
          </a:p>
        </p:txBody>
      </p:sp>
      <p:cxnSp>
        <p:nvCxnSpPr>
          <p:cNvPr id="195" name="Google Shape;195;p23"/>
          <p:cNvCxnSpPr/>
          <p:nvPr/>
        </p:nvCxnSpPr>
        <p:spPr>
          <a:xfrm>
            <a:off x="7578325" y="4028400"/>
            <a:ext cx="1565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nvSpPr>
        <p:spPr>
          <a:xfrm flipH="1">
            <a:off x="-10861" y="4854532"/>
            <a:ext cx="422700" cy="28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2"/>
                </a:solidFill>
                <a:latin typeface="Arial"/>
                <a:ea typeface="Arial"/>
                <a:cs typeface="Arial"/>
                <a:sym typeface="Arial"/>
              </a:rPr>
              <a:t>04</a:t>
            </a:r>
            <a:endParaRPr b="0" i="0" sz="1400" u="none" cap="none" strike="noStrike">
              <a:solidFill>
                <a:srgbClr val="000000"/>
              </a:solidFill>
              <a:latin typeface="Arial"/>
              <a:ea typeface="Arial"/>
              <a:cs typeface="Arial"/>
              <a:sym typeface="Arial"/>
            </a:endParaRPr>
          </a:p>
        </p:txBody>
      </p:sp>
      <p:pic>
        <p:nvPicPr>
          <p:cNvPr descr="Logo&#10;&#10;Description automatically generated" id="201" name="Google Shape;201;p24"/>
          <p:cNvPicPr preferRelativeResize="0"/>
          <p:nvPr/>
        </p:nvPicPr>
        <p:blipFill rotWithShape="1">
          <a:blip r:embed="rId3">
            <a:alphaModFix/>
          </a:blip>
          <a:srcRect b="0" l="0" r="0" t="0"/>
          <a:stretch/>
        </p:blipFill>
        <p:spPr>
          <a:xfrm>
            <a:off x="7374993" y="-12481"/>
            <a:ext cx="1769862" cy="408430"/>
          </a:xfrm>
          <a:prstGeom prst="rect">
            <a:avLst/>
          </a:prstGeom>
          <a:noFill/>
          <a:ln>
            <a:noFill/>
          </a:ln>
        </p:spPr>
      </p:pic>
      <p:grpSp>
        <p:nvGrpSpPr>
          <p:cNvPr id="202" name="Google Shape;202;p24"/>
          <p:cNvGrpSpPr/>
          <p:nvPr/>
        </p:nvGrpSpPr>
        <p:grpSpPr>
          <a:xfrm>
            <a:off x="13201" y="-12481"/>
            <a:ext cx="422700" cy="428246"/>
            <a:chOff x="13201" y="-12481"/>
            <a:chExt cx="422700" cy="428246"/>
          </a:xfrm>
        </p:grpSpPr>
        <p:pic>
          <p:nvPicPr>
            <p:cNvPr descr="Icon&#10;&#10;Description automatically generated" id="203" name="Google Shape;203;p24"/>
            <p:cNvPicPr preferRelativeResize="0"/>
            <p:nvPr/>
          </p:nvPicPr>
          <p:blipFill rotWithShape="1">
            <a:blip r:embed="rId4">
              <a:alphaModFix/>
            </a:blip>
            <a:srcRect b="0" l="0" r="0" t="0"/>
            <a:stretch/>
          </p:blipFill>
          <p:spPr>
            <a:xfrm>
              <a:off x="80101" y="-12481"/>
              <a:ext cx="288900" cy="288900"/>
            </a:xfrm>
            <a:prstGeom prst="rect">
              <a:avLst/>
            </a:prstGeom>
            <a:noFill/>
            <a:ln>
              <a:noFill/>
            </a:ln>
          </p:spPr>
        </p:pic>
        <p:pic>
          <p:nvPicPr>
            <p:cNvPr descr="A picture containing text, sign&#10;&#10;Description automatically generated" id="204" name="Google Shape;204;p24"/>
            <p:cNvPicPr preferRelativeResize="0"/>
            <p:nvPr/>
          </p:nvPicPr>
          <p:blipFill rotWithShape="1">
            <a:blip r:embed="rId5">
              <a:alphaModFix/>
            </a:blip>
            <a:srcRect b="0" l="0" r="0" t="0"/>
            <a:stretch/>
          </p:blipFill>
          <p:spPr>
            <a:xfrm>
              <a:off x="13201" y="191734"/>
              <a:ext cx="422700" cy="224031"/>
            </a:xfrm>
            <a:prstGeom prst="rect">
              <a:avLst/>
            </a:prstGeom>
            <a:noFill/>
            <a:ln>
              <a:noFill/>
            </a:ln>
          </p:spPr>
        </p:pic>
      </p:grpSp>
      <p:sp>
        <p:nvSpPr>
          <p:cNvPr id="205" name="Google Shape;205;p24"/>
          <p:cNvSpPr txBox="1"/>
          <p:nvPr/>
        </p:nvSpPr>
        <p:spPr>
          <a:xfrm>
            <a:off x="391650" y="415775"/>
            <a:ext cx="8360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Condensed Light"/>
                <a:ea typeface="Roboto Condensed Light"/>
                <a:cs typeface="Roboto Condensed Light"/>
                <a:sym typeface="Roboto Condensed Light"/>
              </a:rPr>
              <a:t>In multiple regression, a mathematical model of a set of explanatory variables is used to predict the </a:t>
            </a:r>
            <a:r>
              <a:rPr b="1" lang="en-GB">
                <a:latin typeface="Roboto Condensed"/>
                <a:ea typeface="Roboto Condensed"/>
                <a:cs typeface="Roboto Condensed"/>
                <a:sym typeface="Roboto Condensed"/>
              </a:rPr>
              <a:t>mean of a continuous dependent variable</a:t>
            </a:r>
            <a:r>
              <a:rPr lang="en-GB">
                <a:latin typeface="Roboto Condensed Light"/>
                <a:ea typeface="Roboto Condensed Light"/>
                <a:cs typeface="Roboto Condensed Light"/>
                <a:sym typeface="Roboto Condensed Light"/>
              </a:rPr>
              <a:t>. </a:t>
            </a:r>
            <a:br>
              <a:rPr lang="en-GB">
                <a:latin typeface="Roboto Condensed Light"/>
                <a:ea typeface="Roboto Condensed Light"/>
                <a:cs typeface="Roboto Condensed Light"/>
                <a:sym typeface="Roboto Condensed Light"/>
              </a:rPr>
            </a:br>
            <a:br>
              <a:rPr lang="en-GB">
                <a:latin typeface="Roboto Condensed Light"/>
                <a:ea typeface="Roboto Condensed Light"/>
                <a:cs typeface="Roboto Condensed Light"/>
                <a:sym typeface="Roboto Condensed Light"/>
              </a:rPr>
            </a:br>
            <a:r>
              <a:rPr lang="en-GB">
                <a:latin typeface="Roboto Condensed Light"/>
                <a:ea typeface="Roboto Condensed Light"/>
                <a:cs typeface="Roboto Condensed Light"/>
                <a:sym typeface="Roboto Condensed Light"/>
              </a:rPr>
              <a:t>In logistic regression, a mathematical model of a set of explanatory variables is used to predict a </a:t>
            </a:r>
            <a:r>
              <a:rPr b="1" lang="en-GB">
                <a:latin typeface="Roboto Condensed"/>
                <a:ea typeface="Roboto Condensed"/>
                <a:cs typeface="Roboto Condensed"/>
                <a:sym typeface="Roboto Condensed"/>
              </a:rPr>
              <a:t>logit transformation of the dependent variable</a:t>
            </a:r>
            <a:r>
              <a:rPr lang="en-GB">
                <a:latin typeface="Roboto Condensed Light"/>
                <a:ea typeface="Roboto Condensed Light"/>
                <a:cs typeface="Roboto Condensed Light"/>
                <a:sym typeface="Roboto Condensed Light"/>
              </a:rPr>
              <a:t>.</a:t>
            </a:r>
            <a:br>
              <a:rPr lang="en-GB">
                <a:latin typeface="Roboto Condensed Light"/>
                <a:ea typeface="Roboto Condensed Light"/>
                <a:cs typeface="Roboto Condensed Light"/>
                <a:sym typeface="Roboto Condensed Light"/>
              </a:rPr>
            </a:b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GB">
                <a:latin typeface="Roboto Condensed Light"/>
                <a:ea typeface="Roboto Condensed Light"/>
                <a:cs typeface="Roboto Condensed Light"/>
                <a:sym typeface="Roboto Condensed Light"/>
              </a:rPr>
              <a:t>Suppose the numerical values of 0 and 1 are assigned to the two outcomes of a binary variable. </a:t>
            </a:r>
            <a:br>
              <a:rPr lang="en-GB">
                <a:latin typeface="Roboto Condensed Light"/>
                <a:ea typeface="Roboto Condensed Light"/>
                <a:cs typeface="Roboto Condensed Light"/>
                <a:sym typeface="Roboto Condensed Light"/>
              </a:rPr>
            </a:br>
            <a:br>
              <a:rPr lang="en-GB">
                <a:latin typeface="Roboto Condensed Light"/>
                <a:ea typeface="Roboto Condensed Light"/>
                <a:cs typeface="Roboto Condensed Light"/>
                <a:sym typeface="Roboto Condensed Light"/>
              </a:rPr>
            </a:br>
            <a:r>
              <a:rPr lang="en-GB">
                <a:latin typeface="Roboto Condensed Light"/>
                <a:ea typeface="Roboto Condensed Light"/>
                <a:cs typeface="Roboto Condensed Light"/>
                <a:sym typeface="Roboto Condensed Light"/>
              </a:rPr>
              <a:t>Often, the 0 represents a negative response and the 1 represents a positive response.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GB">
                <a:latin typeface="Roboto Condensed Light"/>
                <a:ea typeface="Roboto Condensed Light"/>
                <a:cs typeface="Roboto Condensed Light"/>
                <a:sym typeface="Roboto Condensed Light"/>
              </a:rPr>
              <a:t>The mean of this variable will be the proportion of positive responses.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GB">
                <a:latin typeface="Roboto Condensed Light"/>
                <a:ea typeface="Roboto Condensed Light"/>
                <a:cs typeface="Roboto Condensed Light"/>
                <a:sym typeface="Roboto Condensed Light"/>
              </a:rPr>
              <a:t>If p is the proportion of observations with an outcome of 1, then 1-p is the probability of a outcome of 0.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r>
              <a:rPr lang="en-GB">
                <a:latin typeface="Roboto Condensed Light"/>
                <a:ea typeface="Roboto Condensed Light"/>
                <a:cs typeface="Roboto Condensed Light"/>
                <a:sym typeface="Roboto Condensed Light"/>
              </a:rPr>
              <a:t>The ratio p/(1-p) is called the odds and the logit is the logarithm of the odds, or just log odds. </a:t>
            </a:r>
            <a:endParaRPr>
              <a:latin typeface="Roboto Condensed Light"/>
              <a:ea typeface="Roboto Condensed Light"/>
              <a:cs typeface="Roboto Condensed Light"/>
              <a:sym typeface="Roboto Condensed Light"/>
            </a:endParaRPr>
          </a:p>
          <a:p>
            <a:pPr indent="0" lvl="0" marL="0" rtl="0" algn="l">
              <a:spcBef>
                <a:spcPts val="0"/>
              </a:spcBef>
              <a:spcAft>
                <a:spcPts val="0"/>
              </a:spcAft>
              <a:buNone/>
            </a:pPr>
            <a:br>
              <a:rPr lang="en-GB">
                <a:latin typeface="Roboto Condensed Light"/>
                <a:ea typeface="Roboto Condensed Light"/>
                <a:cs typeface="Roboto Condensed Light"/>
                <a:sym typeface="Roboto Condensed Light"/>
              </a:rPr>
            </a:br>
            <a:r>
              <a:rPr lang="en-GB">
                <a:latin typeface="Roboto Condensed Light"/>
                <a:ea typeface="Roboto Condensed Light"/>
                <a:cs typeface="Roboto Condensed Light"/>
                <a:sym typeface="Roboto Condensed Light"/>
              </a:rPr>
              <a:t>the logit transformation equation is written as;</a:t>
            </a:r>
            <a:endParaRPr>
              <a:latin typeface="Roboto Condensed Light"/>
              <a:ea typeface="Roboto Condensed Light"/>
              <a:cs typeface="Roboto Condensed Light"/>
              <a:sym typeface="Roboto Condensed Light"/>
            </a:endParaRPr>
          </a:p>
        </p:txBody>
      </p:sp>
      <p:pic>
        <p:nvPicPr>
          <p:cNvPr id="206" name="Google Shape;206;p24"/>
          <p:cNvPicPr preferRelativeResize="0"/>
          <p:nvPr/>
        </p:nvPicPr>
        <p:blipFill>
          <a:blip r:embed="rId6">
            <a:alphaModFix/>
          </a:blip>
          <a:stretch>
            <a:fillRect/>
          </a:stretch>
        </p:blipFill>
        <p:spPr>
          <a:xfrm>
            <a:off x="4062600" y="3928450"/>
            <a:ext cx="3265900" cy="1025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5"/>
          <p:cNvPicPr preferRelativeResize="0"/>
          <p:nvPr/>
        </p:nvPicPr>
        <p:blipFill>
          <a:blip r:embed="rId3">
            <a:alphaModFix/>
          </a:blip>
          <a:stretch>
            <a:fillRect/>
          </a:stretch>
        </p:blipFill>
        <p:spPr>
          <a:xfrm>
            <a:off x="1290350" y="279375"/>
            <a:ext cx="6276975" cy="3076575"/>
          </a:xfrm>
          <a:prstGeom prst="rect">
            <a:avLst/>
          </a:prstGeom>
          <a:noFill/>
          <a:ln>
            <a:noFill/>
          </a:ln>
        </p:spPr>
      </p:pic>
      <p:sp>
        <p:nvSpPr>
          <p:cNvPr id="212" name="Google Shape;212;p25"/>
          <p:cNvSpPr txBox="1"/>
          <p:nvPr/>
        </p:nvSpPr>
        <p:spPr>
          <a:xfrm>
            <a:off x="580500" y="3664775"/>
            <a:ext cx="7669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Condensed Light"/>
                <a:ea typeface="Roboto Condensed Light"/>
                <a:cs typeface="Roboto Condensed Light"/>
                <a:sym typeface="Roboto Condensed Light"/>
              </a:rPr>
              <a:t>Note that while p ranges between zero and one, the logit ranges between minus and plus infinity. </a:t>
            </a:r>
            <a:br>
              <a:rPr lang="en-GB">
                <a:latin typeface="Roboto Condensed Light"/>
                <a:ea typeface="Roboto Condensed Light"/>
                <a:cs typeface="Roboto Condensed Light"/>
                <a:sym typeface="Roboto Condensed Light"/>
              </a:rPr>
            </a:br>
            <a:br>
              <a:rPr lang="en-GB">
                <a:latin typeface="Roboto Condensed Light"/>
                <a:ea typeface="Roboto Condensed Light"/>
                <a:cs typeface="Roboto Condensed Light"/>
                <a:sym typeface="Roboto Condensed Light"/>
              </a:rPr>
            </a:br>
            <a:r>
              <a:rPr lang="en-GB">
                <a:latin typeface="Roboto Condensed Light"/>
                <a:ea typeface="Roboto Condensed Light"/>
                <a:cs typeface="Roboto Condensed Light"/>
                <a:sym typeface="Roboto Condensed Light"/>
              </a:rPr>
              <a:t>Also note that the zero logit occurs when p is 0.50. </a:t>
            </a:r>
            <a:br>
              <a:rPr lang="en-GB">
                <a:latin typeface="Roboto Condensed Light"/>
                <a:ea typeface="Roboto Condensed Light"/>
                <a:cs typeface="Roboto Condensed Light"/>
                <a:sym typeface="Roboto Condensed Light"/>
              </a:rPr>
            </a:br>
            <a:br>
              <a:rPr lang="en-GB">
                <a:latin typeface="Roboto Condensed Light"/>
                <a:ea typeface="Roboto Condensed Light"/>
                <a:cs typeface="Roboto Condensed Light"/>
                <a:sym typeface="Roboto Condensed Light"/>
              </a:rPr>
            </a:br>
            <a:r>
              <a:rPr lang="en-GB">
                <a:latin typeface="Roboto Condensed Light"/>
                <a:ea typeface="Roboto Condensed Light"/>
                <a:cs typeface="Roboto Condensed Light"/>
                <a:sym typeface="Roboto Condensed Light"/>
              </a:rPr>
              <a:t>The logistic transformation is the inverse of the logit transformation.</a:t>
            </a:r>
            <a:endParaRPr>
              <a:latin typeface="Roboto Condensed Light"/>
              <a:ea typeface="Roboto Condensed Light"/>
              <a:cs typeface="Roboto Condensed Light"/>
              <a:sym typeface="Roboto Condensed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ctrTitle"/>
          </p:nvPr>
        </p:nvSpPr>
        <p:spPr>
          <a:xfrm>
            <a:off x="1964851" y="3528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Desmos Logistic Regression Demo</a:t>
            </a:r>
            <a:endParaRPr/>
          </a:p>
        </p:txBody>
      </p:sp>
      <p:sp>
        <p:nvSpPr>
          <p:cNvPr id="218" name="Google Shape;218;p26"/>
          <p:cNvSpPr txBox="1"/>
          <p:nvPr/>
        </p:nvSpPr>
        <p:spPr>
          <a:xfrm>
            <a:off x="1964850" y="1832075"/>
            <a:ext cx="41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https://www.desmos.com/calculator/nfsnzv6m2i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ctrTitle"/>
          </p:nvPr>
        </p:nvSpPr>
        <p:spPr>
          <a:xfrm>
            <a:off x="1912901" y="2098650"/>
            <a:ext cx="5214300" cy="94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Logistic Regression Notebooks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idx="1" type="subTitle"/>
          </p:nvPr>
        </p:nvSpPr>
        <p:spPr>
          <a:xfrm>
            <a:off x="2152500" y="3028254"/>
            <a:ext cx="4839000" cy="100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See you tomorrow</a:t>
            </a:r>
            <a:endParaRPr/>
          </a:p>
        </p:txBody>
      </p:sp>
      <p:sp>
        <p:nvSpPr>
          <p:cNvPr id="229" name="Google Shape;229;p28"/>
          <p:cNvSpPr txBox="1"/>
          <p:nvPr>
            <p:ph type="ctrTitle"/>
          </p:nvPr>
        </p:nvSpPr>
        <p:spPr>
          <a:xfrm flipH="1">
            <a:off x="1183758" y="1694404"/>
            <a:ext cx="6556743" cy="136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GB"/>
              <a:t>Sunday</a:t>
            </a:r>
            <a:endParaRPr/>
          </a:p>
        </p:txBody>
      </p:sp>
      <p:cxnSp>
        <p:nvCxnSpPr>
          <p:cNvPr id="230" name="Google Shape;230;p28"/>
          <p:cNvCxnSpPr/>
          <p:nvPr/>
        </p:nvCxnSpPr>
        <p:spPr>
          <a:xfrm rot="10800000">
            <a:off x="8156400" y="630088"/>
            <a:ext cx="1236300" cy="0"/>
          </a:xfrm>
          <a:prstGeom prst="straightConnector1">
            <a:avLst/>
          </a:prstGeom>
          <a:noFill/>
          <a:ln cap="flat" cmpd="sng" w="9525">
            <a:solidFill>
              <a:schemeClr val="dk2"/>
            </a:solidFill>
            <a:prstDash val="solid"/>
            <a:round/>
            <a:headEnd len="sm" w="sm" type="none"/>
            <a:tailEnd len="sm" w="sm" type="none"/>
          </a:ln>
        </p:spPr>
      </p:cxnSp>
      <p:cxnSp>
        <p:nvCxnSpPr>
          <p:cNvPr id="231" name="Google Shape;231;p28"/>
          <p:cNvCxnSpPr/>
          <p:nvPr/>
        </p:nvCxnSpPr>
        <p:spPr>
          <a:xfrm rot="10800000">
            <a:off x="-125" y="4765850"/>
            <a:ext cx="9585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type="ctrTitle"/>
          </p:nvPr>
        </p:nvSpPr>
        <p:spPr>
          <a:xfrm flipH="1">
            <a:off x="2754543" y="1347038"/>
            <a:ext cx="5195700" cy="1921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400"/>
              <a:buNone/>
            </a:pPr>
            <a:r>
              <a:rPr lang="en-GB"/>
              <a:t>Decision Trees</a:t>
            </a:r>
            <a:endParaRPr/>
          </a:p>
        </p:txBody>
      </p:sp>
      <p:sp>
        <p:nvSpPr>
          <p:cNvPr id="237" name="Google Shape;237;p29"/>
          <p:cNvSpPr txBox="1"/>
          <p:nvPr>
            <p:ph idx="2" type="title"/>
          </p:nvPr>
        </p:nvSpPr>
        <p:spPr>
          <a:xfrm flipH="1">
            <a:off x="4970943" y="1035213"/>
            <a:ext cx="2979300" cy="7545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9600"/>
              <a:buNone/>
            </a:pPr>
            <a:r>
              <a:rPr lang="en-GB">
                <a:solidFill>
                  <a:srgbClr val="C3996C"/>
                </a:solidFill>
              </a:rPr>
              <a:t>03</a:t>
            </a:r>
            <a:endParaRPr>
              <a:solidFill>
                <a:srgbClr val="C3996C"/>
              </a:solidFill>
            </a:endParaRPr>
          </a:p>
        </p:txBody>
      </p:sp>
      <p:cxnSp>
        <p:nvCxnSpPr>
          <p:cNvPr id="238" name="Google Shape;238;p29"/>
          <p:cNvCxnSpPr/>
          <p:nvPr/>
        </p:nvCxnSpPr>
        <p:spPr>
          <a:xfrm>
            <a:off x="7626825" y="2744700"/>
            <a:ext cx="15606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2"/>
          <p:cNvSpPr txBox="1"/>
          <p:nvPr>
            <p:ph type="ctrTitle"/>
          </p:nvPr>
        </p:nvSpPr>
        <p:spPr>
          <a:xfrm>
            <a:off x="3385875" y="2098650"/>
            <a:ext cx="2372400" cy="94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0" lang="en-GB">
                <a:solidFill>
                  <a:schemeClr val="dk1"/>
                </a:solidFill>
              </a:rPr>
              <a:t>TABLE OF CONTENTS</a:t>
            </a:r>
            <a:endParaRPr b="0">
              <a:solidFill>
                <a:schemeClr val="dk1"/>
              </a:solidFill>
            </a:endParaRPr>
          </a:p>
        </p:txBody>
      </p:sp>
      <p:sp>
        <p:nvSpPr>
          <p:cNvPr id="67" name="Google Shape;67;p12"/>
          <p:cNvSpPr txBox="1"/>
          <p:nvPr>
            <p:ph idx="9" type="ctrTitle"/>
          </p:nvPr>
        </p:nvSpPr>
        <p:spPr>
          <a:xfrm>
            <a:off x="390296" y="1167854"/>
            <a:ext cx="19743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400"/>
              <a:buNone/>
            </a:pPr>
            <a:r>
              <a:rPr lang="en-GB"/>
              <a:t>Linear Regression</a:t>
            </a:r>
            <a:endParaRPr/>
          </a:p>
        </p:txBody>
      </p:sp>
      <p:sp>
        <p:nvSpPr>
          <p:cNvPr id="68" name="Google Shape;68;p12"/>
          <p:cNvSpPr txBox="1"/>
          <p:nvPr>
            <p:ph idx="13" type="subTitle"/>
          </p:nvPr>
        </p:nvSpPr>
        <p:spPr>
          <a:xfrm>
            <a:off x="600636" y="1622677"/>
            <a:ext cx="1764110" cy="572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900"/>
              <a:buNone/>
            </a:pPr>
            <a:r>
              <a:rPr lang="en-GB"/>
              <a:t>Understanding the theory behind linear regression and its application with sklearn library</a:t>
            </a:r>
            <a:endParaRPr/>
          </a:p>
        </p:txBody>
      </p:sp>
      <p:sp>
        <p:nvSpPr>
          <p:cNvPr id="69" name="Google Shape;69;p12"/>
          <p:cNvSpPr txBox="1"/>
          <p:nvPr>
            <p:ph idx="5" type="title"/>
          </p:nvPr>
        </p:nvSpPr>
        <p:spPr>
          <a:xfrm>
            <a:off x="2105406" y="2487168"/>
            <a:ext cx="11076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GB">
                <a:solidFill>
                  <a:srgbClr val="C3996C"/>
                </a:solidFill>
              </a:rPr>
              <a:t>02</a:t>
            </a:r>
            <a:endParaRPr>
              <a:solidFill>
                <a:srgbClr val="C3996C"/>
              </a:solidFill>
            </a:endParaRPr>
          </a:p>
        </p:txBody>
      </p:sp>
      <p:sp>
        <p:nvSpPr>
          <p:cNvPr id="70" name="Google Shape;70;p12"/>
          <p:cNvSpPr txBox="1"/>
          <p:nvPr>
            <p:ph idx="4" type="title"/>
          </p:nvPr>
        </p:nvSpPr>
        <p:spPr>
          <a:xfrm>
            <a:off x="2105406" y="1515808"/>
            <a:ext cx="1107600" cy="577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4800"/>
              <a:buNone/>
            </a:pPr>
            <a:r>
              <a:rPr lang="en-GB">
                <a:solidFill>
                  <a:srgbClr val="C3996C"/>
                </a:solidFill>
              </a:rPr>
              <a:t>01</a:t>
            </a:r>
            <a:endParaRPr>
              <a:solidFill>
                <a:srgbClr val="C3996C"/>
              </a:solidFill>
            </a:endParaRPr>
          </a:p>
        </p:txBody>
      </p:sp>
      <p:cxnSp>
        <p:nvCxnSpPr>
          <p:cNvPr id="71" name="Google Shape;71;p12"/>
          <p:cNvCxnSpPr/>
          <p:nvPr/>
        </p:nvCxnSpPr>
        <p:spPr>
          <a:xfrm>
            <a:off x="3297225" y="0"/>
            <a:ext cx="0" cy="2393700"/>
          </a:xfrm>
          <a:prstGeom prst="straightConnector1">
            <a:avLst/>
          </a:prstGeom>
          <a:noFill/>
          <a:ln cap="flat" cmpd="sng" w="9525">
            <a:solidFill>
              <a:schemeClr val="dk2"/>
            </a:solidFill>
            <a:prstDash val="solid"/>
            <a:round/>
            <a:headEnd len="sm" w="sm" type="none"/>
            <a:tailEnd len="sm" w="sm" type="none"/>
          </a:ln>
        </p:spPr>
      </p:cxnSp>
      <p:cxnSp>
        <p:nvCxnSpPr>
          <p:cNvPr id="72" name="Google Shape;72;p12"/>
          <p:cNvCxnSpPr/>
          <p:nvPr/>
        </p:nvCxnSpPr>
        <p:spPr>
          <a:xfrm>
            <a:off x="5861950" y="3131400"/>
            <a:ext cx="0" cy="2030100"/>
          </a:xfrm>
          <a:prstGeom prst="straightConnector1">
            <a:avLst/>
          </a:prstGeom>
          <a:noFill/>
          <a:ln cap="flat" cmpd="sng" w="9525">
            <a:solidFill>
              <a:schemeClr val="dk2"/>
            </a:solidFill>
            <a:prstDash val="solid"/>
            <a:round/>
            <a:headEnd len="sm" w="sm" type="none"/>
            <a:tailEnd len="sm" w="sm" type="none"/>
          </a:ln>
        </p:spPr>
      </p:cxnSp>
      <p:sp>
        <p:nvSpPr>
          <p:cNvPr id="73" name="Google Shape;73;p12"/>
          <p:cNvSpPr txBox="1"/>
          <p:nvPr>
            <p:ph idx="7" type="title"/>
          </p:nvPr>
        </p:nvSpPr>
        <p:spPr>
          <a:xfrm>
            <a:off x="5935213" y="2221945"/>
            <a:ext cx="10722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GB">
                <a:solidFill>
                  <a:srgbClr val="C3996C"/>
                </a:solidFill>
              </a:rPr>
              <a:t>03</a:t>
            </a:r>
            <a:endParaRPr>
              <a:solidFill>
                <a:srgbClr val="C3996C"/>
              </a:solidFill>
            </a:endParaRPr>
          </a:p>
        </p:txBody>
      </p:sp>
      <p:sp>
        <p:nvSpPr>
          <p:cNvPr id="74" name="Google Shape;74;p12"/>
          <p:cNvSpPr txBox="1"/>
          <p:nvPr>
            <p:ph idx="8" type="title"/>
          </p:nvPr>
        </p:nvSpPr>
        <p:spPr>
          <a:xfrm>
            <a:off x="5940585" y="3234208"/>
            <a:ext cx="10722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GB">
                <a:solidFill>
                  <a:srgbClr val="C3996C"/>
                </a:solidFill>
              </a:rPr>
              <a:t>04</a:t>
            </a:r>
            <a:endParaRPr>
              <a:solidFill>
                <a:srgbClr val="C3996C"/>
              </a:solidFill>
            </a:endParaRPr>
          </a:p>
        </p:txBody>
      </p:sp>
      <p:sp>
        <p:nvSpPr>
          <p:cNvPr id="75" name="Google Shape;75;p12"/>
          <p:cNvSpPr txBox="1"/>
          <p:nvPr>
            <p:ph idx="14" type="ctrTitle"/>
          </p:nvPr>
        </p:nvSpPr>
        <p:spPr>
          <a:xfrm>
            <a:off x="390296" y="2141336"/>
            <a:ext cx="19743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400"/>
              <a:buNone/>
            </a:pPr>
            <a:r>
              <a:rPr lang="en-GB"/>
              <a:t>Logistic Regression</a:t>
            </a:r>
            <a:endParaRPr/>
          </a:p>
        </p:txBody>
      </p:sp>
      <p:sp>
        <p:nvSpPr>
          <p:cNvPr id="76" name="Google Shape;76;p12"/>
          <p:cNvSpPr txBox="1"/>
          <p:nvPr>
            <p:ph idx="15" type="subTitle"/>
          </p:nvPr>
        </p:nvSpPr>
        <p:spPr>
          <a:xfrm>
            <a:off x="600636" y="2596156"/>
            <a:ext cx="1764110" cy="572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900"/>
              <a:buNone/>
            </a:pPr>
            <a:r>
              <a:rPr lang="en-GB"/>
              <a:t>Exploring the Titanic dataset and and application with logistic regression classifier</a:t>
            </a:r>
            <a:endParaRPr/>
          </a:p>
        </p:txBody>
      </p:sp>
      <p:sp>
        <p:nvSpPr>
          <p:cNvPr id="77" name="Google Shape;77;p12"/>
          <p:cNvSpPr txBox="1"/>
          <p:nvPr>
            <p:ph idx="18" type="ctrTitle"/>
          </p:nvPr>
        </p:nvSpPr>
        <p:spPr>
          <a:xfrm>
            <a:off x="6820708" y="1901270"/>
            <a:ext cx="19743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GB"/>
              <a:t>Decision Trees</a:t>
            </a:r>
            <a:endParaRPr/>
          </a:p>
        </p:txBody>
      </p:sp>
      <p:sp>
        <p:nvSpPr>
          <p:cNvPr id="78" name="Google Shape;78;p12"/>
          <p:cNvSpPr txBox="1"/>
          <p:nvPr>
            <p:ph idx="19" type="subTitle"/>
          </p:nvPr>
        </p:nvSpPr>
        <p:spPr>
          <a:xfrm>
            <a:off x="6820708" y="2356092"/>
            <a:ext cx="167430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00"/>
              <a:buNone/>
            </a:pPr>
            <a:r>
              <a:rPr lang="en-GB"/>
              <a:t>Lorem ipsum.</a:t>
            </a:r>
            <a:endParaRPr/>
          </a:p>
        </p:txBody>
      </p:sp>
      <p:sp>
        <p:nvSpPr>
          <p:cNvPr id="79" name="Google Shape;79;p12"/>
          <p:cNvSpPr txBox="1"/>
          <p:nvPr>
            <p:ph idx="20" type="ctrTitle"/>
          </p:nvPr>
        </p:nvSpPr>
        <p:spPr>
          <a:xfrm>
            <a:off x="6820708" y="2913528"/>
            <a:ext cx="19743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400"/>
              <a:buNone/>
            </a:pPr>
            <a:r>
              <a:rPr lang="en-GB"/>
              <a:t>Random Forest</a:t>
            </a:r>
            <a:endParaRPr/>
          </a:p>
        </p:txBody>
      </p:sp>
      <p:sp>
        <p:nvSpPr>
          <p:cNvPr id="80" name="Google Shape;80;p12"/>
          <p:cNvSpPr txBox="1"/>
          <p:nvPr>
            <p:ph idx="21" type="subTitle"/>
          </p:nvPr>
        </p:nvSpPr>
        <p:spPr>
          <a:xfrm>
            <a:off x="6820708" y="3368348"/>
            <a:ext cx="1674300" cy="57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00"/>
              <a:buNone/>
            </a:pPr>
            <a:r>
              <a:rPr lang="en-GB"/>
              <a:t>Exploring Titanic Dataset</a:t>
            </a:r>
            <a:endParaRPr/>
          </a:p>
        </p:txBody>
      </p:sp>
      <p:graphicFrame>
        <p:nvGraphicFramePr>
          <p:cNvPr id="81" name="Google Shape;81;p12"/>
          <p:cNvGraphicFramePr/>
          <p:nvPr/>
        </p:nvGraphicFramePr>
        <p:xfrm>
          <a:off x="600629" y="3671090"/>
          <a:ext cx="3000000" cy="3000000"/>
        </p:xfrm>
        <a:graphic>
          <a:graphicData uri="http://schemas.openxmlformats.org/drawingml/2006/table">
            <a:tbl>
              <a:tblPr>
                <a:noFill/>
                <a:tableStyleId>{26FBD333-0708-42DE-92EE-683403417A79}</a:tableStyleId>
              </a:tblPr>
              <a:tblGrid>
                <a:gridCol w="1410150"/>
                <a:gridCol w="1286450"/>
              </a:tblGrid>
              <a:tr h="200025">
                <a:tc>
                  <a:txBody>
                    <a:bodyPr/>
                    <a:lstStyle/>
                    <a:p>
                      <a:pPr indent="0" lvl="0" marL="0" marR="0" rtl="0" algn="l">
                        <a:lnSpc>
                          <a:spcPct val="100000"/>
                        </a:lnSpc>
                        <a:spcBef>
                          <a:spcPts val="0"/>
                        </a:spcBef>
                        <a:spcAft>
                          <a:spcPts val="0"/>
                        </a:spcAft>
                        <a:buNone/>
                      </a:pPr>
                      <a:r>
                        <a:rPr b="1" i="1" lang="en-GB" sz="1100">
                          <a:latin typeface="Calibri"/>
                          <a:ea typeface="Calibri"/>
                          <a:cs typeface="Calibri"/>
                          <a:sym typeface="Calibri"/>
                        </a:rPr>
                        <a:t>Time Table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GB" sz="1100" u="none" cap="none" strike="noStrike">
                          <a:solidFill>
                            <a:srgbClr val="000000"/>
                          </a:solidFill>
                          <a:latin typeface="Calibri"/>
                          <a:ea typeface="Calibri"/>
                          <a:cs typeface="Calibri"/>
                          <a:sym typeface="Calibri"/>
                        </a:rPr>
                        <a:t> </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800">
                <a:tc>
                  <a:txBody>
                    <a:bodyPr/>
                    <a:lstStyle/>
                    <a:p>
                      <a:pPr indent="0" lvl="0" marL="0" marR="0" rtl="0" algn="l">
                        <a:lnSpc>
                          <a:spcPct val="100000"/>
                        </a:lnSpc>
                        <a:spcBef>
                          <a:spcPts val="0"/>
                        </a:spcBef>
                        <a:spcAft>
                          <a:spcPts val="0"/>
                        </a:spcAft>
                        <a:buNone/>
                      </a:pPr>
                      <a:r>
                        <a:rPr b="0" i="0" lang="en-GB" sz="1100" u="none" cap="none" strike="noStrike">
                          <a:solidFill>
                            <a:srgbClr val="000000"/>
                          </a:solidFill>
                          <a:latin typeface="Calibri"/>
                          <a:ea typeface="Calibri"/>
                          <a:cs typeface="Calibri"/>
                          <a:sym typeface="Calibri"/>
                        </a:rPr>
                        <a:t>10:00-11:00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lnSpc>
                          <a:spcPct val="100000"/>
                        </a:lnSpc>
                        <a:spcBef>
                          <a:spcPts val="0"/>
                        </a:spcBef>
                        <a:spcAft>
                          <a:spcPts val="0"/>
                        </a:spcAft>
                        <a:buNone/>
                      </a:pPr>
                      <a:r>
                        <a:rPr lang="en-GB" sz="1100">
                          <a:latin typeface="Calibri"/>
                          <a:ea typeface="Calibri"/>
                          <a:cs typeface="Calibri"/>
                          <a:sym typeface="Calibri"/>
                        </a:rPr>
                        <a:t>start_course()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190500">
                <a:tc>
                  <a:txBody>
                    <a:bodyPr/>
                    <a:lstStyle/>
                    <a:p>
                      <a:pPr indent="0" lvl="0" marL="0" marR="0" rtl="0" algn="l">
                        <a:lnSpc>
                          <a:spcPct val="100000"/>
                        </a:lnSpc>
                        <a:spcBef>
                          <a:spcPts val="0"/>
                        </a:spcBef>
                        <a:spcAft>
                          <a:spcPts val="0"/>
                        </a:spcAft>
                        <a:buNone/>
                      </a:pPr>
                      <a:r>
                        <a:rPr b="0" i="0" lang="en-GB" sz="1100" u="none" cap="none" strike="noStrike">
                          <a:solidFill>
                            <a:srgbClr val="000000"/>
                          </a:solidFill>
                          <a:latin typeface="Calibri"/>
                          <a:ea typeface="Calibri"/>
                          <a:cs typeface="Calibri"/>
                          <a:sym typeface="Calibri"/>
                        </a:rPr>
                        <a:t>11:00-11:15</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None/>
                      </a:pPr>
                      <a:r>
                        <a:rPr lang="en-GB" sz="1100">
                          <a:latin typeface="Calibri"/>
                          <a:ea typeface="Calibri"/>
                          <a:cs typeface="Calibri"/>
                          <a:sym typeface="Calibri"/>
                        </a:rPr>
                        <a:t>break</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190500">
                <a:tc>
                  <a:txBody>
                    <a:bodyPr/>
                    <a:lstStyle/>
                    <a:p>
                      <a:pPr indent="0" lvl="0" marL="0" marR="0" rtl="0" algn="l">
                        <a:lnSpc>
                          <a:spcPct val="100000"/>
                        </a:lnSpc>
                        <a:spcBef>
                          <a:spcPts val="0"/>
                        </a:spcBef>
                        <a:spcAft>
                          <a:spcPts val="0"/>
                        </a:spcAft>
                        <a:buNone/>
                      </a:pPr>
                      <a:r>
                        <a:rPr b="0" i="0" lang="en-GB" sz="1100" u="none" cap="none" strike="noStrike">
                          <a:solidFill>
                            <a:srgbClr val="000000"/>
                          </a:solidFill>
                          <a:latin typeface="Calibri"/>
                          <a:ea typeface="Calibri"/>
                          <a:cs typeface="Calibri"/>
                          <a:sym typeface="Calibri"/>
                        </a:rPr>
                        <a:t>11:15-12:15</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lnSpc>
                          <a:spcPct val="100000"/>
                        </a:lnSpc>
                        <a:spcBef>
                          <a:spcPts val="0"/>
                        </a:spcBef>
                        <a:spcAft>
                          <a:spcPts val="0"/>
                        </a:spcAft>
                        <a:buNone/>
                      </a:pPr>
                      <a:r>
                        <a:rPr lang="en-GB" sz="1100">
                          <a:latin typeface="Calibri"/>
                          <a:ea typeface="Calibri"/>
                          <a:cs typeface="Calibri"/>
                          <a:sym typeface="Calibri"/>
                        </a:rPr>
                        <a:t>continue</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190500">
                <a:tc>
                  <a:txBody>
                    <a:bodyPr/>
                    <a:lstStyle/>
                    <a:p>
                      <a:pPr indent="0" lvl="0" marL="0" marR="0" rtl="0" algn="l">
                        <a:lnSpc>
                          <a:spcPct val="100000"/>
                        </a:lnSpc>
                        <a:spcBef>
                          <a:spcPts val="0"/>
                        </a:spcBef>
                        <a:spcAft>
                          <a:spcPts val="0"/>
                        </a:spcAft>
                        <a:buNone/>
                      </a:pPr>
                      <a:r>
                        <a:rPr b="0" i="0" lang="en-GB" sz="1100" u="none" cap="none" strike="noStrike">
                          <a:solidFill>
                            <a:srgbClr val="000000"/>
                          </a:solidFill>
                          <a:latin typeface="Calibri"/>
                          <a:ea typeface="Calibri"/>
                          <a:cs typeface="Calibri"/>
                          <a:sym typeface="Calibri"/>
                        </a:rPr>
                        <a:t>12:15-13:00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lstStyle/>
                    <a:p>
                      <a:pPr indent="0" lvl="0" marL="0" marR="0" rtl="0" algn="l">
                        <a:lnSpc>
                          <a:spcPct val="100000"/>
                        </a:lnSpc>
                        <a:spcBef>
                          <a:spcPts val="0"/>
                        </a:spcBef>
                        <a:spcAft>
                          <a:spcPts val="0"/>
                        </a:spcAft>
                        <a:buNone/>
                      </a:pPr>
                      <a:r>
                        <a:rPr lang="en-GB" sz="1100">
                          <a:latin typeface="Calibri"/>
                          <a:ea typeface="Calibri"/>
                          <a:cs typeface="Calibri"/>
                          <a:sym typeface="Calibri"/>
                        </a:rPr>
                        <a:t>break</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r>
              <a:tr h="200025">
                <a:tc>
                  <a:txBody>
                    <a:bodyPr/>
                    <a:lstStyle/>
                    <a:p>
                      <a:pPr indent="0" lvl="0" marL="0" marR="0" rtl="0" algn="l">
                        <a:lnSpc>
                          <a:spcPct val="100000"/>
                        </a:lnSpc>
                        <a:spcBef>
                          <a:spcPts val="0"/>
                        </a:spcBef>
                        <a:spcAft>
                          <a:spcPts val="0"/>
                        </a:spcAft>
                        <a:buNone/>
                      </a:pPr>
                      <a:r>
                        <a:rPr b="0" i="0" lang="en-GB" sz="1100" u="none" cap="none" strike="noStrike">
                          <a:solidFill>
                            <a:srgbClr val="000000"/>
                          </a:solidFill>
                          <a:latin typeface="Calibri"/>
                          <a:ea typeface="Calibri"/>
                          <a:cs typeface="Calibri"/>
                          <a:sym typeface="Calibri"/>
                        </a:rPr>
                        <a:t>13:00-14:00</a:t>
                      </a:r>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DD7EE"/>
                    </a:solidFill>
                  </a:tcPr>
                </a:tc>
                <a:tc>
                  <a:txBody>
                    <a:bodyPr/>
                    <a:lstStyle/>
                    <a:p>
                      <a:pPr indent="0" lvl="0" marL="0" rtl="0" algn="l">
                        <a:spcBef>
                          <a:spcPts val="0"/>
                        </a:spcBef>
                        <a:spcAft>
                          <a:spcPts val="0"/>
                        </a:spcAft>
                        <a:buNone/>
                      </a:pPr>
                      <a:r>
                        <a:rPr lang="en-GB" sz="1100">
                          <a:solidFill>
                            <a:schemeClr val="accent6"/>
                          </a:solidFill>
                          <a:latin typeface="Calibri"/>
                          <a:ea typeface="Calibri"/>
                          <a:cs typeface="Calibri"/>
                          <a:sym typeface="Calibri"/>
                        </a:rPr>
                        <a:t>continue</a:t>
                      </a:r>
                      <a:endParaRPr b="0" i="0" sz="1100" u="none" cap="none" strike="noStrike">
                        <a:solidFill>
                          <a:srgbClr val="000000"/>
                        </a:solidFill>
                        <a:latin typeface="Calibri"/>
                        <a:ea typeface="Calibri"/>
                        <a:cs typeface="Calibri"/>
                        <a:sym typeface="Calibri"/>
                      </a:endParaRPr>
                    </a:p>
                  </a:txBody>
                  <a:tcPr marT="9525" marB="0" marR="9525" marL="9525" anchor="b">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BDD7EE"/>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ctrTitle"/>
          </p:nvPr>
        </p:nvSpPr>
        <p:spPr>
          <a:xfrm flipH="1">
            <a:off x="1287820" y="1694404"/>
            <a:ext cx="6520485" cy="136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GB"/>
              <a:t>Birlikte #Kodluyoruz</a:t>
            </a:r>
            <a:endParaRPr/>
          </a:p>
        </p:txBody>
      </p:sp>
      <p:cxnSp>
        <p:nvCxnSpPr>
          <p:cNvPr id="244" name="Google Shape;244;p30"/>
          <p:cNvCxnSpPr/>
          <p:nvPr/>
        </p:nvCxnSpPr>
        <p:spPr>
          <a:xfrm rot="10800000">
            <a:off x="8156400" y="630088"/>
            <a:ext cx="1236300" cy="0"/>
          </a:xfrm>
          <a:prstGeom prst="straightConnector1">
            <a:avLst/>
          </a:prstGeom>
          <a:noFill/>
          <a:ln cap="flat" cmpd="sng" w="9525">
            <a:solidFill>
              <a:schemeClr val="dk2"/>
            </a:solidFill>
            <a:prstDash val="solid"/>
            <a:round/>
            <a:headEnd len="sm" w="sm" type="none"/>
            <a:tailEnd len="sm" w="sm" type="none"/>
          </a:ln>
        </p:spPr>
      </p:cxnSp>
      <p:cxnSp>
        <p:nvCxnSpPr>
          <p:cNvPr id="245" name="Google Shape;245;p30"/>
          <p:cNvCxnSpPr/>
          <p:nvPr/>
        </p:nvCxnSpPr>
        <p:spPr>
          <a:xfrm rot="10800000">
            <a:off x="-125" y="4765850"/>
            <a:ext cx="958500" cy="0"/>
          </a:xfrm>
          <a:prstGeom prst="straightConnector1">
            <a:avLst/>
          </a:prstGeom>
          <a:noFill/>
          <a:ln cap="flat" cmpd="sng" w="9525">
            <a:solidFill>
              <a:schemeClr val="dk2"/>
            </a:solidFill>
            <a:prstDash val="solid"/>
            <a:round/>
            <a:headEnd len="sm" w="sm" type="none"/>
            <a:tailEnd len="sm" w="sm" type="none"/>
          </a:ln>
        </p:spPr>
      </p:cxnSp>
      <p:pic>
        <p:nvPicPr>
          <p:cNvPr descr="A picture containing icon&#10;&#10;Description automatically generated" id="246" name="Google Shape;246;p30"/>
          <p:cNvPicPr preferRelativeResize="0"/>
          <p:nvPr/>
        </p:nvPicPr>
        <p:blipFill rotWithShape="1">
          <a:blip r:embed="rId3">
            <a:alphaModFix/>
          </a:blip>
          <a:srcRect b="0" l="0" r="0" t="0"/>
          <a:stretch/>
        </p:blipFill>
        <p:spPr>
          <a:xfrm rot="1301062">
            <a:off x="7258681" y="1844285"/>
            <a:ext cx="740556" cy="7405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ctrTitle"/>
          </p:nvPr>
        </p:nvSpPr>
        <p:spPr>
          <a:xfrm flipH="1">
            <a:off x="1180002" y="1347038"/>
            <a:ext cx="7172145" cy="192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a:t>Random Forest</a:t>
            </a:r>
            <a:endParaRPr/>
          </a:p>
        </p:txBody>
      </p:sp>
      <p:sp>
        <p:nvSpPr>
          <p:cNvPr id="252" name="Google Shape;252;p31"/>
          <p:cNvSpPr txBox="1"/>
          <p:nvPr>
            <p:ph idx="2" type="title"/>
          </p:nvPr>
        </p:nvSpPr>
        <p:spPr>
          <a:xfrm flipH="1">
            <a:off x="1180003" y="1035213"/>
            <a:ext cx="2979300" cy="7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600"/>
              <a:buNone/>
            </a:pPr>
            <a:r>
              <a:rPr lang="en-GB">
                <a:solidFill>
                  <a:srgbClr val="C3996C"/>
                </a:solidFill>
              </a:rPr>
              <a:t>04</a:t>
            </a:r>
            <a:endParaRPr>
              <a:solidFill>
                <a:srgbClr val="C3996C"/>
              </a:solidFill>
            </a:endParaRPr>
          </a:p>
        </p:txBody>
      </p:sp>
      <p:cxnSp>
        <p:nvCxnSpPr>
          <p:cNvPr id="253" name="Google Shape;253;p31"/>
          <p:cNvCxnSpPr/>
          <p:nvPr/>
        </p:nvCxnSpPr>
        <p:spPr>
          <a:xfrm>
            <a:off x="0" y="2737950"/>
            <a:ext cx="16767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idx="1" type="subTitle"/>
          </p:nvPr>
        </p:nvSpPr>
        <p:spPr>
          <a:xfrm>
            <a:off x="2152500" y="2494850"/>
            <a:ext cx="4839000" cy="100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t/>
            </a:r>
            <a:endParaRPr/>
          </a:p>
        </p:txBody>
      </p:sp>
      <p:sp>
        <p:nvSpPr>
          <p:cNvPr id="259" name="Google Shape;259;p32"/>
          <p:cNvSpPr txBox="1"/>
          <p:nvPr>
            <p:ph type="ctrTitle"/>
          </p:nvPr>
        </p:nvSpPr>
        <p:spPr>
          <a:xfrm flipH="1">
            <a:off x="3919950" y="1536300"/>
            <a:ext cx="1304100" cy="790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a:t>Q/A</a:t>
            </a:r>
            <a:endParaRPr/>
          </a:p>
        </p:txBody>
      </p:sp>
      <p:cxnSp>
        <p:nvCxnSpPr>
          <p:cNvPr id="260" name="Google Shape;260;p32"/>
          <p:cNvCxnSpPr/>
          <p:nvPr/>
        </p:nvCxnSpPr>
        <p:spPr>
          <a:xfrm rot="10800000">
            <a:off x="8156400" y="630088"/>
            <a:ext cx="1236300" cy="0"/>
          </a:xfrm>
          <a:prstGeom prst="straightConnector1">
            <a:avLst/>
          </a:prstGeom>
          <a:noFill/>
          <a:ln cap="flat" cmpd="sng" w="9525">
            <a:solidFill>
              <a:schemeClr val="dk2"/>
            </a:solidFill>
            <a:prstDash val="solid"/>
            <a:round/>
            <a:headEnd len="sm" w="sm" type="none"/>
            <a:tailEnd len="sm" w="sm" type="none"/>
          </a:ln>
        </p:spPr>
      </p:cxnSp>
      <p:cxnSp>
        <p:nvCxnSpPr>
          <p:cNvPr id="261" name="Google Shape;261;p32"/>
          <p:cNvCxnSpPr/>
          <p:nvPr/>
        </p:nvCxnSpPr>
        <p:spPr>
          <a:xfrm rot="10800000">
            <a:off x="-125" y="4765850"/>
            <a:ext cx="9585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idx="1" type="subTitle"/>
          </p:nvPr>
        </p:nvSpPr>
        <p:spPr>
          <a:xfrm>
            <a:off x="2152500" y="2494850"/>
            <a:ext cx="4839000" cy="100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Does anyone have any questions?</a:t>
            </a:r>
            <a:endParaRPr/>
          </a:p>
          <a:p>
            <a:pPr indent="0" lvl="0" marL="0" rtl="0" algn="ctr">
              <a:lnSpc>
                <a:spcPct val="100000"/>
              </a:lnSpc>
              <a:spcBef>
                <a:spcPts val="0"/>
              </a:spcBef>
              <a:spcAft>
                <a:spcPts val="0"/>
              </a:spcAft>
              <a:buClr>
                <a:schemeClr val="dk1"/>
              </a:buClr>
              <a:buSzPts val="1100"/>
              <a:buFont typeface="Arial"/>
              <a:buNone/>
            </a:pPr>
            <a:r>
              <a:t/>
            </a:r>
            <a:endParaRPr/>
          </a:p>
          <a:p>
            <a:pPr indent="0" lvl="0" marL="0" rtl="0" algn="ctr">
              <a:lnSpc>
                <a:spcPct val="100000"/>
              </a:lnSpc>
              <a:spcBef>
                <a:spcPts val="0"/>
              </a:spcBef>
              <a:spcAft>
                <a:spcPts val="0"/>
              </a:spcAft>
              <a:buClr>
                <a:schemeClr val="dk1"/>
              </a:buClr>
              <a:buSzPts val="1100"/>
              <a:buFont typeface="Arial"/>
              <a:buNone/>
            </a:pPr>
            <a:r>
              <a:rPr lang="en-GB"/>
              <a:t>carbonconsulting.com</a:t>
            </a:r>
            <a:endParaRPr/>
          </a:p>
        </p:txBody>
      </p:sp>
      <p:sp>
        <p:nvSpPr>
          <p:cNvPr id="267" name="Google Shape;267;p33"/>
          <p:cNvSpPr txBox="1"/>
          <p:nvPr>
            <p:ph type="ctrTitle"/>
          </p:nvPr>
        </p:nvSpPr>
        <p:spPr>
          <a:xfrm flipH="1">
            <a:off x="1974150" y="1161000"/>
            <a:ext cx="5195700" cy="1365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GB"/>
              <a:t>THANKS</a:t>
            </a:r>
            <a:endParaRPr/>
          </a:p>
        </p:txBody>
      </p:sp>
      <p:cxnSp>
        <p:nvCxnSpPr>
          <p:cNvPr id="268" name="Google Shape;268;p33"/>
          <p:cNvCxnSpPr/>
          <p:nvPr/>
        </p:nvCxnSpPr>
        <p:spPr>
          <a:xfrm rot="10800000">
            <a:off x="8156400" y="630088"/>
            <a:ext cx="1236300" cy="0"/>
          </a:xfrm>
          <a:prstGeom prst="straightConnector1">
            <a:avLst/>
          </a:prstGeom>
          <a:noFill/>
          <a:ln cap="flat" cmpd="sng" w="9525">
            <a:solidFill>
              <a:schemeClr val="dk2"/>
            </a:solidFill>
            <a:prstDash val="solid"/>
            <a:round/>
            <a:headEnd len="sm" w="sm" type="none"/>
            <a:tailEnd len="sm" w="sm" type="none"/>
          </a:ln>
        </p:spPr>
      </p:cxnSp>
      <p:cxnSp>
        <p:nvCxnSpPr>
          <p:cNvPr id="269" name="Google Shape;269;p33"/>
          <p:cNvCxnSpPr/>
          <p:nvPr/>
        </p:nvCxnSpPr>
        <p:spPr>
          <a:xfrm rot="10800000">
            <a:off x="-125" y="4765850"/>
            <a:ext cx="9585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flipH="1">
            <a:off x="1147648" y="3085150"/>
            <a:ext cx="7891027" cy="10221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1400"/>
              <a:buFont typeface="Arial"/>
              <a:buNone/>
            </a:pPr>
            <a:r>
              <a:rPr lang="en-GB"/>
              <a:t>Linear Regression</a:t>
            </a:r>
            <a:endParaRPr/>
          </a:p>
        </p:txBody>
      </p:sp>
      <p:sp>
        <p:nvSpPr>
          <p:cNvPr id="87" name="Google Shape;87;p13"/>
          <p:cNvSpPr txBox="1"/>
          <p:nvPr>
            <p:ph idx="2" type="title"/>
          </p:nvPr>
        </p:nvSpPr>
        <p:spPr>
          <a:xfrm flipH="1">
            <a:off x="1147579" y="2323850"/>
            <a:ext cx="2979300" cy="75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600"/>
              <a:buNone/>
            </a:pPr>
            <a:r>
              <a:rPr lang="en-GB">
                <a:solidFill>
                  <a:srgbClr val="C3996C"/>
                </a:solidFill>
              </a:rPr>
              <a:t>01</a:t>
            </a:r>
            <a:endParaRPr>
              <a:solidFill>
                <a:srgbClr val="C3996C"/>
              </a:solidFill>
            </a:endParaRPr>
          </a:p>
        </p:txBody>
      </p:sp>
      <p:cxnSp>
        <p:nvCxnSpPr>
          <p:cNvPr id="88" name="Google Shape;88;p13"/>
          <p:cNvCxnSpPr/>
          <p:nvPr/>
        </p:nvCxnSpPr>
        <p:spPr>
          <a:xfrm>
            <a:off x="0" y="4028275"/>
            <a:ext cx="1561500" cy="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507625" y="415775"/>
            <a:ext cx="7503000" cy="49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Linear Regression ( Simple Regression)</a:t>
            </a:r>
            <a:endParaRPr>
              <a:solidFill>
                <a:schemeClr val="dk2"/>
              </a:solidFill>
            </a:endParaRPr>
          </a:p>
        </p:txBody>
      </p:sp>
      <p:sp>
        <p:nvSpPr>
          <p:cNvPr id="94" name="Google Shape;94;p14"/>
          <p:cNvSpPr txBox="1"/>
          <p:nvPr/>
        </p:nvSpPr>
        <p:spPr>
          <a:xfrm flipH="1">
            <a:off x="-10861" y="4854532"/>
            <a:ext cx="422700" cy="28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2"/>
                </a:solidFill>
                <a:latin typeface="Arial"/>
                <a:ea typeface="Arial"/>
                <a:cs typeface="Arial"/>
                <a:sym typeface="Arial"/>
              </a:rPr>
              <a:t>06</a:t>
            </a:r>
            <a:endParaRPr b="0" i="0" sz="1400" u="none" cap="none" strike="noStrike">
              <a:solidFill>
                <a:srgbClr val="000000"/>
              </a:solidFill>
              <a:latin typeface="Arial"/>
              <a:ea typeface="Arial"/>
              <a:cs typeface="Arial"/>
              <a:sym typeface="Arial"/>
            </a:endParaRPr>
          </a:p>
        </p:txBody>
      </p:sp>
      <p:pic>
        <p:nvPicPr>
          <p:cNvPr descr="Logo&#10;&#10;Description automatically generated" id="95" name="Google Shape;95;p14"/>
          <p:cNvPicPr preferRelativeResize="0"/>
          <p:nvPr/>
        </p:nvPicPr>
        <p:blipFill rotWithShape="1">
          <a:blip r:embed="rId3">
            <a:alphaModFix/>
          </a:blip>
          <a:srcRect b="0" l="0" r="0" t="0"/>
          <a:stretch/>
        </p:blipFill>
        <p:spPr>
          <a:xfrm>
            <a:off x="7374993" y="-12481"/>
            <a:ext cx="1769862" cy="408430"/>
          </a:xfrm>
          <a:prstGeom prst="rect">
            <a:avLst/>
          </a:prstGeom>
          <a:noFill/>
          <a:ln>
            <a:noFill/>
          </a:ln>
        </p:spPr>
      </p:pic>
      <p:grpSp>
        <p:nvGrpSpPr>
          <p:cNvPr id="96" name="Google Shape;96;p14"/>
          <p:cNvGrpSpPr/>
          <p:nvPr/>
        </p:nvGrpSpPr>
        <p:grpSpPr>
          <a:xfrm>
            <a:off x="13201" y="-12481"/>
            <a:ext cx="422700" cy="428246"/>
            <a:chOff x="13201" y="-12481"/>
            <a:chExt cx="422700" cy="428246"/>
          </a:xfrm>
        </p:grpSpPr>
        <p:pic>
          <p:nvPicPr>
            <p:cNvPr descr="Icon&#10;&#10;Description automatically generated" id="97" name="Google Shape;97;p14"/>
            <p:cNvPicPr preferRelativeResize="0"/>
            <p:nvPr/>
          </p:nvPicPr>
          <p:blipFill rotWithShape="1">
            <a:blip r:embed="rId4">
              <a:alphaModFix/>
            </a:blip>
            <a:srcRect b="0" l="0" r="0" t="0"/>
            <a:stretch/>
          </p:blipFill>
          <p:spPr>
            <a:xfrm>
              <a:off x="80101" y="-12481"/>
              <a:ext cx="288900" cy="288900"/>
            </a:xfrm>
            <a:prstGeom prst="rect">
              <a:avLst/>
            </a:prstGeom>
            <a:noFill/>
            <a:ln>
              <a:noFill/>
            </a:ln>
          </p:spPr>
        </p:pic>
        <p:pic>
          <p:nvPicPr>
            <p:cNvPr descr="A picture containing text, sign&#10;&#10;Description automatically generated" id="98" name="Google Shape;98;p14"/>
            <p:cNvPicPr preferRelativeResize="0"/>
            <p:nvPr/>
          </p:nvPicPr>
          <p:blipFill rotWithShape="1">
            <a:blip r:embed="rId5">
              <a:alphaModFix/>
            </a:blip>
            <a:srcRect b="0" l="0" r="0" t="0"/>
            <a:stretch/>
          </p:blipFill>
          <p:spPr>
            <a:xfrm>
              <a:off x="13201" y="191734"/>
              <a:ext cx="422700" cy="224031"/>
            </a:xfrm>
            <a:prstGeom prst="rect">
              <a:avLst/>
            </a:prstGeom>
            <a:noFill/>
            <a:ln>
              <a:noFill/>
            </a:ln>
          </p:spPr>
        </p:pic>
      </p:grpSp>
      <p:sp>
        <p:nvSpPr>
          <p:cNvPr id="99" name="Google Shape;99;p14"/>
          <p:cNvSpPr txBox="1"/>
          <p:nvPr>
            <p:ph idx="4294967295" type="subTitle"/>
          </p:nvPr>
        </p:nvSpPr>
        <p:spPr>
          <a:xfrm>
            <a:off x="507625" y="1302375"/>
            <a:ext cx="8091600" cy="1416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900"/>
              <a:buNone/>
            </a:pPr>
            <a:r>
              <a:rPr b="1" lang="en-GB" sz="1600">
                <a:solidFill>
                  <a:schemeClr val="accent6"/>
                </a:solidFill>
                <a:latin typeface="Times New Roman"/>
                <a:ea typeface="Times New Roman"/>
                <a:cs typeface="Times New Roman"/>
                <a:sym typeface="Times New Roman"/>
              </a:rPr>
              <a:t>Linear Regression</a:t>
            </a:r>
            <a:r>
              <a:rPr lang="en-GB" sz="1600">
                <a:solidFill>
                  <a:schemeClr val="accent6"/>
                </a:solidFill>
                <a:latin typeface="Times New Roman"/>
                <a:ea typeface="Times New Roman"/>
                <a:cs typeface="Times New Roman"/>
                <a:sym typeface="Times New Roman"/>
              </a:rPr>
              <a:t>: </a:t>
            </a:r>
            <a:r>
              <a:rPr lang="en-GB" sz="1600">
                <a:solidFill>
                  <a:schemeClr val="accent6"/>
                </a:solidFill>
                <a:latin typeface="Times New Roman"/>
                <a:ea typeface="Times New Roman"/>
                <a:cs typeface="Times New Roman"/>
                <a:sym typeface="Times New Roman"/>
              </a:rPr>
              <a:t>İki veya daha fazla değişken arasındaki ilişkinin bir doğru ile gösterilmesi</a:t>
            </a:r>
            <a:br>
              <a:rPr lang="en-GB" sz="1600">
                <a:solidFill>
                  <a:schemeClr val="accent6"/>
                </a:solidFill>
                <a:latin typeface="Times New Roman"/>
                <a:ea typeface="Times New Roman"/>
                <a:cs typeface="Times New Roman"/>
                <a:sym typeface="Times New Roman"/>
              </a:rPr>
            </a:br>
            <a:br>
              <a:rPr lang="en-GB" sz="1600">
                <a:solidFill>
                  <a:schemeClr val="accent6"/>
                </a:solidFill>
                <a:latin typeface="Times New Roman"/>
                <a:ea typeface="Times New Roman"/>
                <a:cs typeface="Times New Roman"/>
                <a:sym typeface="Times New Roman"/>
              </a:rPr>
            </a:br>
            <a:r>
              <a:rPr b="1" lang="en-GB" sz="1600">
                <a:solidFill>
                  <a:schemeClr val="accent6"/>
                </a:solidFill>
                <a:latin typeface="Times New Roman"/>
                <a:ea typeface="Times New Roman"/>
                <a:cs typeface="Times New Roman"/>
                <a:sym typeface="Times New Roman"/>
              </a:rPr>
              <a:t>Varsayım</a:t>
            </a:r>
            <a:r>
              <a:rPr lang="en-GB" sz="1600">
                <a:solidFill>
                  <a:schemeClr val="accent6"/>
                </a:solidFill>
                <a:latin typeface="Times New Roman"/>
                <a:ea typeface="Times New Roman"/>
                <a:cs typeface="Times New Roman"/>
                <a:sym typeface="Times New Roman"/>
              </a:rPr>
              <a:t>: Aradığımız </a:t>
            </a:r>
            <a:r>
              <a:rPr b="1" i="1" lang="en-GB" sz="1600">
                <a:solidFill>
                  <a:schemeClr val="accent6"/>
                </a:solidFill>
                <a:latin typeface="Times New Roman"/>
                <a:ea typeface="Times New Roman"/>
                <a:cs typeface="Times New Roman"/>
                <a:sym typeface="Times New Roman"/>
              </a:rPr>
              <a:t>f</a:t>
            </a:r>
            <a:r>
              <a:rPr lang="en-GB" sz="1600">
                <a:solidFill>
                  <a:schemeClr val="accent6"/>
                </a:solidFill>
                <a:latin typeface="Times New Roman"/>
                <a:ea typeface="Times New Roman"/>
                <a:cs typeface="Times New Roman"/>
                <a:sym typeface="Times New Roman"/>
              </a:rPr>
              <a:t> doğrusal bir fonksiyondur.</a:t>
            </a:r>
            <a:endParaRPr sz="1600">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00"/>
              <a:buNone/>
            </a:pPr>
            <a:br>
              <a:rPr lang="en-GB" sz="1600">
                <a:solidFill>
                  <a:schemeClr val="accent6"/>
                </a:solidFill>
                <a:latin typeface="Times New Roman"/>
                <a:ea typeface="Times New Roman"/>
                <a:cs typeface="Times New Roman"/>
                <a:sym typeface="Times New Roman"/>
              </a:rPr>
            </a:br>
            <a:r>
              <a:rPr lang="en-GB" sz="1600">
                <a:solidFill>
                  <a:schemeClr val="accent6"/>
                </a:solidFill>
                <a:latin typeface="Times New Roman"/>
                <a:ea typeface="Times New Roman"/>
                <a:cs typeface="Times New Roman"/>
                <a:sym typeface="Times New Roman"/>
              </a:rPr>
              <a:t>Çıktımız (Y) ve girdimiz (X) bunların arasındaki ilişkinin doğrusal olduğunu düşünüyoruz.</a:t>
            </a:r>
            <a:endParaRPr sz="1600">
              <a:solidFill>
                <a:schemeClr val="accent6"/>
              </a:solidFill>
              <a:latin typeface="Times New Roman"/>
              <a:ea typeface="Times New Roman"/>
              <a:cs typeface="Times New Roman"/>
              <a:sym typeface="Times New Roman"/>
            </a:endParaRPr>
          </a:p>
        </p:txBody>
      </p:sp>
      <p:sp>
        <p:nvSpPr>
          <p:cNvPr id="100" name="Google Shape;100;p14"/>
          <p:cNvSpPr txBox="1"/>
          <p:nvPr>
            <p:ph idx="4294967295" type="subTitle"/>
          </p:nvPr>
        </p:nvSpPr>
        <p:spPr>
          <a:xfrm>
            <a:off x="2454375" y="2793925"/>
            <a:ext cx="3333300" cy="4311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1100"/>
              </a:spcBef>
              <a:spcAft>
                <a:spcPts val="1100"/>
              </a:spcAft>
              <a:buSzPts val="1100"/>
              <a:buNone/>
            </a:pPr>
            <a:r>
              <a:rPr b="1" i="1" lang="en-GB" sz="1600">
                <a:solidFill>
                  <a:schemeClr val="accent6"/>
                </a:solidFill>
                <a:latin typeface="Times New Roman"/>
                <a:ea typeface="Times New Roman"/>
                <a:cs typeface="Times New Roman"/>
                <a:sym typeface="Times New Roman"/>
              </a:rPr>
              <a:t>Y </a:t>
            </a:r>
            <a:r>
              <a:rPr b="1" lang="en-GB" sz="1600">
                <a:solidFill>
                  <a:schemeClr val="accent6"/>
                </a:solidFill>
                <a:latin typeface="Times New Roman"/>
                <a:ea typeface="Times New Roman"/>
                <a:cs typeface="Times New Roman"/>
                <a:sym typeface="Times New Roman"/>
              </a:rPr>
              <a:t>= </a:t>
            </a:r>
            <a:r>
              <a:rPr b="1" i="1" lang="en-GB" sz="1600">
                <a:solidFill>
                  <a:schemeClr val="accent6"/>
                </a:solidFill>
                <a:latin typeface="Times New Roman"/>
                <a:ea typeface="Times New Roman"/>
                <a:cs typeface="Times New Roman"/>
                <a:sym typeface="Times New Roman"/>
              </a:rPr>
              <a:t>f</a:t>
            </a:r>
            <a:r>
              <a:rPr b="1" lang="en-GB" sz="1600">
                <a:solidFill>
                  <a:schemeClr val="accent6"/>
                </a:solidFill>
                <a:latin typeface="Times New Roman"/>
                <a:ea typeface="Times New Roman"/>
                <a:cs typeface="Times New Roman"/>
                <a:sym typeface="Times New Roman"/>
              </a:rPr>
              <a:t>(</a:t>
            </a:r>
            <a:r>
              <a:rPr b="1" i="1" lang="en-GB" sz="1600">
                <a:solidFill>
                  <a:schemeClr val="accent6"/>
                </a:solidFill>
                <a:latin typeface="Times New Roman"/>
                <a:ea typeface="Times New Roman"/>
                <a:cs typeface="Times New Roman"/>
                <a:sym typeface="Times New Roman"/>
              </a:rPr>
              <a:t>X</a:t>
            </a:r>
            <a:r>
              <a:rPr b="1" lang="en-GB" sz="1600">
                <a:solidFill>
                  <a:schemeClr val="accent6"/>
                </a:solidFill>
                <a:latin typeface="Times New Roman"/>
                <a:ea typeface="Times New Roman"/>
                <a:cs typeface="Times New Roman"/>
                <a:sym typeface="Times New Roman"/>
              </a:rPr>
              <a:t>) + </a:t>
            </a:r>
            <a:r>
              <a:rPr b="1" i="1" lang="en-GB" sz="1600">
                <a:solidFill>
                  <a:schemeClr val="accent6"/>
                </a:solidFill>
                <a:latin typeface="Times New Roman"/>
                <a:ea typeface="Times New Roman"/>
                <a:cs typeface="Times New Roman"/>
                <a:sym typeface="Times New Roman"/>
              </a:rPr>
              <a:t>e</a:t>
            </a:r>
            <a:endParaRPr sz="1600"/>
          </a:p>
        </p:txBody>
      </p:sp>
      <p:sp>
        <p:nvSpPr>
          <p:cNvPr id="101" name="Google Shape;101;p14"/>
          <p:cNvSpPr txBox="1"/>
          <p:nvPr/>
        </p:nvSpPr>
        <p:spPr>
          <a:xfrm>
            <a:off x="500925" y="3327475"/>
            <a:ext cx="528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Condensed Light"/>
                <a:ea typeface="Roboto Condensed Light"/>
                <a:cs typeface="Roboto Condensed Light"/>
                <a:sym typeface="Roboto Condensed Light"/>
              </a:rPr>
              <a:t>Girdimize ß1(coefficient gibi bir katsayı ile çarpıp ß0(intercept) ekliyoruz.</a:t>
            </a:r>
            <a:br>
              <a:rPr lang="en-GB">
                <a:latin typeface="Roboto Condensed Light"/>
                <a:ea typeface="Roboto Condensed Light"/>
                <a:cs typeface="Roboto Condensed Light"/>
                <a:sym typeface="Roboto Condensed Light"/>
              </a:rPr>
            </a:br>
            <a:br>
              <a:rPr lang="en-GB">
                <a:latin typeface="Roboto Condensed Light"/>
                <a:ea typeface="Roboto Condensed Light"/>
                <a:cs typeface="Roboto Condensed Light"/>
                <a:sym typeface="Roboto Condensed Light"/>
              </a:rPr>
            </a:br>
            <a:endParaRPr>
              <a:latin typeface="Roboto Condensed Light"/>
              <a:ea typeface="Roboto Condensed Light"/>
              <a:cs typeface="Roboto Condensed Light"/>
              <a:sym typeface="Roboto Condensed Light"/>
            </a:endParaRPr>
          </a:p>
        </p:txBody>
      </p:sp>
      <p:pic>
        <p:nvPicPr>
          <p:cNvPr id="102" name="Google Shape;102;p14"/>
          <p:cNvPicPr preferRelativeResize="0"/>
          <p:nvPr/>
        </p:nvPicPr>
        <p:blipFill>
          <a:blip r:embed="rId6">
            <a:alphaModFix/>
          </a:blip>
          <a:stretch>
            <a:fillRect/>
          </a:stretch>
        </p:blipFill>
        <p:spPr>
          <a:xfrm>
            <a:off x="3477788" y="3869875"/>
            <a:ext cx="1562682" cy="288900"/>
          </a:xfrm>
          <a:prstGeom prst="rect">
            <a:avLst/>
          </a:prstGeom>
          <a:noFill/>
          <a:ln>
            <a:noFill/>
          </a:ln>
        </p:spPr>
      </p:pic>
      <p:pic>
        <p:nvPicPr>
          <p:cNvPr id="103" name="Google Shape;103;p14"/>
          <p:cNvPicPr preferRelativeResize="0"/>
          <p:nvPr/>
        </p:nvPicPr>
        <p:blipFill>
          <a:blip r:embed="rId7">
            <a:alphaModFix/>
          </a:blip>
          <a:stretch>
            <a:fillRect/>
          </a:stretch>
        </p:blipFill>
        <p:spPr>
          <a:xfrm>
            <a:off x="3477789" y="4511375"/>
            <a:ext cx="1800225" cy="209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ctrTitle"/>
          </p:nvPr>
        </p:nvSpPr>
        <p:spPr>
          <a:xfrm>
            <a:off x="507625" y="415775"/>
            <a:ext cx="7503000" cy="49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Linear Regression ( </a:t>
            </a:r>
            <a:r>
              <a:rPr lang="en-GB"/>
              <a:t>Multiple </a:t>
            </a:r>
            <a:r>
              <a:rPr lang="en-GB"/>
              <a:t>Regression)</a:t>
            </a:r>
            <a:endParaRPr>
              <a:solidFill>
                <a:schemeClr val="dk2"/>
              </a:solidFill>
            </a:endParaRPr>
          </a:p>
        </p:txBody>
      </p:sp>
      <p:sp>
        <p:nvSpPr>
          <p:cNvPr id="109" name="Google Shape;109;p15"/>
          <p:cNvSpPr txBox="1"/>
          <p:nvPr/>
        </p:nvSpPr>
        <p:spPr>
          <a:xfrm flipH="1">
            <a:off x="-10861" y="4854532"/>
            <a:ext cx="422700" cy="28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2"/>
                </a:solidFill>
                <a:latin typeface="Arial"/>
                <a:ea typeface="Arial"/>
                <a:cs typeface="Arial"/>
                <a:sym typeface="Arial"/>
              </a:rPr>
              <a:t>06</a:t>
            </a:r>
            <a:endParaRPr b="0" i="0" sz="1400" u="none" cap="none" strike="noStrike">
              <a:solidFill>
                <a:srgbClr val="000000"/>
              </a:solidFill>
              <a:latin typeface="Arial"/>
              <a:ea typeface="Arial"/>
              <a:cs typeface="Arial"/>
              <a:sym typeface="Arial"/>
            </a:endParaRPr>
          </a:p>
        </p:txBody>
      </p:sp>
      <p:pic>
        <p:nvPicPr>
          <p:cNvPr descr="Logo&#10;&#10;Description automatically generated" id="110" name="Google Shape;110;p15"/>
          <p:cNvPicPr preferRelativeResize="0"/>
          <p:nvPr/>
        </p:nvPicPr>
        <p:blipFill rotWithShape="1">
          <a:blip r:embed="rId3">
            <a:alphaModFix/>
          </a:blip>
          <a:srcRect b="0" l="0" r="0" t="0"/>
          <a:stretch/>
        </p:blipFill>
        <p:spPr>
          <a:xfrm>
            <a:off x="7374993" y="-12481"/>
            <a:ext cx="1769862" cy="408430"/>
          </a:xfrm>
          <a:prstGeom prst="rect">
            <a:avLst/>
          </a:prstGeom>
          <a:noFill/>
          <a:ln>
            <a:noFill/>
          </a:ln>
        </p:spPr>
      </p:pic>
      <p:grpSp>
        <p:nvGrpSpPr>
          <p:cNvPr id="111" name="Google Shape;111;p15"/>
          <p:cNvGrpSpPr/>
          <p:nvPr/>
        </p:nvGrpSpPr>
        <p:grpSpPr>
          <a:xfrm>
            <a:off x="13201" y="-12481"/>
            <a:ext cx="422700" cy="428246"/>
            <a:chOff x="13201" y="-12481"/>
            <a:chExt cx="422700" cy="428246"/>
          </a:xfrm>
        </p:grpSpPr>
        <p:pic>
          <p:nvPicPr>
            <p:cNvPr descr="Icon&#10;&#10;Description automatically generated" id="112" name="Google Shape;112;p15"/>
            <p:cNvPicPr preferRelativeResize="0"/>
            <p:nvPr/>
          </p:nvPicPr>
          <p:blipFill rotWithShape="1">
            <a:blip r:embed="rId4">
              <a:alphaModFix/>
            </a:blip>
            <a:srcRect b="0" l="0" r="0" t="0"/>
            <a:stretch/>
          </p:blipFill>
          <p:spPr>
            <a:xfrm>
              <a:off x="80101" y="-12481"/>
              <a:ext cx="288900" cy="288900"/>
            </a:xfrm>
            <a:prstGeom prst="rect">
              <a:avLst/>
            </a:prstGeom>
            <a:noFill/>
            <a:ln>
              <a:noFill/>
            </a:ln>
          </p:spPr>
        </p:pic>
        <p:pic>
          <p:nvPicPr>
            <p:cNvPr descr="A picture containing text, sign&#10;&#10;Description automatically generated" id="113" name="Google Shape;113;p15"/>
            <p:cNvPicPr preferRelativeResize="0"/>
            <p:nvPr/>
          </p:nvPicPr>
          <p:blipFill rotWithShape="1">
            <a:blip r:embed="rId5">
              <a:alphaModFix/>
            </a:blip>
            <a:srcRect b="0" l="0" r="0" t="0"/>
            <a:stretch/>
          </p:blipFill>
          <p:spPr>
            <a:xfrm>
              <a:off x="13201" y="191734"/>
              <a:ext cx="422700" cy="224031"/>
            </a:xfrm>
            <a:prstGeom prst="rect">
              <a:avLst/>
            </a:prstGeom>
            <a:noFill/>
            <a:ln>
              <a:noFill/>
            </a:ln>
          </p:spPr>
        </p:pic>
      </p:grpSp>
      <p:sp>
        <p:nvSpPr>
          <p:cNvPr id="114" name="Google Shape;114;p15"/>
          <p:cNvSpPr txBox="1"/>
          <p:nvPr>
            <p:ph idx="4294967295" type="subTitle"/>
          </p:nvPr>
        </p:nvSpPr>
        <p:spPr>
          <a:xfrm>
            <a:off x="507625" y="1302375"/>
            <a:ext cx="8091600" cy="1139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900"/>
              <a:buNone/>
            </a:pPr>
            <a:r>
              <a:rPr b="1" lang="en-GB" sz="1550">
                <a:solidFill>
                  <a:schemeClr val="accent6"/>
                </a:solidFill>
                <a:latin typeface="Times New Roman"/>
                <a:ea typeface="Times New Roman"/>
                <a:cs typeface="Times New Roman"/>
                <a:sym typeface="Times New Roman"/>
              </a:rPr>
              <a:t>Fonksiyonumuzun</a:t>
            </a:r>
            <a:r>
              <a:rPr b="1" lang="en-GB" sz="1550">
                <a:solidFill>
                  <a:schemeClr val="accent6"/>
                </a:solidFill>
                <a:latin typeface="Times New Roman"/>
                <a:ea typeface="Times New Roman"/>
                <a:cs typeface="Times New Roman"/>
                <a:sym typeface="Times New Roman"/>
              </a:rPr>
              <a:t> çıktısı birden fazla değişkene bağlı olabilirdi.</a:t>
            </a:r>
            <a:br>
              <a:rPr b="1" lang="en-GB" sz="1550">
                <a:solidFill>
                  <a:schemeClr val="accent6"/>
                </a:solidFill>
                <a:latin typeface="Times New Roman"/>
                <a:ea typeface="Times New Roman"/>
                <a:cs typeface="Times New Roman"/>
                <a:sym typeface="Times New Roman"/>
              </a:rPr>
            </a:br>
            <a:br>
              <a:rPr lang="en-GB" sz="1550">
                <a:solidFill>
                  <a:schemeClr val="accent6"/>
                </a:solidFill>
                <a:latin typeface="Times New Roman"/>
                <a:ea typeface="Times New Roman"/>
                <a:cs typeface="Times New Roman"/>
                <a:sym typeface="Times New Roman"/>
              </a:rPr>
            </a:br>
            <a:endParaRPr b="1" sz="1550">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900"/>
              <a:buNone/>
            </a:pPr>
            <a:r>
              <a:rPr b="1" lang="en-GB" sz="1550">
                <a:solidFill>
                  <a:schemeClr val="accent6"/>
                </a:solidFill>
                <a:latin typeface="Times New Roman"/>
                <a:ea typeface="Times New Roman"/>
                <a:cs typeface="Times New Roman"/>
                <a:sym typeface="Times New Roman"/>
              </a:rPr>
              <a:t>Y ~= ß0 + ß1+ß1X1+ß2X2+.....+ßnXn</a:t>
            </a:r>
            <a:endParaRPr b="1" sz="1550">
              <a:solidFill>
                <a:schemeClr val="accent6"/>
              </a:solidFill>
              <a:latin typeface="Times New Roman"/>
              <a:ea typeface="Times New Roman"/>
              <a:cs typeface="Times New Roman"/>
              <a:sym typeface="Times New Roman"/>
            </a:endParaRPr>
          </a:p>
        </p:txBody>
      </p:sp>
      <p:sp>
        <p:nvSpPr>
          <p:cNvPr id="115" name="Google Shape;115;p15"/>
          <p:cNvSpPr txBox="1"/>
          <p:nvPr/>
        </p:nvSpPr>
        <p:spPr>
          <a:xfrm>
            <a:off x="507625" y="2871375"/>
            <a:ext cx="8091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Roboto Condensed"/>
                <a:ea typeface="Roboto Condensed"/>
                <a:cs typeface="Roboto Condensed"/>
                <a:sym typeface="Roboto Condensed"/>
              </a:rPr>
              <a:t>house_price = ß0 + ß1*number_of_room + ß2 * location_id + ß3 * square_meters + .... + Bn * feature_n</a:t>
            </a:r>
            <a:br>
              <a:rPr b="1" lang="en-GB" sz="1500">
                <a:latin typeface="Roboto Condensed"/>
                <a:ea typeface="Roboto Condensed"/>
                <a:cs typeface="Roboto Condensed"/>
                <a:sym typeface="Roboto Condensed"/>
              </a:rPr>
            </a:br>
            <a:br>
              <a:rPr b="1" lang="en-GB" sz="1500">
                <a:latin typeface="Roboto Condensed"/>
                <a:ea typeface="Roboto Condensed"/>
                <a:cs typeface="Roboto Condensed"/>
                <a:sym typeface="Roboto Condensed"/>
              </a:rPr>
            </a:br>
            <a:r>
              <a:rPr i="1" lang="en-GB" sz="1500">
                <a:latin typeface="Roboto Condensed Light"/>
                <a:ea typeface="Roboto Condensed Light"/>
                <a:cs typeface="Roboto Condensed Light"/>
                <a:sym typeface="Roboto Condensed Light"/>
              </a:rPr>
              <a:t>girdi ve çıktılar skaler.</a:t>
            </a:r>
            <a:endParaRPr i="1" sz="1500">
              <a:latin typeface="Roboto Condensed Light"/>
              <a:ea typeface="Roboto Condensed Light"/>
              <a:cs typeface="Roboto Condensed Light"/>
              <a:sym typeface="Roboto Condense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nvSpPr>
        <p:spPr>
          <a:xfrm flipH="1">
            <a:off x="-10861" y="4854532"/>
            <a:ext cx="422700" cy="28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2"/>
                </a:solidFill>
                <a:latin typeface="Arial"/>
                <a:ea typeface="Arial"/>
                <a:cs typeface="Arial"/>
                <a:sym typeface="Arial"/>
              </a:rPr>
              <a:t>06</a:t>
            </a:r>
            <a:endParaRPr b="0" i="0" sz="1400" u="none" cap="none" strike="noStrike">
              <a:solidFill>
                <a:srgbClr val="000000"/>
              </a:solidFill>
              <a:latin typeface="Arial"/>
              <a:ea typeface="Arial"/>
              <a:cs typeface="Arial"/>
              <a:sym typeface="Arial"/>
            </a:endParaRPr>
          </a:p>
        </p:txBody>
      </p:sp>
      <p:pic>
        <p:nvPicPr>
          <p:cNvPr descr="Logo&#10;&#10;Description automatically generated" id="121" name="Google Shape;121;p16"/>
          <p:cNvPicPr preferRelativeResize="0"/>
          <p:nvPr/>
        </p:nvPicPr>
        <p:blipFill rotWithShape="1">
          <a:blip r:embed="rId3">
            <a:alphaModFix/>
          </a:blip>
          <a:srcRect b="0" l="0" r="0" t="0"/>
          <a:stretch/>
        </p:blipFill>
        <p:spPr>
          <a:xfrm>
            <a:off x="7374993" y="-12481"/>
            <a:ext cx="1769862" cy="408430"/>
          </a:xfrm>
          <a:prstGeom prst="rect">
            <a:avLst/>
          </a:prstGeom>
          <a:noFill/>
          <a:ln>
            <a:noFill/>
          </a:ln>
        </p:spPr>
      </p:pic>
      <p:grpSp>
        <p:nvGrpSpPr>
          <p:cNvPr id="122" name="Google Shape;122;p16"/>
          <p:cNvGrpSpPr/>
          <p:nvPr/>
        </p:nvGrpSpPr>
        <p:grpSpPr>
          <a:xfrm>
            <a:off x="13201" y="-12481"/>
            <a:ext cx="422700" cy="428246"/>
            <a:chOff x="13201" y="-12481"/>
            <a:chExt cx="422700" cy="428246"/>
          </a:xfrm>
        </p:grpSpPr>
        <p:pic>
          <p:nvPicPr>
            <p:cNvPr descr="Icon&#10;&#10;Description automatically generated" id="123" name="Google Shape;123;p16"/>
            <p:cNvPicPr preferRelativeResize="0"/>
            <p:nvPr/>
          </p:nvPicPr>
          <p:blipFill rotWithShape="1">
            <a:blip r:embed="rId4">
              <a:alphaModFix/>
            </a:blip>
            <a:srcRect b="0" l="0" r="0" t="0"/>
            <a:stretch/>
          </p:blipFill>
          <p:spPr>
            <a:xfrm>
              <a:off x="80101" y="-12481"/>
              <a:ext cx="288900" cy="288900"/>
            </a:xfrm>
            <a:prstGeom prst="rect">
              <a:avLst/>
            </a:prstGeom>
            <a:noFill/>
            <a:ln>
              <a:noFill/>
            </a:ln>
          </p:spPr>
        </p:pic>
        <p:pic>
          <p:nvPicPr>
            <p:cNvPr descr="A picture containing text, sign&#10;&#10;Description automatically generated" id="124" name="Google Shape;124;p16"/>
            <p:cNvPicPr preferRelativeResize="0"/>
            <p:nvPr/>
          </p:nvPicPr>
          <p:blipFill rotWithShape="1">
            <a:blip r:embed="rId5">
              <a:alphaModFix/>
            </a:blip>
            <a:srcRect b="0" l="0" r="0" t="0"/>
            <a:stretch/>
          </p:blipFill>
          <p:spPr>
            <a:xfrm>
              <a:off x="13201" y="191734"/>
              <a:ext cx="422700" cy="224031"/>
            </a:xfrm>
            <a:prstGeom prst="rect">
              <a:avLst/>
            </a:prstGeom>
            <a:noFill/>
            <a:ln>
              <a:noFill/>
            </a:ln>
          </p:spPr>
        </p:pic>
      </p:grpSp>
      <p:sp>
        <p:nvSpPr>
          <p:cNvPr id="125" name="Google Shape;125;p16"/>
          <p:cNvSpPr txBox="1"/>
          <p:nvPr>
            <p:ph idx="4294967295" type="subTitle"/>
          </p:nvPr>
        </p:nvSpPr>
        <p:spPr>
          <a:xfrm>
            <a:off x="157875" y="561700"/>
            <a:ext cx="8091600" cy="2031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accent6"/>
              </a:buClr>
              <a:buSzPts val="1100"/>
              <a:buFont typeface="Arial"/>
              <a:buNone/>
            </a:pPr>
            <a:r>
              <a:rPr b="1" lang="en-GB" sz="2000">
                <a:solidFill>
                  <a:schemeClr val="accent6"/>
                </a:solidFill>
                <a:latin typeface="Times New Roman"/>
                <a:ea typeface="Times New Roman"/>
                <a:cs typeface="Times New Roman"/>
                <a:sym typeface="Times New Roman"/>
              </a:rPr>
              <a:t>y_hat = ß0 + ß1 * x</a:t>
            </a:r>
            <a:endParaRPr b="1" sz="2000">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accent6"/>
              </a:buClr>
              <a:buSzPts val="1100"/>
              <a:buFont typeface="Arial"/>
              <a:buNone/>
            </a:pPr>
            <a:r>
              <a:t/>
            </a:r>
            <a:endParaRPr b="1" sz="2000">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b="1" lang="en-GB" sz="2000">
                <a:solidFill>
                  <a:schemeClr val="accent6"/>
                </a:solidFill>
                <a:latin typeface="Times New Roman"/>
                <a:ea typeface="Times New Roman"/>
                <a:cs typeface="Times New Roman"/>
                <a:sym typeface="Times New Roman"/>
              </a:rPr>
              <a:t>B0 (kesim noktası - intercept) ve B1 (eğim - slope) nasıl bulabiliriz ?</a:t>
            </a:r>
            <a:endParaRPr b="1" sz="2000">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b="1" sz="2000">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b="1" lang="en-GB" sz="2000" u="sng">
                <a:solidFill>
                  <a:srgbClr val="0000FF"/>
                </a:solidFill>
                <a:latin typeface="Times New Roman"/>
                <a:ea typeface="Times New Roman"/>
                <a:cs typeface="Times New Roman"/>
                <a:sym typeface="Times New Roman"/>
                <a:hlinkClick r:id="rId6">
                  <a:extLst>
                    <a:ext uri="{A12FA001-AC4F-418D-AE19-62706E023703}">
                      <ahyp:hlinkClr val="tx"/>
                    </a:ext>
                  </a:extLst>
                </a:hlinkClick>
              </a:rPr>
              <a:t>https://www.desmos.com/calculator</a:t>
            </a:r>
            <a:endParaRPr b="1" sz="2000">
              <a:solidFill>
                <a:srgbClr val="0000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b="1" sz="2000">
              <a:solidFill>
                <a:schemeClr val="accent6"/>
              </a:solidFill>
              <a:latin typeface="Times New Roman"/>
              <a:ea typeface="Times New Roman"/>
              <a:cs typeface="Times New Roman"/>
              <a:sym typeface="Times New Roman"/>
            </a:endParaRPr>
          </a:p>
        </p:txBody>
      </p:sp>
      <p:pic>
        <p:nvPicPr>
          <p:cNvPr id="126" name="Google Shape;126;p16"/>
          <p:cNvPicPr preferRelativeResize="0"/>
          <p:nvPr/>
        </p:nvPicPr>
        <p:blipFill>
          <a:blip r:embed="rId7">
            <a:alphaModFix/>
          </a:blip>
          <a:stretch>
            <a:fillRect/>
          </a:stretch>
        </p:blipFill>
        <p:spPr>
          <a:xfrm>
            <a:off x="2601675" y="2284350"/>
            <a:ext cx="6542326" cy="2889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nvSpPr>
        <p:spPr>
          <a:xfrm flipH="1">
            <a:off x="-10861" y="4854532"/>
            <a:ext cx="422700" cy="28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2"/>
                </a:solidFill>
                <a:latin typeface="Arial"/>
                <a:ea typeface="Arial"/>
                <a:cs typeface="Arial"/>
                <a:sym typeface="Arial"/>
              </a:rPr>
              <a:t>06</a:t>
            </a:r>
            <a:endParaRPr b="0" i="0" sz="1400" u="none" cap="none" strike="noStrike">
              <a:solidFill>
                <a:srgbClr val="000000"/>
              </a:solidFill>
              <a:latin typeface="Arial"/>
              <a:ea typeface="Arial"/>
              <a:cs typeface="Arial"/>
              <a:sym typeface="Arial"/>
            </a:endParaRPr>
          </a:p>
        </p:txBody>
      </p:sp>
      <p:pic>
        <p:nvPicPr>
          <p:cNvPr descr="Logo&#10;&#10;Description automatically generated" id="132" name="Google Shape;132;p17"/>
          <p:cNvPicPr preferRelativeResize="0"/>
          <p:nvPr/>
        </p:nvPicPr>
        <p:blipFill rotWithShape="1">
          <a:blip r:embed="rId3">
            <a:alphaModFix/>
          </a:blip>
          <a:srcRect b="0" l="0" r="0" t="0"/>
          <a:stretch/>
        </p:blipFill>
        <p:spPr>
          <a:xfrm>
            <a:off x="7374993" y="-12481"/>
            <a:ext cx="1769862" cy="408430"/>
          </a:xfrm>
          <a:prstGeom prst="rect">
            <a:avLst/>
          </a:prstGeom>
          <a:noFill/>
          <a:ln>
            <a:noFill/>
          </a:ln>
        </p:spPr>
      </p:pic>
      <p:grpSp>
        <p:nvGrpSpPr>
          <p:cNvPr id="133" name="Google Shape;133;p17"/>
          <p:cNvGrpSpPr/>
          <p:nvPr/>
        </p:nvGrpSpPr>
        <p:grpSpPr>
          <a:xfrm>
            <a:off x="13201" y="-12481"/>
            <a:ext cx="422700" cy="428246"/>
            <a:chOff x="13201" y="-12481"/>
            <a:chExt cx="422700" cy="428246"/>
          </a:xfrm>
        </p:grpSpPr>
        <p:pic>
          <p:nvPicPr>
            <p:cNvPr descr="Icon&#10;&#10;Description automatically generated" id="134" name="Google Shape;134;p17"/>
            <p:cNvPicPr preferRelativeResize="0"/>
            <p:nvPr/>
          </p:nvPicPr>
          <p:blipFill rotWithShape="1">
            <a:blip r:embed="rId4">
              <a:alphaModFix/>
            </a:blip>
            <a:srcRect b="0" l="0" r="0" t="0"/>
            <a:stretch/>
          </p:blipFill>
          <p:spPr>
            <a:xfrm>
              <a:off x="80101" y="-12481"/>
              <a:ext cx="288900" cy="288900"/>
            </a:xfrm>
            <a:prstGeom prst="rect">
              <a:avLst/>
            </a:prstGeom>
            <a:noFill/>
            <a:ln>
              <a:noFill/>
            </a:ln>
          </p:spPr>
        </p:pic>
        <p:pic>
          <p:nvPicPr>
            <p:cNvPr descr="A picture containing text, sign&#10;&#10;Description automatically generated" id="135" name="Google Shape;135;p17"/>
            <p:cNvPicPr preferRelativeResize="0"/>
            <p:nvPr/>
          </p:nvPicPr>
          <p:blipFill rotWithShape="1">
            <a:blip r:embed="rId5">
              <a:alphaModFix/>
            </a:blip>
            <a:srcRect b="0" l="0" r="0" t="0"/>
            <a:stretch/>
          </p:blipFill>
          <p:spPr>
            <a:xfrm>
              <a:off x="13201" y="191734"/>
              <a:ext cx="422700" cy="224031"/>
            </a:xfrm>
            <a:prstGeom prst="rect">
              <a:avLst/>
            </a:prstGeom>
            <a:noFill/>
            <a:ln>
              <a:noFill/>
            </a:ln>
          </p:spPr>
        </p:pic>
      </p:grpSp>
      <p:sp>
        <p:nvSpPr>
          <p:cNvPr id="136" name="Google Shape;136;p17"/>
          <p:cNvSpPr txBox="1"/>
          <p:nvPr>
            <p:ph idx="4294967295" type="subTitle"/>
          </p:nvPr>
        </p:nvSpPr>
        <p:spPr>
          <a:xfrm>
            <a:off x="491900" y="951423"/>
            <a:ext cx="8091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100"/>
              <a:buNone/>
            </a:pPr>
            <a:r>
              <a:rPr lang="en-GB">
                <a:solidFill>
                  <a:schemeClr val="accent6"/>
                </a:solidFill>
                <a:latin typeface="Times New Roman"/>
                <a:ea typeface="Times New Roman"/>
                <a:cs typeface="Times New Roman"/>
                <a:sym typeface="Times New Roman"/>
              </a:rPr>
              <a:t>training_set = {(xi, yi) : 1, ..., n} : Bazı x değerleri var ve bunlara karşılık y değerleri var. Eğer biz iyi bir tahmin yapabildiysek doğrusal bir ilişki kabul ederek iyi bir ilişki bulduysak bizim hesapladığımız y_hat lerin gerçek y lere yakın olmasını bekleriz.</a:t>
            </a:r>
            <a:endParaRPr>
              <a:solidFill>
                <a:schemeClr val="accent6"/>
              </a:solidFill>
              <a:latin typeface="Times New Roman"/>
              <a:ea typeface="Times New Roman"/>
              <a:cs typeface="Times New Roman"/>
              <a:sym typeface="Times New Roman"/>
            </a:endParaRPr>
          </a:p>
        </p:txBody>
      </p:sp>
      <p:sp>
        <p:nvSpPr>
          <p:cNvPr id="137" name="Google Shape;137;p17"/>
          <p:cNvSpPr txBox="1"/>
          <p:nvPr>
            <p:ph type="ctrTitle"/>
          </p:nvPr>
        </p:nvSpPr>
        <p:spPr>
          <a:xfrm>
            <a:off x="526200" y="244325"/>
            <a:ext cx="7503000" cy="49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Training Set</a:t>
            </a:r>
            <a:endParaRPr>
              <a:solidFill>
                <a:schemeClr val="dk2"/>
              </a:solidFill>
            </a:endParaRPr>
          </a:p>
        </p:txBody>
      </p:sp>
      <p:pic>
        <p:nvPicPr>
          <p:cNvPr id="138" name="Google Shape;138;p17"/>
          <p:cNvPicPr preferRelativeResize="0"/>
          <p:nvPr/>
        </p:nvPicPr>
        <p:blipFill>
          <a:blip r:embed="rId6">
            <a:alphaModFix/>
          </a:blip>
          <a:stretch>
            <a:fillRect/>
          </a:stretch>
        </p:blipFill>
        <p:spPr>
          <a:xfrm>
            <a:off x="1238239" y="1597538"/>
            <a:ext cx="6667500" cy="2505075"/>
          </a:xfrm>
          <a:prstGeom prst="rect">
            <a:avLst/>
          </a:prstGeom>
          <a:noFill/>
          <a:ln>
            <a:noFill/>
          </a:ln>
        </p:spPr>
      </p:pic>
      <p:sp>
        <p:nvSpPr>
          <p:cNvPr id="139" name="Google Shape;139;p17"/>
          <p:cNvSpPr txBox="1"/>
          <p:nvPr/>
        </p:nvSpPr>
        <p:spPr>
          <a:xfrm>
            <a:off x="1042600" y="4040350"/>
            <a:ext cx="72693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50">
                <a:solidFill>
                  <a:schemeClr val="dk1"/>
                </a:solidFill>
              </a:rPr>
              <a:t>A training set (left) and a test set (right) from the same statistical population are shown as blue points. Two predictive models are fit to the training data. Both fitted models are plotted with both the training and test sets. In the training set, the MSE of the fit shown in orange is 4 whereas the MSE for the fit shown in green is 9. In the test set, the MSE for the fit shown in orange is 15 and the MSE for the fit shown in green is 13. The orange curve severely overfits the training data, since its MSE increases by almost a factor of four when comparing the test set to the training set. The green curve overfits the training data much less, as its MSE increases by less than a factor of 2.</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nvSpPr>
        <p:spPr>
          <a:xfrm flipH="1">
            <a:off x="-10861" y="4854532"/>
            <a:ext cx="422700" cy="28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2"/>
                </a:solidFill>
                <a:latin typeface="Arial"/>
                <a:ea typeface="Arial"/>
                <a:cs typeface="Arial"/>
                <a:sym typeface="Arial"/>
              </a:rPr>
              <a:t>06</a:t>
            </a:r>
            <a:endParaRPr b="0" i="0" sz="1400" u="none" cap="none" strike="noStrike">
              <a:solidFill>
                <a:srgbClr val="000000"/>
              </a:solidFill>
              <a:latin typeface="Arial"/>
              <a:ea typeface="Arial"/>
              <a:cs typeface="Arial"/>
              <a:sym typeface="Arial"/>
            </a:endParaRPr>
          </a:p>
        </p:txBody>
      </p:sp>
      <p:pic>
        <p:nvPicPr>
          <p:cNvPr descr="Logo&#10;&#10;Description automatically generated" id="145" name="Google Shape;145;p18"/>
          <p:cNvPicPr preferRelativeResize="0"/>
          <p:nvPr/>
        </p:nvPicPr>
        <p:blipFill rotWithShape="1">
          <a:blip r:embed="rId3">
            <a:alphaModFix/>
          </a:blip>
          <a:srcRect b="0" l="0" r="0" t="0"/>
          <a:stretch/>
        </p:blipFill>
        <p:spPr>
          <a:xfrm>
            <a:off x="7374993" y="-12481"/>
            <a:ext cx="1769862" cy="408430"/>
          </a:xfrm>
          <a:prstGeom prst="rect">
            <a:avLst/>
          </a:prstGeom>
          <a:noFill/>
          <a:ln>
            <a:noFill/>
          </a:ln>
        </p:spPr>
      </p:pic>
      <p:grpSp>
        <p:nvGrpSpPr>
          <p:cNvPr id="146" name="Google Shape;146;p18"/>
          <p:cNvGrpSpPr/>
          <p:nvPr/>
        </p:nvGrpSpPr>
        <p:grpSpPr>
          <a:xfrm>
            <a:off x="13201" y="-12481"/>
            <a:ext cx="422700" cy="428246"/>
            <a:chOff x="13201" y="-12481"/>
            <a:chExt cx="422700" cy="428246"/>
          </a:xfrm>
        </p:grpSpPr>
        <p:pic>
          <p:nvPicPr>
            <p:cNvPr descr="Icon&#10;&#10;Description automatically generated" id="147" name="Google Shape;147;p18"/>
            <p:cNvPicPr preferRelativeResize="0"/>
            <p:nvPr/>
          </p:nvPicPr>
          <p:blipFill rotWithShape="1">
            <a:blip r:embed="rId4">
              <a:alphaModFix/>
            </a:blip>
            <a:srcRect b="0" l="0" r="0" t="0"/>
            <a:stretch/>
          </p:blipFill>
          <p:spPr>
            <a:xfrm>
              <a:off x="80101" y="-12481"/>
              <a:ext cx="288900" cy="288900"/>
            </a:xfrm>
            <a:prstGeom prst="rect">
              <a:avLst/>
            </a:prstGeom>
            <a:noFill/>
            <a:ln>
              <a:noFill/>
            </a:ln>
          </p:spPr>
        </p:pic>
        <p:pic>
          <p:nvPicPr>
            <p:cNvPr descr="A picture containing text, sign&#10;&#10;Description automatically generated" id="148" name="Google Shape;148;p18"/>
            <p:cNvPicPr preferRelativeResize="0"/>
            <p:nvPr/>
          </p:nvPicPr>
          <p:blipFill rotWithShape="1">
            <a:blip r:embed="rId5">
              <a:alphaModFix/>
            </a:blip>
            <a:srcRect b="0" l="0" r="0" t="0"/>
            <a:stretch/>
          </p:blipFill>
          <p:spPr>
            <a:xfrm>
              <a:off x="13201" y="191734"/>
              <a:ext cx="422700" cy="224031"/>
            </a:xfrm>
            <a:prstGeom prst="rect">
              <a:avLst/>
            </a:prstGeom>
            <a:noFill/>
            <a:ln>
              <a:noFill/>
            </a:ln>
          </p:spPr>
        </p:pic>
      </p:grpSp>
      <p:sp>
        <p:nvSpPr>
          <p:cNvPr id="149" name="Google Shape;149;p18"/>
          <p:cNvSpPr txBox="1"/>
          <p:nvPr>
            <p:ph idx="4294967295" type="subTitle"/>
          </p:nvPr>
        </p:nvSpPr>
        <p:spPr>
          <a:xfrm>
            <a:off x="13200" y="874325"/>
            <a:ext cx="4203900" cy="3140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100"/>
              <a:buNone/>
            </a:pPr>
            <a:r>
              <a:rPr lang="en-GB">
                <a:solidFill>
                  <a:schemeClr val="accent6"/>
                </a:solidFill>
                <a:latin typeface="Times New Roman"/>
                <a:ea typeface="Times New Roman"/>
                <a:cs typeface="Times New Roman"/>
                <a:sym typeface="Times New Roman"/>
              </a:rPr>
              <a:t>Loss ' u nasıl ölçeriz?</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GB">
                <a:solidFill>
                  <a:schemeClr val="accent6"/>
                </a:solidFill>
                <a:latin typeface="Times New Roman"/>
                <a:ea typeface="Times New Roman"/>
                <a:cs typeface="Times New Roman"/>
                <a:sym typeface="Times New Roman"/>
              </a:rPr>
              <a:t>yi ~= B0 + B1 * Xi, i=1,...,n</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GB">
                <a:solidFill>
                  <a:schemeClr val="accent6"/>
                </a:solidFill>
                <a:latin typeface="Times New Roman"/>
                <a:ea typeface="Times New Roman"/>
                <a:cs typeface="Times New Roman"/>
                <a:sym typeface="Times New Roman"/>
              </a:rPr>
              <a:t>y_hat_i = (B0 + B1 * Xi)</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GB">
                <a:solidFill>
                  <a:schemeClr val="accent6"/>
                </a:solidFill>
                <a:latin typeface="Times New Roman"/>
                <a:ea typeface="Times New Roman"/>
                <a:cs typeface="Times New Roman"/>
                <a:sym typeface="Times New Roman"/>
              </a:rPr>
              <a:t>e_i = (y_i - y_hat_i)              # residual (kalıntı - ith residual)</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GB">
                <a:solidFill>
                  <a:schemeClr val="accent6"/>
                </a:solidFill>
                <a:latin typeface="Times New Roman"/>
                <a:ea typeface="Times New Roman"/>
                <a:cs typeface="Times New Roman"/>
                <a:sym typeface="Times New Roman"/>
              </a:rPr>
              <a:t>Bir tanesi için residual bu şekilde fakat bizde bir training_set boyunca hesaplanması gereken residual var.</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GB">
                <a:solidFill>
                  <a:schemeClr val="accent6"/>
                </a:solidFill>
                <a:latin typeface="Times New Roman"/>
                <a:ea typeface="Times New Roman"/>
                <a:cs typeface="Times New Roman"/>
                <a:sym typeface="Times New Roman"/>
              </a:rPr>
              <a:t>Hepsi için</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n-GB">
                <a:solidFill>
                  <a:schemeClr val="accent6"/>
                </a:solidFill>
                <a:latin typeface="Times New Roman"/>
                <a:ea typeface="Times New Roman"/>
                <a:cs typeface="Times New Roman"/>
                <a:sym typeface="Times New Roman"/>
              </a:rPr>
              <a:t>RSS = e1^2 + e2^2 + e3^2 ... + en^2</a:t>
            </a:r>
            <a:endParaRPr>
              <a:solidFill>
                <a:schemeClr val="accent6"/>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solidFill>
                <a:schemeClr val="accent6"/>
              </a:solidFill>
              <a:latin typeface="Times New Roman"/>
              <a:ea typeface="Times New Roman"/>
              <a:cs typeface="Times New Roman"/>
              <a:sym typeface="Times New Roman"/>
            </a:endParaRPr>
          </a:p>
        </p:txBody>
      </p:sp>
      <p:sp>
        <p:nvSpPr>
          <p:cNvPr id="150" name="Google Shape;150;p18"/>
          <p:cNvSpPr txBox="1"/>
          <p:nvPr>
            <p:ph type="ctrTitle"/>
          </p:nvPr>
        </p:nvSpPr>
        <p:spPr>
          <a:xfrm>
            <a:off x="526200" y="244325"/>
            <a:ext cx="7503000" cy="49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Loss</a:t>
            </a:r>
            <a:endParaRPr>
              <a:solidFill>
                <a:schemeClr val="dk2"/>
              </a:solidFill>
            </a:endParaRPr>
          </a:p>
        </p:txBody>
      </p:sp>
      <p:pic>
        <p:nvPicPr>
          <p:cNvPr id="151" name="Google Shape;151;p18"/>
          <p:cNvPicPr preferRelativeResize="0"/>
          <p:nvPr/>
        </p:nvPicPr>
        <p:blipFill>
          <a:blip r:embed="rId6">
            <a:alphaModFix/>
          </a:blip>
          <a:stretch>
            <a:fillRect/>
          </a:stretch>
        </p:blipFill>
        <p:spPr>
          <a:xfrm>
            <a:off x="4217100" y="874331"/>
            <a:ext cx="4858449" cy="28194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nvSpPr>
        <p:spPr>
          <a:xfrm flipH="1">
            <a:off x="-10861" y="4854532"/>
            <a:ext cx="422700" cy="288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2"/>
                </a:solidFill>
                <a:latin typeface="Arial"/>
                <a:ea typeface="Arial"/>
                <a:cs typeface="Arial"/>
                <a:sym typeface="Arial"/>
              </a:rPr>
              <a:t>06</a:t>
            </a:r>
            <a:endParaRPr b="0" i="0" sz="1400" u="none" cap="none" strike="noStrike">
              <a:solidFill>
                <a:srgbClr val="000000"/>
              </a:solidFill>
              <a:latin typeface="Arial"/>
              <a:ea typeface="Arial"/>
              <a:cs typeface="Arial"/>
              <a:sym typeface="Arial"/>
            </a:endParaRPr>
          </a:p>
        </p:txBody>
      </p:sp>
      <p:pic>
        <p:nvPicPr>
          <p:cNvPr descr="Logo&#10;&#10;Description automatically generated" id="157" name="Google Shape;157;p19"/>
          <p:cNvPicPr preferRelativeResize="0"/>
          <p:nvPr/>
        </p:nvPicPr>
        <p:blipFill rotWithShape="1">
          <a:blip r:embed="rId3">
            <a:alphaModFix/>
          </a:blip>
          <a:srcRect b="0" l="0" r="0" t="0"/>
          <a:stretch/>
        </p:blipFill>
        <p:spPr>
          <a:xfrm>
            <a:off x="7374993" y="-12481"/>
            <a:ext cx="1769862" cy="408430"/>
          </a:xfrm>
          <a:prstGeom prst="rect">
            <a:avLst/>
          </a:prstGeom>
          <a:noFill/>
          <a:ln>
            <a:noFill/>
          </a:ln>
        </p:spPr>
      </p:pic>
      <p:grpSp>
        <p:nvGrpSpPr>
          <p:cNvPr id="158" name="Google Shape;158;p19"/>
          <p:cNvGrpSpPr/>
          <p:nvPr/>
        </p:nvGrpSpPr>
        <p:grpSpPr>
          <a:xfrm>
            <a:off x="13201" y="-12481"/>
            <a:ext cx="422700" cy="428246"/>
            <a:chOff x="13201" y="-12481"/>
            <a:chExt cx="422700" cy="428246"/>
          </a:xfrm>
        </p:grpSpPr>
        <p:pic>
          <p:nvPicPr>
            <p:cNvPr descr="Icon&#10;&#10;Description automatically generated" id="159" name="Google Shape;159;p19"/>
            <p:cNvPicPr preferRelativeResize="0"/>
            <p:nvPr/>
          </p:nvPicPr>
          <p:blipFill rotWithShape="1">
            <a:blip r:embed="rId4">
              <a:alphaModFix/>
            </a:blip>
            <a:srcRect b="0" l="0" r="0" t="0"/>
            <a:stretch/>
          </p:blipFill>
          <p:spPr>
            <a:xfrm>
              <a:off x="80101" y="-12481"/>
              <a:ext cx="288900" cy="288900"/>
            </a:xfrm>
            <a:prstGeom prst="rect">
              <a:avLst/>
            </a:prstGeom>
            <a:noFill/>
            <a:ln>
              <a:noFill/>
            </a:ln>
          </p:spPr>
        </p:pic>
        <p:pic>
          <p:nvPicPr>
            <p:cNvPr descr="A picture containing text, sign&#10;&#10;Description automatically generated" id="160" name="Google Shape;160;p19"/>
            <p:cNvPicPr preferRelativeResize="0"/>
            <p:nvPr/>
          </p:nvPicPr>
          <p:blipFill rotWithShape="1">
            <a:blip r:embed="rId5">
              <a:alphaModFix/>
            </a:blip>
            <a:srcRect b="0" l="0" r="0" t="0"/>
            <a:stretch/>
          </p:blipFill>
          <p:spPr>
            <a:xfrm>
              <a:off x="13201" y="191734"/>
              <a:ext cx="422700" cy="224031"/>
            </a:xfrm>
            <a:prstGeom prst="rect">
              <a:avLst/>
            </a:prstGeom>
            <a:noFill/>
            <a:ln>
              <a:noFill/>
            </a:ln>
          </p:spPr>
        </p:pic>
      </p:grpSp>
      <p:sp>
        <p:nvSpPr>
          <p:cNvPr id="161" name="Google Shape;161;p19"/>
          <p:cNvSpPr txBox="1"/>
          <p:nvPr>
            <p:ph type="ctrTitle"/>
          </p:nvPr>
        </p:nvSpPr>
        <p:spPr>
          <a:xfrm>
            <a:off x="526200" y="244325"/>
            <a:ext cx="7503000" cy="49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a:t>Loss (Residual Sum of Squares - RSS)</a:t>
            </a:r>
            <a:endParaRPr>
              <a:solidFill>
                <a:schemeClr val="dk2"/>
              </a:solidFill>
            </a:endParaRPr>
          </a:p>
        </p:txBody>
      </p:sp>
      <p:pic>
        <p:nvPicPr>
          <p:cNvPr id="162" name="Google Shape;162;p19"/>
          <p:cNvPicPr preferRelativeResize="0"/>
          <p:nvPr/>
        </p:nvPicPr>
        <p:blipFill>
          <a:blip r:embed="rId6">
            <a:alphaModFix/>
          </a:blip>
          <a:stretch>
            <a:fillRect/>
          </a:stretch>
        </p:blipFill>
        <p:spPr>
          <a:xfrm>
            <a:off x="641800" y="1228376"/>
            <a:ext cx="3630925" cy="2126900"/>
          </a:xfrm>
          <a:prstGeom prst="rect">
            <a:avLst/>
          </a:prstGeom>
          <a:noFill/>
          <a:ln>
            <a:noFill/>
          </a:ln>
        </p:spPr>
      </p:pic>
      <p:pic>
        <p:nvPicPr>
          <p:cNvPr id="163" name="Google Shape;163;p19"/>
          <p:cNvPicPr preferRelativeResize="0"/>
          <p:nvPr/>
        </p:nvPicPr>
        <p:blipFill>
          <a:blip r:embed="rId7">
            <a:alphaModFix/>
          </a:blip>
          <a:stretch>
            <a:fillRect/>
          </a:stretch>
        </p:blipFill>
        <p:spPr>
          <a:xfrm>
            <a:off x="641802" y="3613625"/>
            <a:ext cx="5527225" cy="1114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 Newsletter by Slidesgo">
  <a:themeElements>
    <a:clrScheme name="Simple Light">
      <a:dk1>
        <a:srgbClr val="434343"/>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