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355" r:id="rId5"/>
    <p:sldId id="359" r:id="rId6"/>
    <p:sldId id="366" r:id="rId7"/>
    <p:sldId id="357" r:id="rId8"/>
    <p:sldId id="358" r:id="rId9"/>
    <p:sldId id="363" r:id="rId10"/>
    <p:sldId id="364" r:id="rId11"/>
    <p:sldId id="365" r:id="rId12"/>
    <p:sldId id="367" r:id="rId13"/>
    <p:sldId id="360" r:id="rId14"/>
    <p:sldId id="368" r:id="rId15"/>
    <p:sldId id="304" r:id="rId16"/>
    <p:sldId id="273" r:id="rId17"/>
    <p:sldId id="274" r:id="rId18"/>
    <p:sldId id="361" r:id="rId19"/>
    <p:sldId id="305" r:id="rId20"/>
    <p:sldId id="362" r:id="rId21"/>
    <p:sldId id="354" r:id="rId22"/>
    <p:sldId id="277" r:id="rId23"/>
    <p:sldId id="306" r:id="rId24"/>
    <p:sldId id="310" r:id="rId25"/>
    <p:sldId id="311" r:id="rId26"/>
    <p:sldId id="308" r:id="rId27"/>
    <p:sldId id="309" r:id="rId28"/>
    <p:sldId id="289" r:id="rId29"/>
    <p:sldId id="292" r:id="rId30"/>
    <p:sldId id="301" r:id="rId31"/>
  </p:sldIdLst>
  <p:sldSz cx="9144000" cy="5143500" type="screen16x9"/>
  <p:notesSz cx="6858000" cy="9144000"/>
  <p:embeddedFontLst>
    <p:embeddedFont>
      <p:font typeface="Exo 2" pitchFamily="2" charset="77"/>
      <p:regular r:id="rId33"/>
      <p:bold r:id="rId34"/>
      <p:italic r:id="rId35"/>
      <p:boldItalic r:id="rId36"/>
    </p:embeddedFont>
    <p:embeddedFont>
      <p:font typeface="Fira Sans Extra Condensed Medium" panose="020B0603050000020004" pitchFamily="34" charset="0"/>
      <p:regular r:id="rId37"/>
      <p:bold r:id="rId38"/>
      <p:italic r:id="rId39"/>
      <p:boldItalic r:id="rId40"/>
    </p:embeddedFont>
    <p:embeddedFont>
      <p:font typeface="Roboto Condensed Light" panose="020F0302020204030204" pitchFamily="34" charset="0"/>
      <p:regular r:id="rId41"/>
      <p:bold r:id="rId42"/>
      <p:italic r:id="rId43"/>
      <p:boldItalic r:id="rId44"/>
    </p:embeddedFont>
    <p:embeddedFont>
      <p:font typeface="Squada One" panose="02000000000000000000" pitchFamily="2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>
        <p:scale>
          <a:sx n="131" d="100"/>
          <a:sy n="131" d="100"/>
        </p:scale>
        <p:origin x="10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8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92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57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219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15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339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44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18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804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37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27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613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60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58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155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95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18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63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20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82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77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 amt="50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www.ibrahimbayraktar.net/2013/11/sinir-sisteminin-yaps-ve-islevleri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dirty="0">
                <a:solidFill>
                  <a:srgbClr val="C3996C"/>
                </a:solidFill>
              </a:rPr>
              <a:t>Veri </a:t>
            </a:r>
            <a:r>
              <a:rPr lang="en-GB" dirty="0" err="1">
                <a:solidFill>
                  <a:srgbClr val="C3996C"/>
                </a:solidFill>
              </a:rPr>
              <a:t>Bilimi</a:t>
            </a:r>
            <a:r>
              <a:rPr lang="en-GB" dirty="0">
                <a:solidFill>
                  <a:srgbClr val="C3996C"/>
                </a:solidFill>
              </a:rPr>
              <a:t> </a:t>
            </a:r>
            <a:r>
              <a:rPr lang="en-GB" dirty="0" err="1">
                <a:solidFill>
                  <a:srgbClr val="C3996C"/>
                </a:solidFill>
              </a:rPr>
              <a:t>Bootcamp’i</a:t>
            </a:r>
            <a:br>
              <a:rPr lang="en-GB" dirty="0">
                <a:solidFill>
                  <a:srgbClr val="C3996C"/>
                </a:solidFill>
              </a:rPr>
            </a:br>
            <a:r>
              <a:rPr lang="en-GB" dirty="0">
                <a:solidFill>
                  <a:srgbClr val="C3996C"/>
                </a:solidFill>
              </a:rPr>
              <a:t>5. Hafta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62" name="Google Shape;62;p12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3670681" y="3299973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tr-TR" dirty="0"/>
              <a:t>www.CarbonConsulting.com</a:t>
            </a:r>
            <a:br>
              <a:rPr lang="tr-TR" u="sng" dirty="0"/>
            </a:br>
            <a:r>
              <a:rPr lang="tr-TR" dirty="0"/>
              <a:t>info@carbonconsulting.com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@ Meysam </a:t>
            </a:r>
            <a:r>
              <a:rPr lang="en-GB" dirty="0" err="1"/>
              <a:t>Asgari-Chenaghlu</a:t>
            </a:r>
            <a:r>
              <a:rPr lang="en-GB" dirty="0"/>
              <a:t> &amp; Hasan Kemik</a:t>
            </a:r>
            <a:endParaRPr dirty="0"/>
          </a:p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9497" y="3233712"/>
            <a:ext cx="132522" cy="13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9497" y="3413919"/>
            <a:ext cx="132522" cy="132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557225" y="1366850"/>
            <a:ext cx="6817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AI Winter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nedir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?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GB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Deep Learning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neden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son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zamanlarda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çok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popüler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oldu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?</a:t>
            </a:r>
            <a:b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Derin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öğrenme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modellerini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eğitmek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için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gereksinimler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nelerdir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8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pic>
        <p:nvPicPr>
          <p:cNvPr id="3074" name="Picture 2" descr="History of AI Winters - History of AI Winters | Actuaries Digital">
            <a:extLst>
              <a:ext uri="{FF2B5EF4-FFF2-40B4-BE49-F238E27FC236}">
                <a16:creationId xmlns:a16="http://schemas.microsoft.com/office/drawing/2014/main" id="{D211741F-F5E3-A949-B5FE-E892A542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37" y="1085598"/>
            <a:ext cx="6064926" cy="34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0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B7C0700F-DA22-3543-966C-91A0A44A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00" y="1167069"/>
            <a:ext cx="6100999" cy="34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60AE19-AE26-B648-A494-B234699F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7" y="1005800"/>
            <a:ext cx="7322766" cy="37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1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708697-60AF-DF46-BFD2-746848F1B7DC}"/>
              </a:ext>
            </a:extLst>
          </p:cNvPr>
          <p:cNvSpPr/>
          <p:nvPr/>
        </p:nvSpPr>
        <p:spPr>
          <a:xfrm>
            <a:off x="2286000" y="220241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TR" dirty="0"/>
              <a:t>https://ayyucekizrak.medium.com/%C5%9Fu-kara-kutuyu-a%C3%A7alim-yapay-sinir-a%C4%9Flar%C4%B1-7b65c6a5264a</a:t>
            </a:r>
          </a:p>
        </p:txBody>
      </p:sp>
    </p:spTree>
    <p:extLst>
      <p:ext uri="{BB962C8B-B14F-4D97-AF65-F5344CB8AC3E}">
        <p14:creationId xmlns:p14="http://schemas.microsoft.com/office/powerpoint/2010/main" val="427546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15 </a:t>
            </a:r>
            <a:r>
              <a:rPr lang="en-GB" dirty="0" err="1"/>
              <a:t>Dakika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766563" y="1703895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Çay</a:t>
            </a:r>
            <a:r>
              <a:rPr lang="en-GB" dirty="0"/>
              <a:t>/</a:t>
            </a:r>
            <a:r>
              <a:rPr lang="en-GB" dirty="0" err="1"/>
              <a:t>Kahve</a:t>
            </a:r>
            <a:r>
              <a:rPr lang="en-GB" dirty="0"/>
              <a:t> </a:t>
            </a:r>
            <a:r>
              <a:rPr lang="en-GB" dirty="0" err="1"/>
              <a:t>Molası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6406007B-5AAE-407C-B3A3-2ACA51C3F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098" y="850871"/>
            <a:ext cx="1099189" cy="130108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39FC931-9B04-44CC-B9E9-1616790B4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2838" y="891811"/>
            <a:ext cx="1219200" cy="1219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FA99B0-A41C-4722-A637-53DE39C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838"/>
            <a:ext cx="2023331" cy="22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8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ctrTitle"/>
          </p:nvPr>
        </p:nvSpPr>
        <p:spPr>
          <a:xfrm flipH="1">
            <a:off x="194553" y="2635675"/>
            <a:ext cx="7748926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/>
              <a:t>Aktivasyon</a:t>
            </a:r>
            <a:r>
              <a:rPr lang="en-GB" dirty="0"/>
              <a:t>, Loss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Optimizasyon</a:t>
            </a:r>
            <a:r>
              <a:rPr lang="en-GB" dirty="0"/>
              <a:t> </a:t>
            </a:r>
            <a:r>
              <a:rPr lang="en-GB" dirty="0" err="1"/>
              <a:t>fonksiyonları</a:t>
            </a:r>
            <a:r>
              <a:rPr lang="en-GB" dirty="0"/>
              <a:t> </a:t>
            </a:r>
            <a:r>
              <a:rPr lang="en-GB" dirty="0" err="1"/>
              <a:t>nelerdir</a:t>
            </a:r>
            <a:r>
              <a:rPr lang="en-GB" dirty="0"/>
              <a:t>?</a:t>
            </a:r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tr-TR">
                <a:solidFill>
                  <a:srgbClr val="C3996C"/>
                </a:solidFill>
              </a:rPr>
              <a:t>02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 err="1"/>
              <a:t>Aktivasyon</a:t>
            </a:r>
            <a:r>
              <a:rPr lang="en-GB" dirty="0"/>
              <a:t> </a:t>
            </a:r>
            <a:r>
              <a:rPr lang="en-GB" dirty="0" err="1"/>
              <a:t>Fonksiyonu</a:t>
            </a:r>
            <a:r>
              <a:rPr lang="en-GB" dirty="0"/>
              <a:t>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557225" y="1366850"/>
            <a:ext cx="6817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rial"/>
              <a:buChar char="●"/>
            </a:pPr>
            <a:r>
              <a:rPr lang="en-US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</a:t>
            </a:r>
            <a:r>
              <a:rPr lang="en-US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ayyucekizrak.medium.com</a:t>
            </a:r>
            <a:r>
              <a:rPr lang="en-US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/</a:t>
            </a:r>
            <a:r>
              <a:rPr lang="en-US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derin</a:t>
            </a:r>
            <a:r>
              <a:rPr lang="en-US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-%C3%B6%C4%9Frenme-i%C3%A7in-aktivasyon-fonksiyonlar%C4%B1n%C4%B1n-kar%C5%9F%C4%B1la%C5%9Ft%C4%B1r%C4%B1lmas%C4%B1-cee17fd1d9cd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Loss(</a:t>
            </a:r>
            <a:r>
              <a:rPr lang="en-GB" dirty="0" err="1"/>
              <a:t>Kayıp</a:t>
            </a:r>
            <a:r>
              <a:rPr lang="en-GB" dirty="0"/>
              <a:t>)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557225" y="1366850"/>
            <a:ext cx="681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rial"/>
              <a:buChar char="●"/>
            </a:pP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keras.io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/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api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/losses/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69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45 </a:t>
            </a:r>
            <a:r>
              <a:rPr lang="en-GB" dirty="0" err="1"/>
              <a:t>Dakika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632514" y="1694404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Öğle</a:t>
            </a:r>
            <a:r>
              <a:rPr lang="en-GB" dirty="0"/>
              <a:t> </a:t>
            </a:r>
            <a:r>
              <a:rPr lang="en-GB" dirty="0" err="1"/>
              <a:t>Arası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3444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-TR" b="0">
                <a:solidFill>
                  <a:schemeClr val="dk1"/>
                </a:solidFill>
              </a:rPr>
              <a:t>TABLE OF CONTENTS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Deep Learning</a:t>
            </a:r>
            <a:br>
              <a:rPr lang="en-GB" dirty="0"/>
            </a:br>
            <a:r>
              <a:rPr lang="en-GB" dirty="0" err="1"/>
              <a:t>Nedir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3"/>
          </p:nvPr>
        </p:nvSpPr>
        <p:spPr>
          <a:xfrm>
            <a:off x="600636" y="1622677"/>
            <a:ext cx="176411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dirty="0" err="1">
                <a:sym typeface="Wingdings" panose="05000000000000000000" pitchFamily="2" charset="2"/>
              </a:rPr>
              <a:t>Derin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Öğrenme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nedir</a:t>
            </a:r>
            <a:r>
              <a:rPr lang="en-GB" dirty="0">
                <a:sym typeface="Wingdings" panose="05000000000000000000" pitchFamily="2" charset="2"/>
              </a:rPr>
              <a:t>?</a:t>
            </a:r>
            <a:endParaRPr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>
                <a:solidFill>
                  <a:srgbClr val="C3996C"/>
                </a:solidFill>
              </a:rPr>
              <a:t>0</a:t>
            </a:r>
            <a:r>
              <a:rPr lang="en-GB" dirty="0">
                <a:solidFill>
                  <a:srgbClr val="C3996C"/>
                </a:solidFill>
              </a:rPr>
              <a:t>2</a:t>
            </a:r>
            <a:endParaRPr dirty="0">
              <a:solidFill>
                <a:srgbClr val="C3996C"/>
              </a:solidFill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>
                <a:solidFill>
                  <a:srgbClr val="C3996C"/>
                </a:solidFill>
              </a:rPr>
              <a:t>0</a:t>
            </a:r>
            <a:r>
              <a:rPr lang="en-GB" dirty="0">
                <a:solidFill>
                  <a:srgbClr val="C3996C"/>
                </a:solidFill>
              </a:rPr>
              <a:t>1</a:t>
            </a:r>
            <a:endParaRPr dirty="0">
              <a:solidFill>
                <a:srgbClr val="C3996C"/>
              </a:solidFill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13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 idx="7"/>
          </p:nvPr>
        </p:nvSpPr>
        <p:spPr>
          <a:xfrm>
            <a:off x="5935213" y="2221945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>
                <a:solidFill>
                  <a:srgbClr val="C3996C"/>
                </a:solidFill>
              </a:rPr>
              <a:t>0</a:t>
            </a:r>
            <a:r>
              <a:rPr lang="en-GB" dirty="0">
                <a:solidFill>
                  <a:srgbClr val="C3996C"/>
                </a:solidFill>
              </a:rPr>
              <a:t>3</a:t>
            </a:r>
            <a:endParaRPr dirty="0">
              <a:solidFill>
                <a:srgbClr val="C3996C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8"/>
          </p:nvPr>
        </p:nvSpPr>
        <p:spPr>
          <a:xfrm>
            <a:off x="5940585" y="323420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>
                <a:solidFill>
                  <a:srgbClr val="C3996C"/>
                </a:solidFill>
              </a:rPr>
              <a:t>0</a:t>
            </a:r>
            <a:r>
              <a:rPr lang="en-GB" dirty="0">
                <a:solidFill>
                  <a:srgbClr val="C3996C"/>
                </a:solidFill>
              </a:rPr>
              <a:t>4</a:t>
            </a:r>
            <a:endParaRPr dirty="0">
              <a:solidFill>
                <a:srgbClr val="C3996C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14"/>
          </p:nvPr>
        </p:nvSpPr>
        <p:spPr>
          <a:xfrm>
            <a:off x="0" y="2141336"/>
            <a:ext cx="236459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/>
              <a:t>Aktivasyon</a:t>
            </a:r>
            <a:r>
              <a:rPr lang="en-GB" dirty="0"/>
              <a:t>, Loss (</a:t>
            </a:r>
            <a:r>
              <a:rPr lang="en-GB" dirty="0" err="1"/>
              <a:t>Kayıp</a:t>
            </a:r>
            <a:r>
              <a:rPr lang="en-GB" dirty="0"/>
              <a:t>)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Optimizasyon</a:t>
            </a:r>
            <a:r>
              <a:rPr lang="en-GB" dirty="0"/>
              <a:t> </a:t>
            </a:r>
            <a:r>
              <a:rPr lang="en-GB" dirty="0" err="1"/>
              <a:t>Fonksiyonları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5"/>
          </p:nvPr>
        </p:nvSpPr>
        <p:spPr>
          <a:xfrm>
            <a:off x="600636" y="2596156"/>
            <a:ext cx="176411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dirty="0"/>
              <a:t>Bu </a:t>
            </a:r>
            <a:r>
              <a:rPr lang="en-GB" dirty="0" err="1"/>
              <a:t>fonksiyonlar</a:t>
            </a:r>
            <a:r>
              <a:rPr lang="en-GB" dirty="0"/>
              <a:t> </a:t>
            </a:r>
            <a:r>
              <a:rPr lang="en-GB" dirty="0" err="1"/>
              <a:t>nelerdir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 err="1"/>
              <a:t>Nasıl</a:t>
            </a:r>
            <a:r>
              <a:rPr lang="en-GB" dirty="0"/>
              <a:t> </a:t>
            </a:r>
            <a:r>
              <a:rPr lang="en-GB" dirty="0" err="1"/>
              <a:t>kullanırız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18"/>
          </p:nvPr>
        </p:nvSpPr>
        <p:spPr>
          <a:xfrm>
            <a:off x="6820708" y="190127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GB" dirty="0"/>
            </a:b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Tensorflow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GB" dirty="0" err="1"/>
              <a:t>Tanıtımları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9"/>
          </p:nvPr>
        </p:nvSpPr>
        <p:spPr>
          <a:xfrm>
            <a:off x="6820708" y="2356092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dirty="0" err="1"/>
              <a:t>İlerleyen</a:t>
            </a:r>
            <a:r>
              <a:rPr lang="en-GB" dirty="0"/>
              <a:t> </a:t>
            </a:r>
            <a:r>
              <a:rPr lang="en-GB" dirty="0" err="1"/>
              <a:t>günlerde</a:t>
            </a:r>
            <a:r>
              <a:rPr lang="en-GB" dirty="0"/>
              <a:t> </a:t>
            </a:r>
            <a:r>
              <a:rPr lang="en-GB" dirty="0" err="1"/>
              <a:t>kullanacağımız</a:t>
            </a:r>
            <a:r>
              <a:rPr lang="en-GB" dirty="0"/>
              <a:t> </a:t>
            </a:r>
            <a:r>
              <a:rPr lang="en-GB" dirty="0" err="1"/>
              <a:t>kütüphanelerin</a:t>
            </a:r>
            <a:r>
              <a:rPr lang="en-GB" dirty="0"/>
              <a:t> </a:t>
            </a:r>
            <a:r>
              <a:rPr lang="en-GB" dirty="0" err="1"/>
              <a:t>tanıtım</a:t>
            </a:r>
            <a:r>
              <a:rPr lang="en-GB" dirty="0"/>
              <a:t>/</a:t>
            </a:r>
            <a:r>
              <a:rPr lang="en-GB" dirty="0" err="1"/>
              <a:t>kullanım</a:t>
            </a:r>
            <a:r>
              <a:rPr lang="en-GB" dirty="0"/>
              <a:t> </a:t>
            </a:r>
            <a:r>
              <a:rPr lang="en-GB" dirty="0" err="1"/>
              <a:t>dersleri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20"/>
          </p:nvPr>
        </p:nvSpPr>
        <p:spPr>
          <a:xfrm>
            <a:off x="6820708" y="291352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/>
              <a:t>Soru</a:t>
            </a:r>
            <a:r>
              <a:rPr lang="en-GB" dirty="0"/>
              <a:t> &amp; </a:t>
            </a:r>
            <a:r>
              <a:rPr lang="en-GB" dirty="0" err="1"/>
              <a:t>Cevap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1"/>
          </p:nvPr>
        </p:nvSpPr>
        <p:spPr>
          <a:xfrm>
            <a:off x="6820708" y="336834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dirty="0" err="1"/>
              <a:t>Soru</a:t>
            </a:r>
            <a:r>
              <a:rPr lang="en-GB" dirty="0"/>
              <a:t> &amp; </a:t>
            </a:r>
            <a:r>
              <a:rPr lang="en-GB" dirty="0" err="1"/>
              <a:t>Cevap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 err="1"/>
              <a:t>Optimizasyon</a:t>
            </a:r>
            <a:r>
              <a:rPr lang="en-GB" dirty="0"/>
              <a:t> </a:t>
            </a:r>
            <a:r>
              <a:rPr lang="en-GB" dirty="0" err="1"/>
              <a:t>Fonksiyonu</a:t>
            </a:r>
            <a:r>
              <a:rPr lang="en-GB" dirty="0"/>
              <a:t>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557225" y="1366850"/>
            <a:ext cx="681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rial"/>
              <a:buChar char="●"/>
            </a:pP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https://d2l.ai/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chapter_optimization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/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03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Kendinize</a:t>
            </a:r>
            <a:r>
              <a:rPr lang="en-GB" dirty="0"/>
              <a:t> </a:t>
            </a:r>
            <a:r>
              <a:rPr lang="en-GB" dirty="0" err="1"/>
              <a:t>iyi</a:t>
            </a:r>
            <a:r>
              <a:rPr lang="en-GB" dirty="0"/>
              <a:t> </a:t>
            </a:r>
            <a:r>
              <a:rPr lang="en-GB" dirty="0" err="1"/>
              <a:t>bakın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183758" y="1694404"/>
            <a:ext cx="6556743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Yarın</a:t>
            </a:r>
            <a:r>
              <a:rPr lang="en-GB" dirty="0"/>
              <a:t> </a:t>
            </a:r>
            <a:r>
              <a:rPr lang="en-GB" dirty="0" err="1"/>
              <a:t>görüşmek</a:t>
            </a:r>
            <a:r>
              <a:rPr lang="en-GB" dirty="0"/>
              <a:t> üzere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981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r>
              <a:rPr lang="en-GB" dirty="0" err="1"/>
              <a:t>Kütüphane</a:t>
            </a:r>
            <a:r>
              <a:rPr lang="en-GB" dirty="0"/>
              <a:t> </a:t>
            </a:r>
            <a:r>
              <a:rPr lang="en-GB" dirty="0" err="1"/>
              <a:t>Tanıtımları</a:t>
            </a:r>
            <a:endParaRPr dirty="0"/>
          </a:p>
        </p:txBody>
      </p:sp>
      <p:sp>
        <p:nvSpPr>
          <p:cNvPr id="269" name="Google Shape;269;p33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tr-TR">
                <a:solidFill>
                  <a:srgbClr val="C3996C"/>
                </a:solidFill>
              </a:rPr>
              <a:t>03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270" name="Google Shape;270;p33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Birlikte</a:t>
            </a:r>
            <a:r>
              <a:rPr lang="en-GB" dirty="0"/>
              <a:t> #Kodluyoruz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64E2253-3A30-4B1B-A922-B9B93FB9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250" y1="24000" x2="37250" y2="39250"/>
                        <a14:foregroundMark x1="43750" y1="23000" x2="37000" y2="35250"/>
                        <a14:foregroundMark x1="33750" y1="70000" x2="33750" y2="70000"/>
                        <a14:foregroundMark x1="65500" y1="68750" x2="65500" y2="68750"/>
                        <a14:backgroundMark x1="33906" y1="33691" x2="30000" y2="42750"/>
                        <a14:backgroundMark x1="41750" y1="15500" x2="38252" y2="23612"/>
                        <a14:backgroundMark x1="52750" y1="37750" x2="52750" y2="37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1062">
            <a:off x="7258681" y="1844285"/>
            <a:ext cx="740556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15 </a:t>
            </a:r>
            <a:r>
              <a:rPr lang="en-GB" dirty="0" err="1"/>
              <a:t>Dakika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632514" y="1694404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Çay</a:t>
            </a:r>
            <a:r>
              <a:rPr lang="en-GB" dirty="0"/>
              <a:t>/</a:t>
            </a:r>
            <a:r>
              <a:rPr lang="en-GB" dirty="0" err="1"/>
              <a:t>Kahve</a:t>
            </a:r>
            <a:r>
              <a:rPr lang="en-GB" dirty="0"/>
              <a:t> </a:t>
            </a:r>
            <a:r>
              <a:rPr lang="en-GB" dirty="0" err="1"/>
              <a:t>Molası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6406007B-5AAE-407C-B3A3-2ACA51C3F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098" y="850871"/>
            <a:ext cx="1099189" cy="130108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39FC931-9B04-44CC-B9E9-1616790B4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2838" y="89181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Birlikte</a:t>
            </a:r>
            <a:r>
              <a:rPr lang="en-GB" dirty="0"/>
              <a:t> #Kodluyoruz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64E2253-3A30-4B1B-A922-B9B93FB9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250" y1="24000" x2="37250" y2="39250"/>
                        <a14:foregroundMark x1="43750" y1="23000" x2="37000" y2="35250"/>
                        <a14:foregroundMark x1="33750" y1="70000" x2="33750" y2="70000"/>
                        <a14:foregroundMark x1="65500" y1="68750" x2="65500" y2="68750"/>
                        <a14:backgroundMark x1="33906" y1="33691" x2="30000" y2="42750"/>
                        <a14:backgroundMark x1="41750" y1="15500" x2="38252" y2="23612"/>
                        <a14:backgroundMark x1="52750" y1="37750" x2="52750" y2="37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1062">
            <a:off x="7258681" y="1844285"/>
            <a:ext cx="740556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66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45 </a:t>
            </a:r>
            <a:r>
              <a:rPr lang="en-GB" dirty="0" err="1"/>
              <a:t>Dakika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632514" y="1694404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Öğle</a:t>
            </a:r>
            <a:r>
              <a:rPr lang="en-GB" dirty="0"/>
              <a:t> </a:t>
            </a:r>
            <a:r>
              <a:rPr lang="en-GB" dirty="0" err="1"/>
              <a:t>Arası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77673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Birlikte</a:t>
            </a:r>
            <a:r>
              <a:rPr lang="en-GB" dirty="0"/>
              <a:t> #Kodluyoruz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64E2253-3A30-4B1B-A922-B9B93FB9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250" y1="24000" x2="37250" y2="39250"/>
                        <a14:foregroundMark x1="43750" y1="23000" x2="37000" y2="35250"/>
                        <a14:foregroundMark x1="33750" y1="70000" x2="33750" y2="70000"/>
                        <a14:foregroundMark x1="65500" y1="68750" x2="65500" y2="68750"/>
                        <a14:backgroundMark x1="33906" y1="33691" x2="30000" y2="42750"/>
                        <a14:backgroundMark x1="41750" y1="15500" x2="38252" y2="23612"/>
                        <a14:backgroundMark x1="52750" y1="37750" x2="52750" y2="37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1062">
            <a:off x="7258681" y="1844285"/>
            <a:ext cx="740556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8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>
            <a:spLocks noGrp="1"/>
          </p:cNvSpPr>
          <p:nvPr>
            <p:ph type="ctrTitle"/>
          </p:nvPr>
        </p:nvSpPr>
        <p:spPr>
          <a:xfrm flipH="1">
            <a:off x="1180002" y="1347038"/>
            <a:ext cx="7172145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/>
              <a:t>Soru</a:t>
            </a:r>
            <a:r>
              <a:rPr lang="en-GB" dirty="0"/>
              <a:t> &amp; </a:t>
            </a:r>
            <a:r>
              <a:rPr lang="en-GB" dirty="0" err="1"/>
              <a:t>Cevap</a:t>
            </a:r>
            <a:endParaRPr lang="en-GB" dirty="0"/>
          </a:p>
        </p:txBody>
      </p:sp>
      <p:sp>
        <p:nvSpPr>
          <p:cNvPr id="377" name="Google Shape;377;p45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tr-TR">
                <a:solidFill>
                  <a:srgbClr val="C3996C"/>
                </a:solidFill>
              </a:rPr>
              <a:t>04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378" name="Google Shape;378;p45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02" name="Google Shape;402;p4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Soru</a:t>
            </a:r>
            <a:r>
              <a:rPr lang="en-GB" dirty="0"/>
              <a:t> &amp; </a:t>
            </a:r>
            <a:r>
              <a:rPr lang="en-GB" dirty="0" err="1"/>
              <a:t>Cevap</a:t>
            </a:r>
            <a:endParaRPr dirty="0"/>
          </a:p>
        </p:txBody>
      </p:sp>
      <p:cxnSp>
        <p:nvCxnSpPr>
          <p:cNvPr id="403" name="Google Shape;403;p48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" name="Google Shape;404;p48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 flipH="1">
            <a:off x="1147648" y="3085150"/>
            <a:ext cx="7891027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tr-TR">
                <a:solidFill>
                  <a:srgbClr val="C3996C"/>
                </a:solidFill>
              </a:rPr>
              <a:t>01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/>
              <a:t>Does anyone have any questions?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/>
              <a:t>carbonconsulting.com</a:t>
            </a:r>
            <a:endParaRPr/>
          </a:p>
        </p:txBody>
      </p:sp>
      <p:sp>
        <p:nvSpPr>
          <p:cNvPr id="479" name="Google Shape;479;p57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/>
              <a:t>THANKS</a:t>
            </a:r>
            <a:endParaRPr/>
          </a:p>
        </p:txBody>
      </p:sp>
      <p:cxnSp>
        <p:nvCxnSpPr>
          <p:cNvPr id="480" name="Google Shape;480;p57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1" name="Google Shape;481;p57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76AF1C5-28BD-4147-A9DB-8D8EF0C7F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73139" y="1129612"/>
            <a:ext cx="4997722" cy="33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18F33E3-1551-E04F-A3F0-223328471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78214" y="352900"/>
            <a:ext cx="8395943" cy="46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A0C854-8DA7-5E49-973C-C3EC3184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63" y="1050840"/>
            <a:ext cx="7080274" cy="322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2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557225" y="1366850"/>
            <a:ext cx="681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 err="1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Makine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öğrenmesi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ve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Derin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Öğrenmenin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ana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farkı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nedir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?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40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1EECB8-4A87-E142-8A8C-3675846E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08" y="1210472"/>
            <a:ext cx="6272784" cy="346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2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Deep Learning </a:t>
            </a:r>
            <a:r>
              <a:rPr lang="en-GB" dirty="0" err="1"/>
              <a:t>Nedir</a:t>
            </a:r>
            <a:r>
              <a:rPr lang="en-GB" dirty="0"/>
              <a:t>?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 flipH="1">
            <a:off x="-10861" y="4854532"/>
            <a:ext cx="422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557225" y="1366850"/>
            <a:ext cx="6817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AI Winter </a:t>
            </a:r>
            <a:r>
              <a:rPr lang="en-GB" sz="1400" b="0" i="0" u="none" strike="noStrike" cap="none" dirty="0" err="1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nedir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?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GB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Deep Learning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neden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son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zamanlarda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çok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popular </a:t>
            </a:r>
            <a:r>
              <a:rPr lang="en-GB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oldu</a:t>
            </a:r>
            <a:r>
              <a:rPr lang="en-GB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?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2827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358</Words>
  <Application>Microsoft Macintosh PowerPoint</Application>
  <PresentationFormat>On-screen Show (16:9)</PresentationFormat>
  <Paragraphs>80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Squada One</vt:lpstr>
      <vt:lpstr>Arial</vt:lpstr>
      <vt:lpstr>Exo 2</vt:lpstr>
      <vt:lpstr>Roboto Condensed Light</vt:lpstr>
      <vt:lpstr>Fira Sans Extra Condensed Medium</vt:lpstr>
      <vt:lpstr>Tech Newsletter by Slidesgo</vt:lpstr>
      <vt:lpstr>Veri Bilimi Bootcamp’i 5. Hafta</vt:lpstr>
      <vt:lpstr>TABLE OF CONTENTS</vt:lpstr>
      <vt:lpstr>Deep Learning nedir?</vt:lpstr>
      <vt:lpstr>Deep Learning Nedir?</vt:lpstr>
      <vt:lpstr>Deep Learning Nedir?</vt:lpstr>
      <vt:lpstr>Deep Learning Nedir?</vt:lpstr>
      <vt:lpstr>Deep Learning Nedir?</vt:lpstr>
      <vt:lpstr>Deep Learning Nedir?</vt:lpstr>
      <vt:lpstr>Deep Learning Nedir?</vt:lpstr>
      <vt:lpstr>Deep Learning Nedir?</vt:lpstr>
      <vt:lpstr>Deep Learning Nedir?</vt:lpstr>
      <vt:lpstr>Deep Learning Nedir?</vt:lpstr>
      <vt:lpstr>Deep Learning Nedir?</vt:lpstr>
      <vt:lpstr>Deep Learning Nedir?</vt:lpstr>
      <vt:lpstr>Çay/Kahve Molası</vt:lpstr>
      <vt:lpstr>Aktivasyon, Loss ve Optimizasyon fonksiyonları nelerdir?</vt:lpstr>
      <vt:lpstr>Aktivasyon Fonksiyonu Nedir?</vt:lpstr>
      <vt:lpstr>Loss(Kayıp) Nedir?</vt:lpstr>
      <vt:lpstr>Öğle Arası</vt:lpstr>
      <vt:lpstr>Optimizasyon Fonksiyonu Nedir?</vt:lpstr>
      <vt:lpstr>Yarın görüşmek üzere</vt:lpstr>
      <vt:lpstr>Kütüphane Tanıtımları</vt:lpstr>
      <vt:lpstr>Birlikte #Kodluyoruz</vt:lpstr>
      <vt:lpstr>Çay/Kahve Molası</vt:lpstr>
      <vt:lpstr>Birlikte #Kodluyoruz</vt:lpstr>
      <vt:lpstr>Öğle Arası</vt:lpstr>
      <vt:lpstr>Birlikte #Kodluyoruz</vt:lpstr>
      <vt:lpstr>Soru &amp; Cevap</vt:lpstr>
      <vt:lpstr>Soru &amp; Cevap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Bootcamp’I 1. Hafta</dc:title>
  <cp:lastModifiedBy>Hasan Kemik</cp:lastModifiedBy>
  <cp:revision>75</cp:revision>
  <dcterms:modified xsi:type="dcterms:W3CDTF">2022-03-04T21:49:46Z</dcterms:modified>
</cp:coreProperties>
</file>