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80DB0-1D0A-41CE-A1A1-C563AB6FD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7FFFE-A182-4603-BE68-ECDF1ECBB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54057-6906-4311-8B53-4EB8DE9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E6EE6-07A2-4AF2-A86D-4DC339AE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16157-BD4C-41FE-9FD0-2C3278F5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27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75F-DE5E-44AF-9964-2A340A9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BA6784-F865-4CE0-A1CC-25E2FA01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028CC-075D-4399-9849-9E70F1B2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5F8B57-7348-4817-BE3B-9A915C0A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0EBE8-C361-4634-8C2B-FA54633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17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5F2166-3BD8-4890-BB0D-52D702AC0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11ADB6-A6E8-4FC8-BD4C-FDCCCE551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55904-D9B3-4EA1-9D84-B58D2FE8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79AA2-9B6B-4D5A-873E-F3F7B781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DA15A3-890F-4455-8A6E-8BEE2837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3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A2F84-5D9A-4FB2-BA77-6E49AD7E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53FBB-828D-4ACD-8324-E3D0A2CA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69DE70-BA22-4492-8B08-F555C923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90C30-0529-4894-B515-65E625F5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048FB0-6B31-4582-A2DD-1D48B465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07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73A16-982B-48E4-B33B-25715AEF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C8A2E9-42B3-4F9C-98DD-2579C7C8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A16CE-0AE7-4B25-8AEE-A14E5561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31FAB-22B0-4015-8AAA-9D754CF5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4CF954-6119-45DF-A13B-A08956B5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4469E-3D75-48EE-9E19-37AB9293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12F26-63E4-42E3-AD8D-BB79642F6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1CB6EA-35AC-4DF5-BD00-679C374C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AF144D-E28F-4B5E-BF71-ED67E287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A02D3-4455-47BD-B8FA-1C9ACEA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4D1044-C934-4BAC-A708-E400F3B0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28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BF8-C6AD-469A-AB87-46943A66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DD6A39-AF9C-44BC-BBD0-6FC24AAD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D068B0-F49B-40B4-8A68-1899A5977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35BBF0-4478-4F44-BB6A-61591A439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D781D2-0B4B-4BE6-A9E1-454A51D82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3A636F-B660-4624-8B31-13A11179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0090C9-719E-4B84-87C4-B3E34D10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635244-17F8-4DC6-AABD-B364410D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7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DFC9F-0F5E-4F82-B32E-D7625880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B63344-EF85-4D94-A7F1-F6A24AA6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5B1106-1306-4593-A47F-76C948C6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33D2DA-001C-4695-A192-69BDCE25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6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6F88C4-06A8-480B-B95C-F397D4EC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5E7F00-E352-48CA-91A5-249111D2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AC4640-FEED-4E91-B590-59FDA8CB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34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DDD3-C555-4DB6-A056-BED5FEC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06227B-EF8B-41B4-8150-9D9C2A16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A129E4-6C3B-41A5-8183-4D7B3DEDF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2ED8C9-9DB5-4775-958A-2B780BB7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098F66-3A29-4759-AC98-9F17556F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08233B-2BDE-486F-B5A2-7C341175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0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0D1DA-6E05-440C-B981-629B724A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E6083F-33DD-4C9F-9660-A36151CED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74EBB-5219-4C64-AE85-563B30C48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839FD3-0BEE-406B-85C2-A97BE28C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38396D-877E-459C-ACE5-0136AC4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E177FD-FF28-4C6E-9D73-E71613E5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5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73D7E9-E0C1-4C6C-AEDB-FB4D5B30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7F199-C147-406B-B3B8-B2C31030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302C6-D9D3-45FB-8D6E-53DB8FB26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D640-9FEF-4D19-A534-F886F67CBD1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490BE-12C4-497B-81B2-53B496F9B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A71F5-E17F-4438-B236-276ADDCAA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2359-A6B9-4A90-95F0-FF85EEA66A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30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64B54BE-9D1F-42E3-A979-A97E42DA0A2E}"/>
              </a:ext>
            </a:extLst>
          </p:cNvPr>
          <p:cNvGrpSpPr/>
          <p:nvPr/>
        </p:nvGrpSpPr>
        <p:grpSpPr>
          <a:xfrm>
            <a:off x="3192229" y="1900413"/>
            <a:ext cx="8162750" cy="3082179"/>
            <a:chOff x="2013879" y="1900412"/>
            <a:chExt cx="8162750" cy="308217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D93138E-062C-4B68-8E44-036D93764BB4}"/>
                </a:ext>
              </a:extLst>
            </p:cNvPr>
            <p:cNvGrpSpPr/>
            <p:nvPr/>
          </p:nvGrpSpPr>
          <p:grpSpPr>
            <a:xfrm>
              <a:off x="2015371" y="1900412"/>
              <a:ext cx="2479250" cy="528994"/>
              <a:chOff x="4722828" y="424207"/>
              <a:chExt cx="2479250" cy="528994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749253E6-3540-4055-96EA-56AC70818327}"/>
                  </a:ext>
                </a:extLst>
              </p:cNvPr>
              <p:cNvSpPr/>
              <p:nvPr/>
            </p:nvSpPr>
            <p:spPr>
              <a:xfrm>
                <a:off x="4722829" y="424207"/>
                <a:ext cx="2479249" cy="5289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4427E4D-47CE-4AC4-B5D9-CADD46486878}"/>
                  </a:ext>
                </a:extLst>
              </p:cNvPr>
              <p:cNvSpPr txBox="1"/>
              <p:nvPr/>
            </p:nvSpPr>
            <p:spPr>
              <a:xfrm>
                <a:off x="4722828" y="527901"/>
                <a:ext cx="2479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HOG-Deskriptor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B6B5E15F-32E8-46AE-95E7-5FD7383E7996}"/>
                </a:ext>
              </a:extLst>
            </p:cNvPr>
            <p:cNvGrpSpPr/>
            <p:nvPr/>
          </p:nvGrpSpPr>
          <p:grpSpPr>
            <a:xfrm>
              <a:off x="7697377" y="1920605"/>
              <a:ext cx="2479252" cy="528994"/>
              <a:chOff x="4722825" y="1736104"/>
              <a:chExt cx="2479252" cy="528994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F238CDF3-1F45-4A2C-ABEA-CD75C36AA7D6}"/>
                  </a:ext>
                </a:extLst>
              </p:cNvPr>
              <p:cNvSpPr/>
              <p:nvPr/>
            </p:nvSpPr>
            <p:spPr>
              <a:xfrm>
                <a:off x="4722828" y="1736104"/>
                <a:ext cx="2479249" cy="5289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8EC6B25-BD17-4EAF-B05B-05965BCF48B9}"/>
                  </a:ext>
                </a:extLst>
              </p:cNvPr>
              <p:cNvSpPr txBox="1"/>
              <p:nvPr/>
            </p:nvSpPr>
            <p:spPr>
              <a:xfrm>
                <a:off x="4722825" y="1811206"/>
                <a:ext cx="2479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Dataset-Aufteilung</a:t>
                </a: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F2048AA-365B-4E53-B21A-10E3CC902D9A}"/>
                </a:ext>
              </a:extLst>
            </p:cNvPr>
            <p:cNvGrpSpPr/>
            <p:nvPr/>
          </p:nvGrpSpPr>
          <p:grpSpPr>
            <a:xfrm>
              <a:off x="7697377" y="4005437"/>
              <a:ext cx="2479252" cy="805930"/>
              <a:chOff x="4722825" y="3048000"/>
              <a:chExt cx="2479252" cy="805930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9D06D28-0052-4C9C-96C2-ABD79130E803}"/>
                  </a:ext>
                </a:extLst>
              </p:cNvPr>
              <p:cNvSpPr/>
              <p:nvPr/>
            </p:nvSpPr>
            <p:spPr>
              <a:xfrm>
                <a:off x="4722828" y="3048000"/>
                <a:ext cx="2479249" cy="80593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B46B5E4-E5E3-4914-B84A-D01BC3E32B56}"/>
                  </a:ext>
                </a:extLst>
              </p:cNvPr>
              <p:cNvSpPr txBox="1"/>
              <p:nvPr/>
            </p:nvSpPr>
            <p:spPr>
              <a:xfrm>
                <a:off x="4722825" y="3125704"/>
                <a:ext cx="24792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 für die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GridSearch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bestimmen</a:t>
                </a: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0DFCD3F-E393-4850-B57B-EB0905383C76}"/>
                </a:ext>
              </a:extLst>
            </p:cNvPr>
            <p:cNvGrpSpPr/>
            <p:nvPr/>
          </p:nvGrpSpPr>
          <p:grpSpPr>
            <a:xfrm>
              <a:off x="2013879" y="3874595"/>
              <a:ext cx="2480741" cy="1107996"/>
              <a:chOff x="4721333" y="4890243"/>
              <a:chExt cx="2480741" cy="1107996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357B60E8-AEF9-47E6-803B-292E84D9AE0D}"/>
                  </a:ext>
                </a:extLst>
              </p:cNvPr>
              <p:cNvSpPr/>
              <p:nvPr/>
            </p:nvSpPr>
            <p:spPr>
              <a:xfrm>
                <a:off x="4722825" y="4890243"/>
                <a:ext cx="2479249" cy="110799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AC58181-F051-4858-92C1-2E99A397F73D}"/>
                  </a:ext>
                </a:extLst>
              </p:cNvPr>
              <p:cNvSpPr txBox="1"/>
              <p:nvPr/>
            </p:nvSpPr>
            <p:spPr>
              <a:xfrm>
                <a:off x="4721333" y="5021085"/>
                <a:ext cx="24792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Beste Hyperparameter anwenden und Test-Genauigkeit bestimmen</a:t>
                </a:r>
              </a:p>
            </p:txBody>
          </p:sp>
        </p:grp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DF4FEDF-1E81-41BA-ABFC-210B255F3EF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067" y="2164909"/>
              <a:ext cx="291288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9C69D64C-BEAC-424D-A0AA-40D8E7362C83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4616067" y="4406306"/>
              <a:ext cx="308131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6BFE275-C6E2-4952-80A8-29BFE4907BFF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8937005" y="2449599"/>
              <a:ext cx="0" cy="15558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C5A0AA4-5BFA-4174-8FD8-3A068869939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74276" y="2188773"/>
            <a:ext cx="1619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D7A6891-0B95-46E7-82A7-9DD3954AC03B}"/>
              </a:ext>
            </a:extLst>
          </p:cNvPr>
          <p:cNvSpPr txBox="1"/>
          <p:nvPr/>
        </p:nvSpPr>
        <p:spPr>
          <a:xfrm>
            <a:off x="546398" y="1749411"/>
            <a:ext cx="1187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Bilder,</a:t>
            </a:r>
            <a:br>
              <a:rPr lang="de-DE" sz="2400" dirty="0"/>
            </a:br>
            <a:r>
              <a:rPr lang="de-DE" sz="2400" dirty="0"/>
              <a:t>Label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76CC6FC-FB46-463F-B017-F0BFBC774BED}"/>
              </a:ext>
            </a:extLst>
          </p:cNvPr>
          <p:cNvSpPr txBox="1"/>
          <p:nvPr/>
        </p:nvSpPr>
        <p:spPr>
          <a:xfrm>
            <a:off x="6819974" y="1727108"/>
            <a:ext cx="118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X, Y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9F6F7AD-0512-44AB-8F63-A3887FF110CF}"/>
              </a:ext>
            </a:extLst>
          </p:cNvPr>
          <p:cNvSpPr txBox="1"/>
          <p:nvPr/>
        </p:nvSpPr>
        <p:spPr>
          <a:xfrm>
            <a:off x="10238295" y="2603678"/>
            <a:ext cx="1791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X_Train</a:t>
            </a:r>
            <a:r>
              <a:rPr lang="de-DE" dirty="0"/>
              <a:t>, </a:t>
            </a:r>
            <a:r>
              <a:rPr lang="de-DE" dirty="0" err="1"/>
              <a:t>Y_Train</a:t>
            </a:r>
            <a:endParaRPr lang="de-DE" dirty="0"/>
          </a:p>
          <a:p>
            <a:r>
              <a:rPr lang="de-DE" dirty="0" err="1"/>
              <a:t>X_Val</a:t>
            </a:r>
            <a:r>
              <a:rPr lang="de-DE" dirty="0"/>
              <a:t>, </a:t>
            </a:r>
            <a:r>
              <a:rPr lang="de-DE" dirty="0" err="1"/>
              <a:t>Y_Val</a:t>
            </a:r>
            <a:endParaRPr lang="de-DE" dirty="0"/>
          </a:p>
          <a:p>
            <a:r>
              <a:rPr lang="de-DE" dirty="0" err="1"/>
              <a:t>X_Test</a:t>
            </a:r>
            <a:r>
              <a:rPr lang="de-DE" dirty="0"/>
              <a:t>, </a:t>
            </a:r>
            <a:r>
              <a:rPr lang="de-DE" dirty="0" err="1"/>
              <a:t>Y_Test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B9E876F-4A56-49EC-AAB2-B955B102A9F4}"/>
              </a:ext>
            </a:extLst>
          </p:cNvPr>
          <p:cNvSpPr txBox="1"/>
          <p:nvPr/>
        </p:nvSpPr>
        <p:spPr>
          <a:xfrm>
            <a:off x="6178447" y="3944082"/>
            <a:ext cx="295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Kernel, C, Gamma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21EFD13-4ECA-4C0A-9580-09E7835DB23D}"/>
              </a:ext>
            </a:extLst>
          </p:cNvPr>
          <p:cNvCxnSpPr>
            <a:cxnSpLocks/>
          </p:cNvCxnSpPr>
          <p:nvPr/>
        </p:nvCxnSpPr>
        <p:spPr>
          <a:xfrm flipH="1">
            <a:off x="1952606" y="4405747"/>
            <a:ext cx="1239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736685D-A57B-4C28-B701-E92344E0B45A}"/>
              </a:ext>
            </a:extLst>
          </p:cNvPr>
          <p:cNvSpPr txBox="1"/>
          <p:nvPr/>
        </p:nvSpPr>
        <p:spPr>
          <a:xfrm>
            <a:off x="562251" y="3953966"/>
            <a:ext cx="154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Trainierte SVM</a:t>
            </a:r>
          </a:p>
        </p:txBody>
      </p:sp>
    </p:spTree>
    <p:extLst>
      <p:ext uri="{BB962C8B-B14F-4D97-AF65-F5344CB8AC3E}">
        <p14:creationId xmlns:p14="http://schemas.microsoft.com/office/powerpoint/2010/main" val="350981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Schaffranek</dc:creator>
  <cp:lastModifiedBy>Jan Schaffranek</cp:lastModifiedBy>
  <cp:revision>5</cp:revision>
  <dcterms:created xsi:type="dcterms:W3CDTF">2018-09-06T10:24:09Z</dcterms:created>
  <dcterms:modified xsi:type="dcterms:W3CDTF">2018-09-06T10:36:55Z</dcterms:modified>
</cp:coreProperties>
</file>