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50"/>
  </p:handoutMasterIdLst>
  <p:sldIdLst>
    <p:sldId id="256" r:id="rId2"/>
    <p:sldId id="571" r:id="rId3"/>
    <p:sldId id="572" r:id="rId4"/>
    <p:sldId id="573" r:id="rId5"/>
    <p:sldId id="257" r:id="rId6"/>
    <p:sldId id="570" r:id="rId7"/>
    <p:sldId id="258" r:id="rId8"/>
    <p:sldId id="574" r:id="rId9"/>
    <p:sldId id="575" r:id="rId10"/>
    <p:sldId id="579" r:id="rId11"/>
    <p:sldId id="580" r:id="rId12"/>
    <p:sldId id="582" r:id="rId13"/>
    <p:sldId id="577" r:id="rId14"/>
    <p:sldId id="578" r:id="rId15"/>
    <p:sldId id="583" r:id="rId16"/>
    <p:sldId id="584" r:id="rId17"/>
    <p:sldId id="585" r:id="rId18"/>
    <p:sldId id="586" r:id="rId19"/>
    <p:sldId id="587" r:id="rId20"/>
    <p:sldId id="588" r:id="rId21"/>
    <p:sldId id="589" r:id="rId22"/>
    <p:sldId id="576" r:id="rId23"/>
    <p:sldId id="590" r:id="rId24"/>
    <p:sldId id="591" r:id="rId25"/>
    <p:sldId id="592" r:id="rId26"/>
    <p:sldId id="593" r:id="rId27"/>
    <p:sldId id="594" r:id="rId28"/>
    <p:sldId id="595" r:id="rId29"/>
    <p:sldId id="596" r:id="rId30"/>
    <p:sldId id="597" r:id="rId31"/>
    <p:sldId id="598" r:id="rId32"/>
    <p:sldId id="599" r:id="rId33"/>
    <p:sldId id="600" r:id="rId34"/>
    <p:sldId id="601" r:id="rId35"/>
    <p:sldId id="602" r:id="rId36"/>
    <p:sldId id="603" r:id="rId37"/>
    <p:sldId id="604" r:id="rId38"/>
    <p:sldId id="605" r:id="rId39"/>
    <p:sldId id="606" r:id="rId40"/>
    <p:sldId id="607" r:id="rId41"/>
    <p:sldId id="608" r:id="rId42"/>
    <p:sldId id="609" r:id="rId43"/>
    <p:sldId id="610" r:id="rId44"/>
    <p:sldId id="611" r:id="rId45"/>
    <p:sldId id="612" r:id="rId46"/>
    <p:sldId id="614" r:id="rId47"/>
    <p:sldId id="615" r:id="rId48"/>
    <p:sldId id="61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BE4DF79-6BAA-4959-9BDF-1194FB3E6432}">
          <p14:sldIdLst>
            <p14:sldId id="256"/>
            <p14:sldId id="571"/>
            <p14:sldId id="572"/>
            <p14:sldId id="573"/>
          </p14:sldIdLst>
        </p14:section>
        <p14:section name="Today's Agenda" id="{F0C5D4BB-A97D-4E8C-9727-2DA316180411}">
          <p14:sldIdLst>
            <p14:sldId id="257"/>
            <p14:sldId id="570"/>
          </p14:sldIdLst>
        </p14:section>
        <p14:section name="Learning" id="{613E1C40-1C77-413C-BC77-7AA68B1869EF}">
          <p14:sldIdLst>
            <p14:sldId id="258"/>
            <p14:sldId id="574"/>
          </p14:sldIdLst>
        </p14:section>
        <p14:section name="Variables" id="{7A2D7009-4277-477F-B427-20B3CC10F382}">
          <p14:sldIdLst>
            <p14:sldId id="575"/>
            <p14:sldId id="579"/>
            <p14:sldId id="580"/>
            <p14:sldId id="582"/>
          </p14:sldIdLst>
        </p14:section>
        <p14:section name="Data Types" id="{9727F71C-463A-47F1-9D16-BB6B8F08A4D0}">
          <p14:sldIdLst>
            <p14:sldId id="577"/>
            <p14:sldId id="578"/>
            <p14:sldId id="583"/>
            <p14:sldId id="584"/>
            <p14:sldId id="585"/>
            <p14:sldId id="586"/>
            <p14:sldId id="587"/>
            <p14:sldId id="588"/>
            <p14:sldId id="589"/>
            <p14:sldId id="576"/>
          </p14:sldIdLst>
        </p14:section>
        <p14:section name="Operators" id="{0F797939-1852-424F-A814-F4A76AD895D3}">
          <p14:sldIdLst>
            <p14:sldId id="590"/>
            <p14:sldId id="591"/>
            <p14:sldId id="592"/>
            <p14:sldId id="593"/>
            <p14:sldId id="594"/>
            <p14:sldId id="595"/>
            <p14:sldId id="596"/>
          </p14:sldIdLst>
        </p14:section>
        <p14:section name="List , Tuples &amp; Dictionaries" id="{623F7F38-8925-40AF-8112-0389B1C9C5D2}">
          <p14:sldIdLst>
            <p14:sldId id="597"/>
            <p14:sldId id="598"/>
            <p14:sldId id="599"/>
            <p14:sldId id="600"/>
            <p14:sldId id="601"/>
            <p14:sldId id="602"/>
            <p14:sldId id="603"/>
            <p14:sldId id="604"/>
            <p14:sldId id="605"/>
          </p14:sldIdLst>
        </p14:section>
        <p14:section name="Function" id="{939B2ADC-7473-4EE4-8E6D-5FEEB3B917B4}">
          <p14:sldIdLst>
            <p14:sldId id="606"/>
            <p14:sldId id="607"/>
            <p14:sldId id="608"/>
            <p14:sldId id="609"/>
            <p14:sldId id="610"/>
            <p14:sldId id="611"/>
            <p14:sldId id="612"/>
          </p14:sldIdLst>
        </p14:section>
        <p14:section name="Set" id="{886A2F63-11AF-47A1-85DC-481E794739CA}">
          <p14:sldIdLst>
            <p14:sldId id="614"/>
            <p14:sldId id="615"/>
          </p14:sldIdLst>
        </p14:section>
        <p14:section name="Conditionals" id="{740B753C-0BFD-4F1C-B743-43D2D21AE055}">
          <p14:sldIdLst>
            <p14:sldId id="6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3" autoAdjust="0"/>
    <p:restoredTop sz="94660"/>
  </p:normalViewPr>
  <p:slideViewPr>
    <p:cSldViewPr snapToGrid="0">
      <p:cViewPr varScale="1">
        <p:scale>
          <a:sx n="71" d="100"/>
          <a:sy n="71" d="100"/>
        </p:scale>
        <p:origin x="84" y="5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2F8524-E7CA-4D25-9B14-2DEA0C1E818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08ADD57-CA7A-472B-9FED-A1F230108C7F}">
      <dgm:prSet/>
      <dgm:spPr/>
      <dgm:t>
        <a:bodyPr/>
        <a:lstStyle/>
        <a:p>
          <a:pPr algn="l" rtl="0"/>
          <a:r>
            <a:rPr lang="en-US" dirty="0" smtClean="0"/>
            <a:t>Text Type:	</a:t>
          </a:r>
          <a:r>
            <a:rPr lang="en-US" dirty="0" err="1" smtClean="0"/>
            <a:t>str</a:t>
          </a:r>
          <a:endParaRPr lang="en-US" dirty="0"/>
        </a:p>
      </dgm:t>
    </dgm:pt>
    <dgm:pt modelId="{141788AC-3850-4F63-A580-94C8705E1FA5}" type="parTrans" cxnId="{486091B0-44DD-4A5D-9E93-985B6C792B74}">
      <dgm:prSet/>
      <dgm:spPr/>
      <dgm:t>
        <a:bodyPr/>
        <a:lstStyle/>
        <a:p>
          <a:endParaRPr lang="en-US"/>
        </a:p>
      </dgm:t>
    </dgm:pt>
    <dgm:pt modelId="{B28C6380-B279-4C0D-BA68-68FBF3BAFF18}" type="sibTrans" cxnId="{486091B0-44DD-4A5D-9E93-985B6C792B74}">
      <dgm:prSet/>
      <dgm:spPr/>
      <dgm:t>
        <a:bodyPr/>
        <a:lstStyle/>
        <a:p>
          <a:endParaRPr lang="en-US"/>
        </a:p>
      </dgm:t>
    </dgm:pt>
    <dgm:pt modelId="{E6895FD2-F089-4D64-8D39-1C21432383B1}">
      <dgm:prSet/>
      <dgm:spPr/>
      <dgm:t>
        <a:bodyPr/>
        <a:lstStyle/>
        <a:p>
          <a:pPr algn="l" rtl="0"/>
          <a:r>
            <a:rPr lang="en-US" smtClean="0"/>
            <a:t>Numeric Types:	int, float, complex</a:t>
          </a:r>
          <a:endParaRPr lang="en-US"/>
        </a:p>
      </dgm:t>
    </dgm:pt>
    <dgm:pt modelId="{503524B0-1EDA-48FE-A34D-F6700B2149A1}" type="parTrans" cxnId="{B4C213D7-ADBC-429A-9CF9-06A6BC39B4DD}">
      <dgm:prSet/>
      <dgm:spPr/>
      <dgm:t>
        <a:bodyPr/>
        <a:lstStyle/>
        <a:p>
          <a:endParaRPr lang="en-US"/>
        </a:p>
      </dgm:t>
    </dgm:pt>
    <dgm:pt modelId="{5A0D473A-9DAB-40C9-89AD-E31D3F388961}" type="sibTrans" cxnId="{B4C213D7-ADBC-429A-9CF9-06A6BC39B4DD}">
      <dgm:prSet/>
      <dgm:spPr/>
      <dgm:t>
        <a:bodyPr/>
        <a:lstStyle/>
        <a:p>
          <a:endParaRPr lang="en-US"/>
        </a:p>
      </dgm:t>
    </dgm:pt>
    <dgm:pt modelId="{4C5E0ED2-06F2-4992-980E-EB9F358EA5F3}">
      <dgm:prSet/>
      <dgm:spPr/>
      <dgm:t>
        <a:bodyPr/>
        <a:lstStyle/>
        <a:p>
          <a:pPr algn="l" rtl="0"/>
          <a:r>
            <a:rPr lang="en-US" smtClean="0"/>
            <a:t>Sequence Types:	list, tuple, range</a:t>
          </a:r>
          <a:endParaRPr lang="en-US"/>
        </a:p>
      </dgm:t>
    </dgm:pt>
    <dgm:pt modelId="{F8493626-9B0C-4B6C-B5B0-2B0BBD5C376A}" type="parTrans" cxnId="{DA1362BB-B91A-4F40-9FD3-FD5BF6C2E838}">
      <dgm:prSet/>
      <dgm:spPr/>
      <dgm:t>
        <a:bodyPr/>
        <a:lstStyle/>
        <a:p>
          <a:endParaRPr lang="en-US"/>
        </a:p>
      </dgm:t>
    </dgm:pt>
    <dgm:pt modelId="{C3916457-66A9-494C-BE46-D66FE822EF72}" type="sibTrans" cxnId="{DA1362BB-B91A-4F40-9FD3-FD5BF6C2E838}">
      <dgm:prSet/>
      <dgm:spPr/>
      <dgm:t>
        <a:bodyPr/>
        <a:lstStyle/>
        <a:p>
          <a:endParaRPr lang="en-US"/>
        </a:p>
      </dgm:t>
    </dgm:pt>
    <dgm:pt modelId="{99B46A71-2E87-48AC-A5C9-4FDD8158D668}">
      <dgm:prSet/>
      <dgm:spPr/>
      <dgm:t>
        <a:bodyPr/>
        <a:lstStyle/>
        <a:p>
          <a:pPr algn="l" rtl="0"/>
          <a:r>
            <a:rPr lang="en-US" smtClean="0"/>
            <a:t>Mapping Type:	dict</a:t>
          </a:r>
          <a:endParaRPr lang="en-US"/>
        </a:p>
      </dgm:t>
    </dgm:pt>
    <dgm:pt modelId="{E09A8B00-9001-4A9F-8900-8761FDEF68EB}" type="parTrans" cxnId="{C337EE42-9D05-4DA8-B5F9-CFAD1275F277}">
      <dgm:prSet/>
      <dgm:spPr/>
      <dgm:t>
        <a:bodyPr/>
        <a:lstStyle/>
        <a:p>
          <a:endParaRPr lang="en-US"/>
        </a:p>
      </dgm:t>
    </dgm:pt>
    <dgm:pt modelId="{8204E6A4-B0B8-4C1E-BDFA-9C8F9C24911C}" type="sibTrans" cxnId="{C337EE42-9D05-4DA8-B5F9-CFAD1275F277}">
      <dgm:prSet/>
      <dgm:spPr/>
      <dgm:t>
        <a:bodyPr/>
        <a:lstStyle/>
        <a:p>
          <a:endParaRPr lang="en-US"/>
        </a:p>
      </dgm:t>
    </dgm:pt>
    <dgm:pt modelId="{5B2D457A-BEFF-401C-8438-C47EC5D64202}">
      <dgm:prSet/>
      <dgm:spPr/>
      <dgm:t>
        <a:bodyPr/>
        <a:lstStyle/>
        <a:p>
          <a:pPr algn="l" rtl="0"/>
          <a:r>
            <a:rPr lang="en-US" dirty="0" smtClean="0"/>
            <a:t>Set Types:	set, frozenset</a:t>
          </a:r>
          <a:endParaRPr lang="en-US" dirty="0"/>
        </a:p>
      </dgm:t>
    </dgm:pt>
    <dgm:pt modelId="{C56ED114-F22D-4ACD-ABA3-1C1162BAE1B1}" type="parTrans" cxnId="{FEDFE9E4-0912-4F36-BCED-5934756A69C1}">
      <dgm:prSet/>
      <dgm:spPr/>
      <dgm:t>
        <a:bodyPr/>
        <a:lstStyle/>
        <a:p>
          <a:endParaRPr lang="en-US"/>
        </a:p>
      </dgm:t>
    </dgm:pt>
    <dgm:pt modelId="{7FCD3AD9-3F32-4D10-A2D5-E4B537AF0DBF}" type="sibTrans" cxnId="{FEDFE9E4-0912-4F36-BCED-5934756A69C1}">
      <dgm:prSet/>
      <dgm:spPr/>
      <dgm:t>
        <a:bodyPr/>
        <a:lstStyle/>
        <a:p>
          <a:endParaRPr lang="en-US"/>
        </a:p>
      </dgm:t>
    </dgm:pt>
    <dgm:pt modelId="{DDACE3EC-DB1D-401E-A657-47F3B9C19840}">
      <dgm:prSet/>
      <dgm:spPr/>
      <dgm:t>
        <a:bodyPr/>
        <a:lstStyle/>
        <a:p>
          <a:pPr algn="l" rtl="0"/>
          <a:r>
            <a:rPr lang="en-US" smtClean="0"/>
            <a:t>Boolean Type:	bool</a:t>
          </a:r>
          <a:endParaRPr lang="en-US"/>
        </a:p>
      </dgm:t>
    </dgm:pt>
    <dgm:pt modelId="{AD6D211C-C2B0-4CC4-B690-C90ED55BC5C8}" type="parTrans" cxnId="{D3E5EAC6-F922-4852-8AF3-4D1F247FDF6C}">
      <dgm:prSet/>
      <dgm:spPr/>
      <dgm:t>
        <a:bodyPr/>
        <a:lstStyle/>
        <a:p>
          <a:endParaRPr lang="en-US"/>
        </a:p>
      </dgm:t>
    </dgm:pt>
    <dgm:pt modelId="{2D50020C-E460-456C-BE55-0A99E31B586C}" type="sibTrans" cxnId="{D3E5EAC6-F922-4852-8AF3-4D1F247FDF6C}">
      <dgm:prSet/>
      <dgm:spPr/>
      <dgm:t>
        <a:bodyPr/>
        <a:lstStyle/>
        <a:p>
          <a:endParaRPr lang="en-US"/>
        </a:p>
      </dgm:t>
    </dgm:pt>
    <dgm:pt modelId="{DBD8EDE1-FFE9-4B76-A0D6-3C2B012BE9BA}">
      <dgm:prSet/>
      <dgm:spPr/>
      <dgm:t>
        <a:bodyPr/>
        <a:lstStyle/>
        <a:p>
          <a:pPr algn="l" rtl="0"/>
          <a:r>
            <a:rPr lang="en-US" smtClean="0"/>
            <a:t>Binary Types:	bytes, bytearray, memoryview</a:t>
          </a:r>
          <a:endParaRPr lang="en-US"/>
        </a:p>
      </dgm:t>
    </dgm:pt>
    <dgm:pt modelId="{2AD55C56-57D5-4A39-99C6-F0C711D1C85C}" type="parTrans" cxnId="{0575A407-28EB-4476-AEAC-918CFBE66BB2}">
      <dgm:prSet/>
      <dgm:spPr/>
      <dgm:t>
        <a:bodyPr/>
        <a:lstStyle/>
        <a:p>
          <a:endParaRPr lang="en-US"/>
        </a:p>
      </dgm:t>
    </dgm:pt>
    <dgm:pt modelId="{E052B5DE-2087-4A31-89A9-E8B406058057}" type="sibTrans" cxnId="{0575A407-28EB-4476-AEAC-918CFBE66BB2}">
      <dgm:prSet/>
      <dgm:spPr/>
      <dgm:t>
        <a:bodyPr/>
        <a:lstStyle/>
        <a:p>
          <a:endParaRPr lang="en-US"/>
        </a:p>
      </dgm:t>
    </dgm:pt>
    <dgm:pt modelId="{DA4B191C-2C5B-45F2-8B60-F5E5B6E45480}">
      <dgm:prSet/>
      <dgm:spPr/>
      <dgm:t>
        <a:bodyPr/>
        <a:lstStyle/>
        <a:p>
          <a:pPr algn="l" rtl="0"/>
          <a:r>
            <a:rPr lang="en-US" dirty="0" smtClean="0"/>
            <a:t>None Type:	None Type</a:t>
          </a:r>
          <a:endParaRPr lang="en-US" dirty="0"/>
        </a:p>
      </dgm:t>
    </dgm:pt>
    <dgm:pt modelId="{944C0E53-D2DB-4E13-AE82-10E585968CBE}" type="parTrans" cxnId="{245E0147-5D27-41D6-9A6E-CCE7721742D8}">
      <dgm:prSet/>
      <dgm:spPr/>
      <dgm:t>
        <a:bodyPr/>
        <a:lstStyle/>
        <a:p>
          <a:endParaRPr lang="en-US"/>
        </a:p>
      </dgm:t>
    </dgm:pt>
    <dgm:pt modelId="{D2314CD4-2A93-4F49-B652-A6CAD4BCFB33}" type="sibTrans" cxnId="{245E0147-5D27-41D6-9A6E-CCE7721742D8}">
      <dgm:prSet/>
      <dgm:spPr/>
      <dgm:t>
        <a:bodyPr/>
        <a:lstStyle/>
        <a:p>
          <a:endParaRPr lang="en-US"/>
        </a:p>
      </dgm:t>
    </dgm:pt>
    <dgm:pt modelId="{752F8AC3-F048-48C7-A20C-618EEDE91BBC}" type="pres">
      <dgm:prSet presAssocID="{B72F8524-E7CA-4D25-9B14-2DEA0C1E8182}" presName="Name0" presStyleCnt="0">
        <dgm:presLayoutVars>
          <dgm:dir/>
          <dgm:animLvl val="lvl"/>
          <dgm:resizeHandles val="exact"/>
        </dgm:presLayoutVars>
      </dgm:prSet>
      <dgm:spPr/>
      <dgm:t>
        <a:bodyPr/>
        <a:lstStyle/>
        <a:p>
          <a:endParaRPr lang="en-US"/>
        </a:p>
      </dgm:t>
    </dgm:pt>
    <dgm:pt modelId="{A8B3AC0F-9C67-4181-9178-BA340AB96963}" type="pres">
      <dgm:prSet presAssocID="{F08ADD57-CA7A-472B-9FED-A1F230108C7F}" presName="linNode" presStyleCnt="0"/>
      <dgm:spPr/>
    </dgm:pt>
    <dgm:pt modelId="{36C13EB8-DF30-410F-8B6F-355D330838BC}" type="pres">
      <dgm:prSet presAssocID="{F08ADD57-CA7A-472B-9FED-A1F230108C7F}" presName="parentText" presStyleLbl="node1" presStyleIdx="0" presStyleCnt="8">
        <dgm:presLayoutVars>
          <dgm:chMax val="1"/>
          <dgm:bulletEnabled val="1"/>
        </dgm:presLayoutVars>
      </dgm:prSet>
      <dgm:spPr/>
      <dgm:t>
        <a:bodyPr/>
        <a:lstStyle/>
        <a:p>
          <a:endParaRPr lang="en-US"/>
        </a:p>
      </dgm:t>
    </dgm:pt>
    <dgm:pt modelId="{7FD9A7F7-171D-4615-9A4D-0F48A90F2B29}" type="pres">
      <dgm:prSet presAssocID="{B28C6380-B279-4C0D-BA68-68FBF3BAFF18}" presName="sp" presStyleCnt="0"/>
      <dgm:spPr/>
    </dgm:pt>
    <dgm:pt modelId="{220DC453-B0E5-4B26-98F6-2F5F522A6C01}" type="pres">
      <dgm:prSet presAssocID="{E6895FD2-F089-4D64-8D39-1C21432383B1}" presName="linNode" presStyleCnt="0"/>
      <dgm:spPr/>
    </dgm:pt>
    <dgm:pt modelId="{F7E33EFE-8254-48EA-AE4F-28D130A9A531}" type="pres">
      <dgm:prSet presAssocID="{E6895FD2-F089-4D64-8D39-1C21432383B1}" presName="parentText" presStyleLbl="node1" presStyleIdx="1" presStyleCnt="8">
        <dgm:presLayoutVars>
          <dgm:chMax val="1"/>
          <dgm:bulletEnabled val="1"/>
        </dgm:presLayoutVars>
      </dgm:prSet>
      <dgm:spPr/>
      <dgm:t>
        <a:bodyPr/>
        <a:lstStyle/>
        <a:p>
          <a:endParaRPr lang="en-US"/>
        </a:p>
      </dgm:t>
    </dgm:pt>
    <dgm:pt modelId="{2831B2EC-01C4-44FB-8322-F4C069AE4D0E}" type="pres">
      <dgm:prSet presAssocID="{5A0D473A-9DAB-40C9-89AD-E31D3F388961}" presName="sp" presStyleCnt="0"/>
      <dgm:spPr/>
    </dgm:pt>
    <dgm:pt modelId="{E780B794-123A-48BF-AC36-8797981B5203}" type="pres">
      <dgm:prSet presAssocID="{4C5E0ED2-06F2-4992-980E-EB9F358EA5F3}" presName="linNode" presStyleCnt="0"/>
      <dgm:spPr/>
    </dgm:pt>
    <dgm:pt modelId="{B8F8A370-A722-4AC4-A1A8-EA1664413421}" type="pres">
      <dgm:prSet presAssocID="{4C5E0ED2-06F2-4992-980E-EB9F358EA5F3}" presName="parentText" presStyleLbl="node1" presStyleIdx="2" presStyleCnt="8">
        <dgm:presLayoutVars>
          <dgm:chMax val="1"/>
          <dgm:bulletEnabled val="1"/>
        </dgm:presLayoutVars>
      </dgm:prSet>
      <dgm:spPr/>
      <dgm:t>
        <a:bodyPr/>
        <a:lstStyle/>
        <a:p>
          <a:endParaRPr lang="en-US"/>
        </a:p>
      </dgm:t>
    </dgm:pt>
    <dgm:pt modelId="{62A86F8C-BD01-4053-91EB-6C9D6AEECE17}" type="pres">
      <dgm:prSet presAssocID="{C3916457-66A9-494C-BE46-D66FE822EF72}" presName="sp" presStyleCnt="0"/>
      <dgm:spPr/>
    </dgm:pt>
    <dgm:pt modelId="{A512B8E6-C3B1-4C28-A192-B087C2617829}" type="pres">
      <dgm:prSet presAssocID="{99B46A71-2E87-48AC-A5C9-4FDD8158D668}" presName="linNode" presStyleCnt="0"/>
      <dgm:spPr/>
    </dgm:pt>
    <dgm:pt modelId="{66117D32-C9EE-4D90-BF8E-4F5C038BF9E0}" type="pres">
      <dgm:prSet presAssocID="{99B46A71-2E87-48AC-A5C9-4FDD8158D668}" presName="parentText" presStyleLbl="node1" presStyleIdx="3" presStyleCnt="8">
        <dgm:presLayoutVars>
          <dgm:chMax val="1"/>
          <dgm:bulletEnabled val="1"/>
        </dgm:presLayoutVars>
      </dgm:prSet>
      <dgm:spPr/>
      <dgm:t>
        <a:bodyPr/>
        <a:lstStyle/>
        <a:p>
          <a:endParaRPr lang="en-US"/>
        </a:p>
      </dgm:t>
    </dgm:pt>
    <dgm:pt modelId="{1417880C-11C1-45F3-A1DB-C2C4C0E66E7D}" type="pres">
      <dgm:prSet presAssocID="{8204E6A4-B0B8-4C1E-BDFA-9C8F9C24911C}" presName="sp" presStyleCnt="0"/>
      <dgm:spPr/>
    </dgm:pt>
    <dgm:pt modelId="{50A38D5F-964D-4593-A918-57241D9689B7}" type="pres">
      <dgm:prSet presAssocID="{5B2D457A-BEFF-401C-8438-C47EC5D64202}" presName="linNode" presStyleCnt="0"/>
      <dgm:spPr/>
    </dgm:pt>
    <dgm:pt modelId="{320DDB16-9B61-4B15-AC91-B8CE3C43F021}" type="pres">
      <dgm:prSet presAssocID="{5B2D457A-BEFF-401C-8438-C47EC5D64202}" presName="parentText" presStyleLbl="node1" presStyleIdx="4" presStyleCnt="8">
        <dgm:presLayoutVars>
          <dgm:chMax val="1"/>
          <dgm:bulletEnabled val="1"/>
        </dgm:presLayoutVars>
      </dgm:prSet>
      <dgm:spPr/>
      <dgm:t>
        <a:bodyPr/>
        <a:lstStyle/>
        <a:p>
          <a:endParaRPr lang="en-US"/>
        </a:p>
      </dgm:t>
    </dgm:pt>
    <dgm:pt modelId="{F1FC10B8-56C5-4A7F-AEB9-94B1B1DD2DF0}" type="pres">
      <dgm:prSet presAssocID="{7FCD3AD9-3F32-4D10-A2D5-E4B537AF0DBF}" presName="sp" presStyleCnt="0"/>
      <dgm:spPr/>
    </dgm:pt>
    <dgm:pt modelId="{6F846127-5B63-453A-B3E2-673DBEDC11DF}" type="pres">
      <dgm:prSet presAssocID="{DDACE3EC-DB1D-401E-A657-47F3B9C19840}" presName="linNode" presStyleCnt="0"/>
      <dgm:spPr/>
    </dgm:pt>
    <dgm:pt modelId="{434CC461-7B0F-4112-A287-7C65A2DB5880}" type="pres">
      <dgm:prSet presAssocID="{DDACE3EC-DB1D-401E-A657-47F3B9C19840}" presName="parentText" presStyleLbl="node1" presStyleIdx="5" presStyleCnt="8">
        <dgm:presLayoutVars>
          <dgm:chMax val="1"/>
          <dgm:bulletEnabled val="1"/>
        </dgm:presLayoutVars>
      </dgm:prSet>
      <dgm:spPr/>
      <dgm:t>
        <a:bodyPr/>
        <a:lstStyle/>
        <a:p>
          <a:endParaRPr lang="en-US"/>
        </a:p>
      </dgm:t>
    </dgm:pt>
    <dgm:pt modelId="{DF2C9DE8-2B9B-4EFD-8350-455897B8BC43}" type="pres">
      <dgm:prSet presAssocID="{2D50020C-E460-456C-BE55-0A99E31B586C}" presName="sp" presStyleCnt="0"/>
      <dgm:spPr/>
    </dgm:pt>
    <dgm:pt modelId="{39E35660-F795-41DE-9CD6-8352181F45C8}" type="pres">
      <dgm:prSet presAssocID="{DBD8EDE1-FFE9-4B76-A0D6-3C2B012BE9BA}" presName="linNode" presStyleCnt="0"/>
      <dgm:spPr/>
    </dgm:pt>
    <dgm:pt modelId="{894F0BDE-1744-4111-AF48-E687B7770CD8}" type="pres">
      <dgm:prSet presAssocID="{DBD8EDE1-FFE9-4B76-A0D6-3C2B012BE9BA}" presName="parentText" presStyleLbl="node1" presStyleIdx="6" presStyleCnt="8">
        <dgm:presLayoutVars>
          <dgm:chMax val="1"/>
          <dgm:bulletEnabled val="1"/>
        </dgm:presLayoutVars>
      </dgm:prSet>
      <dgm:spPr/>
      <dgm:t>
        <a:bodyPr/>
        <a:lstStyle/>
        <a:p>
          <a:endParaRPr lang="en-US"/>
        </a:p>
      </dgm:t>
    </dgm:pt>
    <dgm:pt modelId="{83E14DB5-4880-4055-9332-5F89E26B12C5}" type="pres">
      <dgm:prSet presAssocID="{E052B5DE-2087-4A31-89A9-E8B406058057}" presName="sp" presStyleCnt="0"/>
      <dgm:spPr/>
    </dgm:pt>
    <dgm:pt modelId="{0B231B19-8832-4A1E-A425-338692F2F406}" type="pres">
      <dgm:prSet presAssocID="{DA4B191C-2C5B-45F2-8B60-F5E5B6E45480}" presName="linNode" presStyleCnt="0"/>
      <dgm:spPr/>
    </dgm:pt>
    <dgm:pt modelId="{C5168585-E570-467E-9ECF-52CEF5A25715}" type="pres">
      <dgm:prSet presAssocID="{DA4B191C-2C5B-45F2-8B60-F5E5B6E45480}" presName="parentText" presStyleLbl="node1" presStyleIdx="7" presStyleCnt="8">
        <dgm:presLayoutVars>
          <dgm:chMax val="1"/>
          <dgm:bulletEnabled val="1"/>
        </dgm:presLayoutVars>
      </dgm:prSet>
      <dgm:spPr/>
      <dgm:t>
        <a:bodyPr/>
        <a:lstStyle/>
        <a:p>
          <a:endParaRPr lang="en-US"/>
        </a:p>
      </dgm:t>
    </dgm:pt>
  </dgm:ptLst>
  <dgm:cxnLst>
    <dgm:cxn modelId="{CB1C6E3A-1941-4BBB-8CB6-A672B2211AD7}" type="presOf" srcId="{5B2D457A-BEFF-401C-8438-C47EC5D64202}" destId="{320DDB16-9B61-4B15-AC91-B8CE3C43F021}" srcOrd="0" destOrd="0" presId="urn:microsoft.com/office/officeart/2005/8/layout/vList5"/>
    <dgm:cxn modelId="{486091B0-44DD-4A5D-9E93-985B6C792B74}" srcId="{B72F8524-E7CA-4D25-9B14-2DEA0C1E8182}" destId="{F08ADD57-CA7A-472B-9FED-A1F230108C7F}" srcOrd="0" destOrd="0" parTransId="{141788AC-3850-4F63-A580-94C8705E1FA5}" sibTransId="{B28C6380-B279-4C0D-BA68-68FBF3BAFF18}"/>
    <dgm:cxn modelId="{3EF6DA3B-DC55-48CB-872E-3B98BDACB44E}" type="presOf" srcId="{DA4B191C-2C5B-45F2-8B60-F5E5B6E45480}" destId="{C5168585-E570-467E-9ECF-52CEF5A25715}" srcOrd="0" destOrd="0" presId="urn:microsoft.com/office/officeart/2005/8/layout/vList5"/>
    <dgm:cxn modelId="{0575A407-28EB-4476-AEAC-918CFBE66BB2}" srcId="{B72F8524-E7CA-4D25-9B14-2DEA0C1E8182}" destId="{DBD8EDE1-FFE9-4B76-A0D6-3C2B012BE9BA}" srcOrd="6" destOrd="0" parTransId="{2AD55C56-57D5-4A39-99C6-F0C711D1C85C}" sibTransId="{E052B5DE-2087-4A31-89A9-E8B406058057}"/>
    <dgm:cxn modelId="{DA1362BB-B91A-4F40-9FD3-FD5BF6C2E838}" srcId="{B72F8524-E7CA-4D25-9B14-2DEA0C1E8182}" destId="{4C5E0ED2-06F2-4992-980E-EB9F358EA5F3}" srcOrd="2" destOrd="0" parTransId="{F8493626-9B0C-4B6C-B5B0-2B0BBD5C376A}" sibTransId="{C3916457-66A9-494C-BE46-D66FE822EF72}"/>
    <dgm:cxn modelId="{3C47756D-990B-4067-A7F8-26835157B13F}" type="presOf" srcId="{4C5E0ED2-06F2-4992-980E-EB9F358EA5F3}" destId="{B8F8A370-A722-4AC4-A1A8-EA1664413421}" srcOrd="0" destOrd="0" presId="urn:microsoft.com/office/officeart/2005/8/layout/vList5"/>
    <dgm:cxn modelId="{B4C213D7-ADBC-429A-9CF9-06A6BC39B4DD}" srcId="{B72F8524-E7CA-4D25-9B14-2DEA0C1E8182}" destId="{E6895FD2-F089-4D64-8D39-1C21432383B1}" srcOrd="1" destOrd="0" parTransId="{503524B0-1EDA-48FE-A34D-F6700B2149A1}" sibTransId="{5A0D473A-9DAB-40C9-89AD-E31D3F388961}"/>
    <dgm:cxn modelId="{EB7E5AC1-CD86-4DA6-8FE2-8EB2166EFDCB}" type="presOf" srcId="{B72F8524-E7CA-4D25-9B14-2DEA0C1E8182}" destId="{752F8AC3-F048-48C7-A20C-618EEDE91BBC}" srcOrd="0" destOrd="0" presId="urn:microsoft.com/office/officeart/2005/8/layout/vList5"/>
    <dgm:cxn modelId="{245E0147-5D27-41D6-9A6E-CCE7721742D8}" srcId="{B72F8524-E7CA-4D25-9B14-2DEA0C1E8182}" destId="{DA4B191C-2C5B-45F2-8B60-F5E5B6E45480}" srcOrd="7" destOrd="0" parTransId="{944C0E53-D2DB-4E13-AE82-10E585968CBE}" sibTransId="{D2314CD4-2A93-4F49-B652-A6CAD4BCFB33}"/>
    <dgm:cxn modelId="{1682BFD5-703D-4492-9BE5-0C24821E95C8}" type="presOf" srcId="{DDACE3EC-DB1D-401E-A657-47F3B9C19840}" destId="{434CC461-7B0F-4112-A287-7C65A2DB5880}" srcOrd="0" destOrd="0" presId="urn:microsoft.com/office/officeart/2005/8/layout/vList5"/>
    <dgm:cxn modelId="{C337EE42-9D05-4DA8-B5F9-CFAD1275F277}" srcId="{B72F8524-E7CA-4D25-9B14-2DEA0C1E8182}" destId="{99B46A71-2E87-48AC-A5C9-4FDD8158D668}" srcOrd="3" destOrd="0" parTransId="{E09A8B00-9001-4A9F-8900-8761FDEF68EB}" sibTransId="{8204E6A4-B0B8-4C1E-BDFA-9C8F9C24911C}"/>
    <dgm:cxn modelId="{D3E5EAC6-F922-4852-8AF3-4D1F247FDF6C}" srcId="{B72F8524-E7CA-4D25-9B14-2DEA0C1E8182}" destId="{DDACE3EC-DB1D-401E-A657-47F3B9C19840}" srcOrd="5" destOrd="0" parTransId="{AD6D211C-C2B0-4CC4-B690-C90ED55BC5C8}" sibTransId="{2D50020C-E460-456C-BE55-0A99E31B586C}"/>
    <dgm:cxn modelId="{EB1DE69B-ABEE-44E6-B0D8-1D0C89D4FC1A}" type="presOf" srcId="{E6895FD2-F089-4D64-8D39-1C21432383B1}" destId="{F7E33EFE-8254-48EA-AE4F-28D130A9A531}" srcOrd="0" destOrd="0" presId="urn:microsoft.com/office/officeart/2005/8/layout/vList5"/>
    <dgm:cxn modelId="{FEDFE9E4-0912-4F36-BCED-5934756A69C1}" srcId="{B72F8524-E7CA-4D25-9B14-2DEA0C1E8182}" destId="{5B2D457A-BEFF-401C-8438-C47EC5D64202}" srcOrd="4" destOrd="0" parTransId="{C56ED114-F22D-4ACD-ABA3-1C1162BAE1B1}" sibTransId="{7FCD3AD9-3F32-4D10-A2D5-E4B537AF0DBF}"/>
    <dgm:cxn modelId="{4B45321C-39AC-4CCE-93A4-38957866068C}" type="presOf" srcId="{99B46A71-2E87-48AC-A5C9-4FDD8158D668}" destId="{66117D32-C9EE-4D90-BF8E-4F5C038BF9E0}" srcOrd="0" destOrd="0" presId="urn:microsoft.com/office/officeart/2005/8/layout/vList5"/>
    <dgm:cxn modelId="{30E59656-F4B7-4439-983A-75C6C50C43DC}" type="presOf" srcId="{F08ADD57-CA7A-472B-9FED-A1F230108C7F}" destId="{36C13EB8-DF30-410F-8B6F-355D330838BC}" srcOrd="0" destOrd="0" presId="urn:microsoft.com/office/officeart/2005/8/layout/vList5"/>
    <dgm:cxn modelId="{E280BF46-61F6-4A18-A5B9-BA765985C768}" type="presOf" srcId="{DBD8EDE1-FFE9-4B76-A0D6-3C2B012BE9BA}" destId="{894F0BDE-1744-4111-AF48-E687B7770CD8}" srcOrd="0" destOrd="0" presId="urn:microsoft.com/office/officeart/2005/8/layout/vList5"/>
    <dgm:cxn modelId="{7808F854-3372-4C81-8A46-B488F43AA354}" type="presParOf" srcId="{752F8AC3-F048-48C7-A20C-618EEDE91BBC}" destId="{A8B3AC0F-9C67-4181-9178-BA340AB96963}" srcOrd="0" destOrd="0" presId="urn:microsoft.com/office/officeart/2005/8/layout/vList5"/>
    <dgm:cxn modelId="{E7DD5797-3ECF-4D2C-8E37-4A7FB4E498B5}" type="presParOf" srcId="{A8B3AC0F-9C67-4181-9178-BA340AB96963}" destId="{36C13EB8-DF30-410F-8B6F-355D330838BC}" srcOrd="0" destOrd="0" presId="urn:microsoft.com/office/officeart/2005/8/layout/vList5"/>
    <dgm:cxn modelId="{ECFB82A2-5B3D-4C20-961E-C29578A9422C}" type="presParOf" srcId="{752F8AC3-F048-48C7-A20C-618EEDE91BBC}" destId="{7FD9A7F7-171D-4615-9A4D-0F48A90F2B29}" srcOrd="1" destOrd="0" presId="urn:microsoft.com/office/officeart/2005/8/layout/vList5"/>
    <dgm:cxn modelId="{DDAFDDDA-7A11-4EFF-BB00-9E61AD40FED0}" type="presParOf" srcId="{752F8AC3-F048-48C7-A20C-618EEDE91BBC}" destId="{220DC453-B0E5-4B26-98F6-2F5F522A6C01}" srcOrd="2" destOrd="0" presId="urn:microsoft.com/office/officeart/2005/8/layout/vList5"/>
    <dgm:cxn modelId="{38A93E80-A870-43EA-81FC-471EAA7A8A6E}" type="presParOf" srcId="{220DC453-B0E5-4B26-98F6-2F5F522A6C01}" destId="{F7E33EFE-8254-48EA-AE4F-28D130A9A531}" srcOrd="0" destOrd="0" presId="urn:microsoft.com/office/officeart/2005/8/layout/vList5"/>
    <dgm:cxn modelId="{B70AF4F7-DB0C-4180-B31F-C216CB527094}" type="presParOf" srcId="{752F8AC3-F048-48C7-A20C-618EEDE91BBC}" destId="{2831B2EC-01C4-44FB-8322-F4C069AE4D0E}" srcOrd="3" destOrd="0" presId="urn:microsoft.com/office/officeart/2005/8/layout/vList5"/>
    <dgm:cxn modelId="{ED74D980-88EB-4DF3-8B3F-DABCADB0A992}" type="presParOf" srcId="{752F8AC3-F048-48C7-A20C-618EEDE91BBC}" destId="{E780B794-123A-48BF-AC36-8797981B5203}" srcOrd="4" destOrd="0" presId="urn:microsoft.com/office/officeart/2005/8/layout/vList5"/>
    <dgm:cxn modelId="{89F03F73-39BC-498B-9BA3-079EA69C9E3E}" type="presParOf" srcId="{E780B794-123A-48BF-AC36-8797981B5203}" destId="{B8F8A370-A722-4AC4-A1A8-EA1664413421}" srcOrd="0" destOrd="0" presId="urn:microsoft.com/office/officeart/2005/8/layout/vList5"/>
    <dgm:cxn modelId="{FE0A3772-D34B-4CB2-A9C3-014871D1AB97}" type="presParOf" srcId="{752F8AC3-F048-48C7-A20C-618EEDE91BBC}" destId="{62A86F8C-BD01-4053-91EB-6C9D6AEECE17}" srcOrd="5" destOrd="0" presId="urn:microsoft.com/office/officeart/2005/8/layout/vList5"/>
    <dgm:cxn modelId="{E41072DF-FD78-48A6-8FDE-4AFE115A8A5E}" type="presParOf" srcId="{752F8AC3-F048-48C7-A20C-618EEDE91BBC}" destId="{A512B8E6-C3B1-4C28-A192-B087C2617829}" srcOrd="6" destOrd="0" presId="urn:microsoft.com/office/officeart/2005/8/layout/vList5"/>
    <dgm:cxn modelId="{8A9E4EE1-8F43-4E93-9047-2CE1F4225580}" type="presParOf" srcId="{A512B8E6-C3B1-4C28-A192-B087C2617829}" destId="{66117D32-C9EE-4D90-BF8E-4F5C038BF9E0}" srcOrd="0" destOrd="0" presId="urn:microsoft.com/office/officeart/2005/8/layout/vList5"/>
    <dgm:cxn modelId="{F7DADE8C-434F-4A90-B4A1-32B81AF953B4}" type="presParOf" srcId="{752F8AC3-F048-48C7-A20C-618EEDE91BBC}" destId="{1417880C-11C1-45F3-A1DB-C2C4C0E66E7D}" srcOrd="7" destOrd="0" presId="urn:microsoft.com/office/officeart/2005/8/layout/vList5"/>
    <dgm:cxn modelId="{51F66657-7025-4213-B578-AE3B4358D882}" type="presParOf" srcId="{752F8AC3-F048-48C7-A20C-618EEDE91BBC}" destId="{50A38D5F-964D-4593-A918-57241D9689B7}" srcOrd="8" destOrd="0" presId="urn:microsoft.com/office/officeart/2005/8/layout/vList5"/>
    <dgm:cxn modelId="{6BDF62DD-86F6-49DA-A1DA-D551CAAFE54A}" type="presParOf" srcId="{50A38D5F-964D-4593-A918-57241D9689B7}" destId="{320DDB16-9B61-4B15-AC91-B8CE3C43F021}" srcOrd="0" destOrd="0" presId="urn:microsoft.com/office/officeart/2005/8/layout/vList5"/>
    <dgm:cxn modelId="{676C3D9F-7142-4A16-8398-6F29632F04F8}" type="presParOf" srcId="{752F8AC3-F048-48C7-A20C-618EEDE91BBC}" destId="{F1FC10B8-56C5-4A7F-AEB9-94B1B1DD2DF0}" srcOrd="9" destOrd="0" presId="urn:microsoft.com/office/officeart/2005/8/layout/vList5"/>
    <dgm:cxn modelId="{7A3D89AC-6563-487C-B0C6-D7903FC59D85}" type="presParOf" srcId="{752F8AC3-F048-48C7-A20C-618EEDE91BBC}" destId="{6F846127-5B63-453A-B3E2-673DBEDC11DF}" srcOrd="10" destOrd="0" presId="urn:microsoft.com/office/officeart/2005/8/layout/vList5"/>
    <dgm:cxn modelId="{E71C359F-57F0-4C1F-ADA9-170831B8B71A}" type="presParOf" srcId="{6F846127-5B63-453A-B3E2-673DBEDC11DF}" destId="{434CC461-7B0F-4112-A287-7C65A2DB5880}" srcOrd="0" destOrd="0" presId="urn:microsoft.com/office/officeart/2005/8/layout/vList5"/>
    <dgm:cxn modelId="{32B91420-CACA-4041-A0EC-3F0A659EB29D}" type="presParOf" srcId="{752F8AC3-F048-48C7-A20C-618EEDE91BBC}" destId="{DF2C9DE8-2B9B-4EFD-8350-455897B8BC43}" srcOrd="11" destOrd="0" presId="urn:microsoft.com/office/officeart/2005/8/layout/vList5"/>
    <dgm:cxn modelId="{953018A5-11FA-4DEE-B884-E67A8109ACB6}" type="presParOf" srcId="{752F8AC3-F048-48C7-A20C-618EEDE91BBC}" destId="{39E35660-F795-41DE-9CD6-8352181F45C8}" srcOrd="12" destOrd="0" presId="urn:microsoft.com/office/officeart/2005/8/layout/vList5"/>
    <dgm:cxn modelId="{4B7A35D4-AE7F-4BD8-AC88-1598DCC7F707}" type="presParOf" srcId="{39E35660-F795-41DE-9CD6-8352181F45C8}" destId="{894F0BDE-1744-4111-AF48-E687B7770CD8}" srcOrd="0" destOrd="0" presId="urn:microsoft.com/office/officeart/2005/8/layout/vList5"/>
    <dgm:cxn modelId="{8036EFF7-D03A-41B3-95A6-D0A49E1D8E95}" type="presParOf" srcId="{752F8AC3-F048-48C7-A20C-618EEDE91BBC}" destId="{83E14DB5-4880-4055-9332-5F89E26B12C5}" srcOrd="13" destOrd="0" presId="urn:microsoft.com/office/officeart/2005/8/layout/vList5"/>
    <dgm:cxn modelId="{968E5FE1-959E-4675-80C3-124D372DE86A}" type="presParOf" srcId="{752F8AC3-F048-48C7-A20C-618EEDE91BBC}" destId="{0B231B19-8832-4A1E-A425-338692F2F406}" srcOrd="14" destOrd="0" presId="urn:microsoft.com/office/officeart/2005/8/layout/vList5"/>
    <dgm:cxn modelId="{4A0AE8AA-1061-4A85-A188-CDE1648EA802}" type="presParOf" srcId="{0B231B19-8832-4A1E-A425-338692F2F406}" destId="{C5168585-E570-467E-9ECF-52CEF5A2571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29BE6-92F7-407A-ACBE-7894025A8E4F}" type="doc">
      <dgm:prSet loTypeId="urn:diagrams.loki3.com/BracketList" loCatId="list" qsTypeId="urn:microsoft.com/office/officeart/2005/8/quickstyle/simple1" qsCatId="simple" csTypeId="urn:microsoft.com/office/officeart/2005/8/colors/accent1_2" csCatId="accent1"/>
      <dgm:spPr/>
      <dgm:t>
        <a:bodyPr/>
        <a:lstStyle/>
        <a:p>
          <a:endParaRPr lang="en-US"/>
        </a:p>
      </dgm:t>
    </dgm:pt>
    <dgm:pt modelId="{09357D86-BDC1-4A83-B118-576F7BD03571}">
      <dgm:prSet/>
      <dgm:spPr/>
      <dgm:t>
        <a:bodyPr/>
        <a:lstStyle/>
        <a:p>
          <a:pPr rtl="0"/>
          <a:r>
            <a:rPr lang="en-US" smtClean="0"/>
            <a:t>\'	Single Quote	</a:t>
          </a:r>
          <a:endParaRPr lang="en-US"/>
        </a:p>
      </dgm:t>
    </dgm:pt>
    <dgm:pt modelId="{EC321F79-EAD0-4DDB-B71C-B9453BA07215}" type="parTrans" cxnId="{C3E7271C-C6C8-43E9-BE80-F1FE4F954F2A}">
      <dgm:prSet/>
      <dgm:spPr/>
      <dgm:t>
        <a:bodyPr/>
        <a:lstStyle/>
        <a:p>
          <a:endParaRPr lang="en-US"/>
        </a:p>
      </dgm:t>
    </dgm:pt>
    <dgm:pt modelId="{B8BC9384-09F1-4B6A-A2A9-BC2301D31C76}" type="sibTrans" cxnId="{C3E7271C-C6C8-43E9-BE80-F1FE4F954F2A}">
      <dgm:prSet/>
      <dgm:spPr/>
      <dgm:t>
        <a:bodyPr/>
        <a:lstStyle/>
        <a:p>
          <a:endParaRPr lang="en-US"/>
        </a:p>
      </dgm:t>
    </dgm:pt>
    <dgm:pt modelId="{8B09D06A-1957-4BC8-8DAE-D7EB8D7DC5E9}">
      <dgm:prSet/>
      <dgm:spPr/>
      <dgm:t>
        <a:bodyPr/>
        <a:lstStyle/>
        <a:p>
          <a:pPr rtl="0"/>
          <a:r>
            <a:rPr lang="en-US" smtClean="0"/>
            <a:t>\\	Backslash	</a:t>
          </a:r>
          <a:endParaRPr lang="en-US"/>
        </a:p>
      </dgm:t>
    </dgm:pt>
    <dgm:pt modelId="{D4056F1D-ED07-4CCD-8DA0-7CA65065DCD9}" type="parTrans" cxnId="{55474FAB-76C9-4317-99D6-7CD9DF6F0EBB}">
      <dgm:prSet/>
      <dgm:spPr/>
      <dgm:t>
        <a:bodyPr/>
        <a:lstStyle/>
        <a:p>
          <a:endParaRPr lang="en-US"/>
        </a:p>
      </dgm:t>
    </dgm:pt>
    <dgm:pt modelId="{B41DC3BF-B76D-456C-9088-6B9FFB3BD0D6}" type="sibTrans" cxnId="{55474FAB-76C9-4317-99D6-7CD9DF6F0EBB}">
      <dgm:prSet/>
      <dgm:spPr/>
      <dgm:t>
        <a:bodyPr/>
        <a:lstStyle/>
        <a:p>
          <a:endParaRPr lang="en-US"/>
        </a:p>
      </dgm:t>
    </dgm:pt>
    <dgm:pt modelId="{4DFFDA63-66E4-49C4-B27F-C403E6DDB910}">
      <dgm:prSet/>
      <dgm:spPr/>
      <dgm:t>
        <a:bodyPr/>
        <a:lstStyle/>
        <a:p>
          <a:pPr rtl="0"/>
          <a:r>
            <a:rPr lang="en-US" smtClean="0"/>
            <a:t>\n	New Line	</a:t>
          </a:r>
          <a:endParaRPr lang="en-US"/>
        </a:p>
      </dgm:t>
    </dgm:pt>
    <dgm:pt modelId="{300D5EF1-09C1-4326-8E99-1563B34F77DA}" type="parTrans" cxnId="{248F8770-384B-405D-AE8F-CCBE84A5E7F1}">
      <dgm:prSet/>
      <dgm:spPr/>
      <dgm:t>
        <a:bodyPr/>
        <a:lstStyle/>
        <a:p>
          <a:endParaRPr lang="en-US"/>
        </a:p>
      </dgm:t>
    </dgm:pt>
    <dgm:pt modelId="{91B46F00-8B09-4B5B-B58C-CD7E20309B06}" type="sibTrans" cxnId="{248F8770-384B-405D-AE8F-CCBE84A5E7F1}">
      <dgm:prSet/>
      <dgm:spPr/>
      <dgm:t>
        <a:bodyPr/>
        <a:lstStyle/>
        <a:p>
          <a:endParaRPr lang="en-US"/>
        </a:p>
      </dgm:t>
    </dgm:pt>
    <dgm:pt modelId="{B7975502-60BF-45A5-AD7D-28216A9628C1}">
      <dgm:prSet/>
      <dgm:spPr/>
      <dgm:t>
        <a:bodyPr/>
        <a:lstStyle/>
        <a:p>
          <a:pPr rtl="0"/>
          <a:r>
            <a:rPr lang="en-US" dirty="0" smtClean="0"/>
            <a:t>\r	Carriage Return	</a:t>
          </a:r>
          <a:endParaRPr lang="en-US" dirty="0"/>
        </a:p>
      </dgm:t>
    </dgm:pt>
    <dgm:pt modelId="{1D9FFDA6-D4D1-437B-8610-869F6273BC40}" type="parTrans" cxnId="{9FFA5CF4-0C91-42E0-848D-C2CEFDE543CF}">
      <dgm:prSet/>
      <dgm:spPr/>
      <dgm:t>
        <a:bodyPr/>
        <a:lstStyle/>
        <a:p>
          <a:endParaRPr lang="en-US"/>
        </a:p>
      </dgm:t>
    </dgm:pt>
    <dgm:pt modelId="{19279494-09AC-41FA-B0AC-405FFDC7920E}" type="sibTrans" cxnId="{9FFA5CF4-0C91-42E0-848D-C2CEFDE543CF}">
      <dgm:prSet/>
      <dgm:spPr/>
      <dgm:t>
        <a:bodyPr/>
        <a:lstStyle/>
        <a:p>
          <a:endParaRPr lang="en-US"/>
        </a:p>
      </dgm:t>
    </dgm:pt>
    <dgm:pt modelId="{53AB2A0E-4E20-4026-9E80-BBBF5C6AD951}">
      <dgm:prSet/>
      <dgm:spPr/>
      <dgm:t>
        <a:bodyPr/>
        <a:lstStyle/>
        <a:p>
          <a:pPr rtl="0"/>
          <a:r>
            <a:rPr lang="en-US" smtClean="0"/>
            <a:t>\t	Tab	</a:t>
          </a:r>
          <a:endParaRPr lang="en-US"/>
        </a:p>
      </dgm:t>
    </dgm:pt>
    <dgm:pt modelId="{4FDCD355-74E8-43A6-A210-431FC1B1705C}" type="parTrans" cxnId="{C27C49F4-6BCF-4344-8779-4CBEBFB4B6B9}">
      <dgm:prSet/>
      <dgm:spPr/>
      <dgm:t>
        <a:bodyPr/>
        <a:lstStyle/>
        <a:p>
          <a:endParaRPr lang="en-US"/>
        </a:p>
      </dgm:t>
    </dgm:pt>
    <dgm:pt modelId="{1AAF4662-14B3-4EFF-B2D5-624EA5760115}" type="sibTrans" cxnId="{C27C49F4-6BCF-4344-8779-4CBEBFB4B6B9}">
      <dgm:prSet/>
      <dgm:spPr/>
      <dgm:t>
        <a:bodyPr/>
        <a:lstStyle/>
        <a:p>
          <a:endParaRPr lang="en-US"/>
        </a:p>
      </dgm:t>
    </dgm:pt>
    <dgm:pt modelId="{EC8B3D74-819B-4D42-9FC4-A2D3B1A602BA}">
      <dgm:prSet/>
      <dgm:spPr/>
      <dgm:t>
        <a:bodyPr/>
        <a:lstStyle/>
        <a:p>
          <a:pPr rtl="0"/>
          <a:r>
            <a:rPr lang="en-US" smtClean="0"/>
            <a:t>\b	Backspace	</a:t>
          </a:r>
          <a:endParaRPr lang="en-US"/>
        </a:p>
      </dgm:t>
    </dgm:pt>
    <dgm:pt modelId="{EEF23AF0-BC84-4D6F-9615-34012DCA9490}" type="parTrans" cxnId="{F96D5180-0133-401B-AE38-98D0A86052EB}">
      <dgm:prSet/>
      <dgm:spPr/>
      <dgm:t>
        <a:bodyPr/>
        <a:lstStyle/>
        <a:p>
          <a:endParaRPr lang="en-US"/>
        </a:p>
      </dgm:t>
    </dgm:pt>
    <dgm:pt modelId="{6ED2CC61-6397-49A5-BFD9-B113DA514F42}" type="sibTrans" cxnId="{F96D5180-0133-401B-AE38-98D0A86052EB}">
      <dgm:prSet/>
      <dgm:spPr/>
      <dgm:t>
        <a:bodyPr/>
        <a:lstStyle/>
        <a:p>
          <a:endParaRPr lang="en-US"/>
        </a:p>
      </dgm:t>
    </dgm:pt>
    <dgm:pt modelId="{0ECA6987-0C10-4949-B6AE-AFEB13B8ED27}">
      <dgm:prSet/>
      <dgm:spPr/>
      <dgm:t>
        <a:bodyPr/>
        <a:lstStyle/>
        <a:p>
          <a:pPr rtl="0"/>
          <a:r>
            <a:rPr lang="en-US" smtClean="0"/>
            <a:t>\f	Form Feed	</a:t>
          </a:r>
          <a:endParaRPr lang="en-US"/>
        </a:p>
      </dgm:t>
    </dgm:pt>
    <dgm:pt modelId="{B6F52538-4838-4AC5-A052-D8F6C15E710B}" type="parTrans" cxnId="{FE1BB884-6B2E-4B08-A5B4-E2B4DD2ABBF6}">
      <dgm:prSet/>
      <dgm:spPr/>
      <dgm:t>
        <a:bodyPr/>
        <a:lstStyle/>
        <a:p>
          <a:endParaRPr lang="en-US"/>
        </a:p>
      </dgm:t>
    </dgm:pt>
    <dgm:pt modelId="{2BCD6A18-6647-45AE-92BE-3BACAA11BC33}" type="sibTrans" cxnId="{FE1BB884-6B2E-4B08-A5B4-E2B4DD2ABBF6}">
      <dgm:prSet/>
      <dgm:spPr/>
      <dgm:t>
        <a:bodyPr/>
        <a:lstStyle/>
        <a:p>
          <a:endParaRPr lang="en-US"/>
        </a:p>
      </dgm:t>
    </dgm:pt>
    <dgm:pt modelId="{DFF63FEC-FE98-41D6-A70C-AF0941E62E70}">
      <dgm:prSet/>
      <dgm:spPr/>
      <dgm:t>
        <a:bodyPr/>
        <a:lstStyle/>
        <a:p>
          <a:pPr rtl="0"/>
          <a:r>
            <a:rPr lang="en-US" smtClean="0"/>
            <a:t>\ooo	Octal value	</a:t>
          </a:r>
          <a:endParaRPr lang="en-US"/>
        </a:p>
      </dgm:t>
    </dgm:pt>
    <dgm:pt modelId="{DFC43103-EB7A-4432-B7B1-792D37D3FADE}" type="parTrans" cxnId="{E8589882-950C-4541-941E-9B98DEEA6668}">
      <dgm:prSet/>
      <dgm:spPr/>
      <dgm:t>
        <a:bodyPr/>
        <a:lstStyle/>
        <a:p>
          <a:endParaRPr lang="en-US"/>
        </a:p>
      </dgm:t>
    </dgm:pt>
    <dgm:pt modelId="{7A0B2594-B9CD-48CC-A5D6-C7C8565B76B3}" type="sibTrans" cxnId="{E8589882-950C-4541-941E-9B98DEEA6668}">
      <dgm:prSet/>
      <dgm:spPr/>
      <dgm:t>
        <a:bodyPr/>
        <a:lstStyle/>
        <a:p>
          <a:endParaRPr lang="en-US"/>
        </a:p>
      </dgm:t>
    </dgm:pt>
    <dgm:pt modelId="{7BBA924A-138F-44F9-A827-BA0996A8B64E}">
      <dgm:prSet/>
      <dgm:spPr/>
      <dgm:t>
        <a:bodyPr/>
        <a:lstStyle/>
        <a:p>
          <a:pPr rtl="0"/>
          <a:r>
            <a:rPr lang="en-US" smtClean="0"/>
            <a:t>\xhh	Hex value</a:t>
          </a:r>
          <a:endParaRPr lang="en-US"/>
        </a:p>
      </dgm:t>
    </dgm:pt>
    <dgm:pt modelId="{F1562C01-3F17-4F43-97C7-A1DE3033D8DD}" type="parTrans" cxnId="{68FC0807-EE00-43F9-9BBD-D2788AAC256D}">
      <dgm:prSet/>
      <dgm:spPr/>
      <dgm:t>
        <a:bodyPr/>
        <a:lstStyle/>
        <a:p>
          <a:endParaRPr lang="en-US"/>
        </a:p>
      </dgm:t>
    </dgm:pt>
    <dgm:pt modelId="{7F053B1E-69A4-4367-B48B-9476C338E17E}" type="sibTrans" cxnId="{68FC0807-EE00-43F9-9BBD-D2788AAC256D}">
      <dgm:prSet/>
      <dgm:spPr/>
      <dgm:t>
        <a:bodyPr/>
        <a:lstStyle/>
        <a:p>
          <a:endParaRPr lang="en-US"/>
        </a:p>
      </dgm:t>
    </dgm:pt>
    <dgm:pt modelId="{0F393419-A7AB-44BF-9439-2E7EEE8FE377}" type="pres">
      <dgm:prSet presAssocID="{01A29BE6-92F7-407A-ACBE-7894025A8E4F}" presName="Name0" presStyleCnt="0">
        <dgm:presLayoutVars>
          <dgm:dir/>
          <dgm:animLvl val="lvl"/>
          <dgm:resizeHandles val="exact"/>
        </dgm:presLayoutVars>
      </dgm:prSet>
      <dgm:spPr/>
      <dgm:t>
        <a:bodyPr/>
        <a:lstStyle/>
        <a:p>
          <a:endParaRPr lang="en-US"/>
        </a:p>
      </dgm:t>
    </dgm:pt>
    <dgm:pt modelId="{8A1F03EF-27CB-4DAA-B54C-2B703F7D83C7}" type="pres">
      <dgm:prSet presAssocID="{09357D86-BDC1-4A83-B118-576F7BD03571}" presName="linNode" presStyleCnt="0"/>
      <dgm:spPr/>
    </dgm:pt>
    <dgm:pt modelId="{2363DC60-A532-41C8-A5F9-B5BAEAAEAD90}" type="pres">
      <dgm:prSet presAssocID="{09357D86-BDC1-4A83-B118-576F7BD03571}" presName="parTx" presStyleLbl="revTx" presStyleIdx="0" presStyleCnt="9">
        <dgm:presLayoutVars>
          <dgm:chMax val="1"/>
          <dgm:bulletEnabled val="1"/>
        </dgm:presLayoutVars>
      </dgm:prSet>
      <dgm:spPr/>
      <dgm:t>
        <a:bodyPr/>
        <a:lstStyle/>
        <a:p>
          <a:endParaRPr lang="en-US"/>
        </a:p>
      </dgm:t>
    </dgm:pt>
    <dgm:pt modelId="{85067BF6-F214-4B0C-9E85-A0B8B9015ECD}" type="pres">
      <dgm:prSet presAssocID="{09357D86-BDC1-4A83-B118-576F7BD03571}" presName="bracket" presStyleLbl="parChTrans1D1" presStyleIdx="0" presStyleCnt="9"/>
      <dgm:spPr/>
    </dgm:pt>
    <dgm:pt modelId="{C5E284FD-176A-4789-B537-98246ACBF615}" type="pres">
      <dgm:prSet presAssocID="{09357D86-BDC1-4A83-B118-576F7BD03571}" presName="spH" presStyleCnt="0"/>
      <dgm:spPr/>
    </dgm:pt>
    <dgm:pt modelId="{EFD785F8-7BF3-43EA-BEB3-192800ACCD38}" type="pres">
      <dgm:prSet presAssocID="{B8BC9384-09F1-4B6A-A2A9-BC2301D31C76}" presName="spV" presStyleCnt="0"/>
      <dgm:spPr/>
    </dgm:pt>
    <dgm:pt modelId="{865F2432-4EB9-4027-99D7-EEEB2686D4BF}" type="pres">
      <dgm:prSet presAssocID="{8B09D06A-1957-4BC8-8DAE-D7EB8D7DC5E9}" presName="linNode" presStyleCnt="0"/>
      <dgm:spPr/>
    </dgm:pt>
    <dgm:pt modelId="{7E308010-0559-4259-AB26-38ED4CAB0FB6}" type="pres">
      <dgm:prSet presAssocID="{8B09D06A-1957-4BC8-8DAE-D7EB8D7DC5E9}" presName="parTx" presStyleLbl="revTx" presStyleIdx="1" presStyleCnt="9">
        <dgm:presLayoutVars>
          <dgm:chMax val="1"/>
          <dgm:bulletEnabled val="1"/>
        </dgm:presLayoutVars>
      </dgm:prSet>
      <dgm:spPr/>
      <dgm:t>
        <a:bodyPr/>
        <a:lstStyle/>
        <a:p>
          <a:endParaRPr lang="en-US"/>
        </a:p>
      </dgm:t>
    </dgm:pt>
    <dgm:pt modelId="{0FEE1C61-041D-430B-8244-2794CA5021A2}" type="pres">
      <dgm:prSet presAssocID="{8B09D06A-1957-4BC8-8DAE-D7EB8D7DC5E9}" presName="bracket" presStyleLbl="parChTrans1D1" presStyleIdx="1" presStyleCnt="9"/>
      <dgm:spPr/>
    </dgm:pt>
    <dgm:pt modelId="{6423FF54-A790-45B5-8C47-F53E9D8B12AF}" type="pres">
      <dgm:prSet presAssocID="{8B09D06A-1957-4BC8-8DAE-D7EB8D7DC5E9}" presName="spH" presStyleCnt="0"/>
      <dgm:spPr/>
    </dgm:pt>
    <dgm:pt modelId="{D423035C-5C75-45F0-8C6D-861E37E350DC}" type="pres">
      <dgm:prSet presAssocID="{B41DC3BF-B76D-456C-9088-6B9FFB3BD0D6}" presName="spV" presStyleCnt="0"/>
      <dgm:spPr/>
    </dgm:pt>
    <dgm:pt modelId="{7AC6AA5B-2267-4AC7-B85B-4C0C4948DE12}" type="pres">
      <dgm:prSet presAssocID="{4DFFDA63-66E4-49C4-B27F-C403E6DDB910}" presName="linNode" presStyleCnt="0"/>
      <dgm:spPr/>
    </dgm:pt>
    <dgm:pt modelId="{7CEE464B-2D9C-4E03-B6DA-7A677F7AF5FC}" type="pres">
      <dgm:prSet presAssocID="{4DFFDA63-66E4-49C4-B27F-C403E6DDB910}" presName="parTx" presStyleLbl="revTx" presStyleIdx="2" presStyleCnt="9">
        <dgm:presLayoutVars>
          <dgm:chMax val="1"/>
          <dgm:bulletEnabled val="1"/>
        </dgm:presLayoutVars>
      </dgm:prSet>
      <dgm:spPr/>
      <dgm:t>
        <a:bodyPr/>
        <a:lstStyle/>
        <a:p>
          <a:endParaRPr lang="en-US"/>
        </a:p>
      </dgm:t>
    </dgm:pt>
    <dgm:pt modelId="{0F475C19-764B-4A3A-B1CB-843CEBAF4051}" type="pres">
      <dgm:prSet presAssocID="{4DFFDA63-66E4-49C4-B27F-C403E6DDB910}" presName="bracket" presStyleLbl="parChTrans1D1" presStyleIdx="2" presStyleCnt="9"/>
      <dgm:spPr/>
    </dgm:pt>
    <dgm:pt modelId="{0E8FF22F-DF4A-466C-A8E9-7D9128CA18A2}" type="pres">
      <dgm:prSet presAssocID="{4DFFDA63-66E4-49C4-B27F-C403E6DDB910}" presName="spH" presStyleCnt="0"/>
      <dgm:spPr/>
    </dgm:pt>
    <dgm:pt modelId="{6F45EDBC-5544-43DF-984B-8428C2E1A6F4}" type="pres">
      <dgm:prSet presAssocID="{91B46F00-8B09-4B5B-B58C-CD7E20309B06}" presName="spV" presStyleCnt="0"/>
      <dgm:spPr/>
    </dgm:pt>
    <dgm:pt modelId="{AA24BBFF-D7C4-4210-9BD7-9EC10CFD939F}" type="pres">
      <dgm:prSet presAssocID="{B7975502-60BF-45A5-AD7D-28216A9628C1}" presName="linNode" presStyleCnt="0"/>
      <dgm:spPr/>
    </dgm:pt>
    <dgm:pt modelId="{581D2268-C8CF-45F6-ABBF-0AD9F7454532}" type="pres">
      <dgm:prSet presAssocID="{B7975502-60BF-45A5-AD7D-28216A9628C1}" presName="parTx" presStyleLbl="revTx" presStyleIdx="3" presStyleCnt="9">
        <dgm:presLayoutVars>
          <dgm:chMax val="1"/>
          <dgm:bulletEnabled val="1"/>
        </dgm:presLayoutVars>
      </dgm:prSet>
      <dgm:spPr/>
      <dgm:t>
        <a:bodyPr/>
        <a:lstStyle/>
        <a:p>
          <a:endParaRPr lang="en-US"/>
        </a:p>
      </dgm:t>
    </dgm:pt>
    <dgm:pt modelId="{E64ADA4E-755D-4FDE-8E79-C8FA430B5859}" type="pres">
      <dgm:prSet presAssocID="{B7975502-60BF-45A5-AD7D-28216A9628C1}" presName="bracket" presStyleLbl="parChTrans1D1" presStyleIdx="3" presStyleCnt="9"/>
      <dgm:spPr/>
    </dgm:pt>
    <dgm:pt modelId="{351B4A28-F118-49E2-986E-A6BF6100CC86}" type="pres">
      <dgm:prSet presAssocID="{B7975502-60BF-45A5-AD7D-28216A9628C1}" presName="spH" presStyleCnt="0"/>
      <dgm:spPr/>
    </dgm:pt>
    <dgm:pt modelId="{81768F01-419B-437F-931A-52C54BBE8881}" type="pres">
      <dgm:prSet presAssocID="{19279494-09AC-41FA-B0AC-405FFDC7920E}" presName="spV" presStyleCnt="0"/>
      <dgm:spPr/>
    </dgm:pt>
    <dgm:pt modelId="{E86EAC7D-763D-4808-9B4B-3FDF1B2D1FD5}" type="pres">
      <dgm:prSet presAssocID="{53AB2A0E-4E20-4026-9E80-BBBF5C6AD951}" presName="linNode" presStyleCnt="0"/>
      <dgm:spPr/>
    </dgm:pt>
    <dgm:pt modelId="{82ED7EAE-E9E4-462C-B8F3-4DA23B9CD2C1}" type="pres">
      <dgm:prSet presAssocID="{53AB2A0E-4E20-4026-9E80-BBBF5C6AD951}" presName="parTx" presStyleLbl="revTx" presStyleIdx="4" presStyleCnt="9">
        <dgm:presLayoutVars>
          <dgm:chMax val="1"/>
          <dgm:bulletEnabled val="1"/>
        </dgm:presLayoutVars>
      </dgm:prSet>
      <dgm:spPr/>
      <dgm:t>
        <a:bodyPr/>
        <a:lstStyle/>
        <a:p>
          <a:endParaRPr lang="en-US"/>
        </a:p>
      </dgm:t>
    </dgm:pt>
    <dgm:pt modelId="{20A470C3-4CD4-42A8-80BC-A5570A5DA0C9}" type="pres">
      <dgm:prSet presAssocID="{53AB2A0E-4E20-4026-9E80-BBBF5C6AD951}" presName="bracket" presStyleLbl="parChTrans1D1" presStyleIdx="4" presStyleCnt="9"/>
      <dgm:spPr/>
    </dgm:pt>
    <dgm:pt modelId="{CAE2EEE0-2723-4326-8ACB-EDB92093B1A8}" type="pres">
      <dgm:prSet presAssocID="{53AB2A0E-4E20-4026-9E80-BBBF5C6AD951}" presName="spH" presStyleCnt="0"/>
      <dgm:spPr/>
    </dgm:pt>
    <dgm:pt modelId="{27434829-A453-4EB1-8520-9F1B81E7CC6D}" type="pres">
      <dgm:prSet presAssocID="{1AAF4662-14B3-4EFF-B2D5-624EA5760115}" presName="spV" presStyleCnt="0"/>
      <dgm:spPr/>
    </dgm:pt>
    <dgm:pt modelId="{C8AE6197-FE48-4334-8E5D-A668B5F7EB61}" type="pres">
      <dgm:prSet presAssocID="{EC8B3D74-819B-4D42-9FC4-A2D3B1A602BA}" presName="linNode" presStyleCnt="0"/>
      <dgm:spPr/>
    </dgm:pt>
    <dgm:pt modelId="{F595207C-FEDE-45EC-A6AD-A31A994E2A84}" type="pres">
      <dgm:prSet presAssocID="{EC8B3D74-819B-4D42-9FC4-A2D3B1A602BA}" presName="parTx" presStyleLbl="revTx" presStyleIdx="5" presStyleCnt="9">
        <dgm:presLayoutVars>
          <dgm:chMax val="1"/>
          <dgm:bulletEnabled val="1"/>
        </dgm:presLayoutVars>
      </dgm:prSet>
      <dgm:spPr/>
      <dgm:t>
        <a:bodyPr/>
        <a:lstStyle/>
        <a:p>
          <a:endParaRPr lang="en-US"/>
        </a:p>
      </dgm:t>
    </dgm:pt>
    <dgm:pt modelId="{D274A8F0-2F4A-48DA-95FC-86DC382B0E7F}" type="pres">
      <dgm:prSet presAssocID="{EC8B3D74-819B-4D42-9FC4-A2D3B1A602BA}" presName="bracket" presStyleLbl="parChTrans1D1" presStyleIdx="5" presStyleCnt="9"/>
      <dgm:spPr/>
    </dgm:pt>
    <dgm:pt modelId="{3D16BBD7-843E-4DA1-BACF-E7B25B99ACAE}" type="pres">
      <dgm:prSet presAssocID="{EC8B3D74-819B-4D42-9FC4-A2D3B1A602BA}" presName="spH" presStyleCnt="0"/>
      <dgm:spPr/>
    </dgm:pt>
    <dgm:pt modelId="{991C40F5-4F8E-4A4E-9B91-ACF75A9ABA1C}" type="pres">
      <dgm:prSet presAssocID="{6ED2CC61-6397-49A5-BFD9-B113DA514F42}" presName="spV" presStyleCnt="0"/>
      <dgm:spPr/>
    </dgm:pt>
    <dgm:pt modelId="{20EA86BA-238A-47D2-880F-0142344A7148}" type="pres">
      <dgm:prSet presAssocID="{0ECA6987-0C10-4949-B6AE-AFEB13B8ED27}" presName="linNode" presStyleCnt="0"/>
      <dgm:spPr/>
    </dgm:pt>
    <dgm:pt modelId="{1C6FFC41-795E-4E5D-B9DC-070E91ADCA9B}" type="pres">
      <dgm:prSet presAssocID="{0ECA6987-0C10-4949-B6AE-AFEB13B8ED27}" presName="parTx" presStyleLbl="revTx" presStyleIdx="6" presStyleCnt="9">
        <dgm:presLayoutVars>
          <dgm:chMax val="1"/>
          <dgm:bulletEnabled val="1"/>
        </dgm:presLayoutVars>
      </dgm:prSet>
      <dgm:spPr/>
      <dgm:t>
        <a:bodyPr/>
        <a:lstStyle/>
        <a:p>
          <a:endParaRPr lang="en-US"/>
        </a:p>
      </dgm:t>
    </dgm:pt>
    <dgm:pt modelId="{8A092CAE-1180-42D6-8677-506B243F9D32}" type="pres">
      <dgm:prSet presAssocID="{0ECA6987-0C10-4949-B6AE-AFEB13B8ED27}" presName="bracket" presStyleLbl="parChTrans1D1" presStyleIdx="6" presStyleCnt="9"/>
      <dgm:spPr/>
    </dgm:pt>
    <dgm:pt modelId="{4ECD1189-DF45-49BD-983F-ABB618F0F087}" type="pres">
      <dgm:prSet presAssocID="{0ECA6987-0C10-4949-B6AE-AFEB13B8ED27}" presName="spH" presStyleCnt="0"/>
      <dgm:spPr/>
    </dgm:pt>
    <dgm:pt modelId="{4C8C5D18-9E81-4F58-893B-F0132068BA62}" type="pres">
      <dgm:prSet presAssocID="{2BCD6A18-6647-45AE-92BE-3BACAA11BC33}" presName="spV" presStyleCnt="0"/>
      <dgm:spPr/>
    </dgm:pt>
    <dgm:pt modelId="{F40104B4-442A-433C-9A49-6E7F2441EDE4}" type="pres">
      <dgm:prSet presAssocID="{DFF63FEC-FE98-41D6-A70C-AF0941E62E70}" presName="linNode" presStyleCnt="0"/>
      <dgm:spPr/>
    </dgm:pt>
    <dgm:pt modelId="{BBE55A26-1FE3-4D0C-AB5F-CEB838353585}" type="pres">
      <dgm:prSet presAssocID="{DFF63FEC-FE98-41D6-A70C-AF0941E62E70}" presName="parTx" presStyleLbl="revTx" presStyleIdx="7" presStyleCnt="9">
        <dgm:presLayoutVars>
          <dgm:chMax val="1"/>
          <dgm:bulletEnabled val="1"/>
        </dgm:presLayoutVars>
      </dgm:prSet>
      <dgm:spPr/>
      <dgm:t>
        <a:bodyPr/>
        <a:lstStyle/>
        <a:p>
          <a:endParaRPr lang="en-US"/>
        </a:p>
      </dgm:t>
    </dgm:pt>
    <dgm:pt modelId="{C00DDB02-06A5-4775-BA97-F11E9F5276B5}" type="pres">
      <dgm:prSet presAssocID="{DFF63FEC-FE98-41D6-A70C-AF0941E62E70}" presName="bracket" presStyleLbl="parChTrans1D1" presStyleIdx="7" presStyleCnt="9"/>
      <dgm:spPr/>
    </dgm:pt>
    <dgm:pt modelId="{12B25F73-44DA-400C-85B8-9455DE772B34}" type="pres">
      <dgm:prSet presAssocID="{DFF63FEC-FE98-41D6-A70C-AF0941E62E70}" presName="spH" presStyleCnt="0"/>
      <dgm:spPr/>
    </dgm:pt>
    <dgm:pt modelId="{5DD92786-56FF-43B6-8274-BE17BB8BB6C7}" type="pres">
      <dgm:prSet presAssocID="{7A0B2594-B9CD-48CC-A5D6-C7C8565B76B3}" presName="spV" presStyleCnt="0"/>
      <dgm:spPr/>
    </dgm:pt>
    <dgm:pt modelId="{3AC27046-16ED-454B-AFCE-4E481ECC08FA}" type="pres">
      <dgm:prSet presAssocID="{7BBA924A-138F-44F9-A827-BA0996A8B64E}" presName="linNode" presStyleCnt="0"/>
      <dgm:spPr/>
    </dgm:pt>
    <dgm:pt modelId="{0067A5A7-47E9-453A-B454-EB149072E809}" type="pres">
      <dgm:prSet presAssocID="{7BBA924A-138F-44F9-A827-BA0996A8B64E}" presName="parTx" presStyleLbl="revTx" presStyleIdx="8" presStyleCnt="9">
        <dgm:presLayoutVars>
          <dgm:chMax val="1"/>
          <dgm:bulletEnabled val="1"/>
        </dgm:presLayoutVars>
      </dgm:prSet>
      <dgm:spPr/>
      <dgm:t>
        <a:bodyPr/>
        <a:lstStyle/>
        <a:p>
          <a:endParaRPr lang="en-US"/>
        </a:p>
      </dgm:t>
    </dgm:pt>
    <dgm:pt modelId="{7E7A1EE3-9C70-41A0-8966-DC108ABF24DC}" type="pres">
      <dgm:prSet presAssocID="{7BBA924A-138F-44F9-A827-BA0996A8B64E}" presName="bracket" presStyleLbl="parChTrans1D1" presStyleIdx="8" presStyleCnt="9"/>
      <dgm:spPr/>
    </dgm:pt>
    <dgm:pt modelId="{96C49E5A-DF1B-41F4-832C-CD8B6F2BB2E3}" type="pres">
      <dgm:prSet presAssocID="{7BBA924A-138F-44F9-A827-BA0996A8B64E}" presName="spH" presStyleCnt="0"/>
      <dgm:spPr/>
    </dgm:pt>
  </dgm:ptLst>
  <dgm:cxnLst>
    <dgm:cxn modelId="{C3E7271C-C6C8-43E9-BE80-F1FE4F954F2A}" srcId="{01A29BE6-92F7-407A-ACBE-7894025A8E4F}" destId="{09357D86-BDC1-4A83-B118-576F7BD03571}" srcOrd="0" destOrd="0" parTransId="{EC321F79-EAD0-4DDB-B71C-B9453BA07215}" sibTransId="{B8BC9384-09F1-4B6A-A2A9-BC2301D31C76}"/>
    <dgm:cxn modelId="{C0E44966-DE79-401C-9188-3C48C92DC784}" type="presOf" srcId="{01A29BE6-92F7-407A-ACBE-7894025A8E4F}" destId="{0F393419-A7AB-44BF-9439-2E7EEE8FE377}" srcOrd="0" destOrd="0" presId="urn:diagrams.loki3.com/BracketList"/>
    <dgm:cxn modelId="{E8589882-950C-4541-941E-9B98DEEA6668}" srcId="{01A29BE6-92F7-407A-ACBE-7894025A8E4F}" destId="{DFF63FEC-FE98-41D6-A70C-AF0941E62E70}" srcOrd="7" destOrd="0" parTransId="{DFC43103-EB7A-4432-B7B1-792D37D3FADE}" sibTransId="{7A0B2594-B9CD-48CC-A5D6-C7C8565B76B3}"/>
    <dgm:cxn modelId="{750ED173-9D7A-468D-BF2F-505920868D10}" type="presOf" srcId="{DFF63FEC-FE98-41D6-A70C-AF0941E62E70}" destId="{BBE55A26-1FE3-4D0C-AB5F-CEB838353585}" srcOrd="0" destOrd="0" presId="urn:diagrams.loki3.com/BracketList"/>
    <dgm:cxn modelId="{C27C49F4-6BCF-4344-8779-4CBEBFB4B6B9}" srcId="{01A29BE6-92F7-407A-ACBE-7894025A8E4F}" destId="{53AB2A0E-4E20-4026-9E80-BBBF5C6AD951}" srcOrd="4" destOrd="0" parTransId="{4FDCD355-74E8-43A6-A210-431FC1B1705C}" sibTransId="{1AAF4662-14B3-4EFF-B2D5-624EA5760115}"/>
    <dgm:cxn modelId="{8FA8AABB-E088-4C4B-900D-254423AAB5C1}" type="presOf" srcId="{7BBA924A-138F-44F9-A827-BA0996A8B64E}" destId="{0067A5A7-47E9-453A-B454-EB149072E809}" srcOrd="0" destOrd="0" presId="urn:diagrams.loki3.com/BracketList"/>
    <dgm:cxn modelId="{68FC0807-EE00-43F9-9BBD-D2788AAC256D}" srcId="{01A29BE6-92F7-407A-ACBE-7894025A8E4F}" destId="{7BBA924A-138F-44F9-A827-BA0996A8B64E}" srcOrd="8" destOrd="0" parTransId="{F1562C01-3F17-4F43-97C7-A1DE3033D8DD}" sibTransId="{7F053B1E-69A4-4367-B48B-9476C338E17E}"/>
    <dgm:cxn modelId="{9FFA5CF4-0C91-42E0-848D-C2CEFDE543CF}" srcId="{01A29BE6-92F7-407A-ACBE-7894025A8E4F}" destId="{B7975502-60BF-45A5-AD7D-28216A9628C1}" srcOrd="3" destOrd="0" parTransId="{1D9FFDA6-D4D1-437B-8610-869F6273BC40}" sibTransId="{19279494-09AC-41FA-B0AC-405FFDC7920E}"/>
    <dgm:cxn modelId="{EAD62971-18E1-4467-925C-A151DB5226D8}" type="presOf" srcId="{09357D86-BDC1-4A83-B118-576F7BD03571}" destId="{2363DC60-A532-41C8-A5F9-B5BAEAAEAD90}" srcOrd="0" destOrd="0" presId="urn:diagrams.loki3.com/BracketList"/>
    <dgm:cxn modelId="{1C0BD36A-CBEA-4C7A-87EF-52DAC5214E1D}" type="presOf" srcId="{0ECA6987-0C10-4949-B6AE-AFEB13B8ED27}" destId="{1C6FFC41-795E-4E5D-B9DC-070E91ADCA9B}" srcOrd="0" destOrd="0" presId="urn:diagrams.loki3.com/BracketList"/>
    <dgm:cxn modelId="{55474FAB-76C9-4317-99D6-7CD9DF6F0EBB}" srcId="{01A29BE6-92F7-407A-ACBE-7894025A8E4F}" destId="{8B09D06A-1957-4BC8-8DAE-D7EB8D7DC5E9}" srcOrd="1" destOrd="0" parTransId="{D4056F1D-ED07-4CCD-8DA0-7CA65065DCD9}" sibTransId="{B41DC3BF-B76D-456C-9088-6B9FFB3BD0D6}"/>
    <dgm:cxn modelId="{371C040B-7566-4443-AF60-E47B3820F468}" type="presOf" srcId="{EC8B3D74-819B-4D42-9FC4-A2D3B1A602BA}" destId="{F595207C-FEDE-45EC-A6AD-A31A994E2A84}" srcOrd="0" destOrd="0" presId="urn:diagrams.loki3.com/BracketList"/>
    <dgm:cxn modelId="{6B191952-B247-42B7-A099-8E8625F088B5}" type="presOf" srcId="{53AB2A0E-4E20-4026-9E80-BBBF5C6AD951}" destId="{82ED7EAE-E9E4-462C-B8F3-4DA23B9CD2C1}" srcOrd="0" destOrd="0" presId="urn:diagrams.loki3.com/BracketList"/>
    <dgm:cxn modelId="{F83F4B95-1132-4296-BD03-7F04938B679C}" type="presOf" srcId="{8B09D06A-1957-4BC8-8DAE-D7EB8D7DC5E9}" destId="{7E308010-0559-4259-AB26-38ED4CAB0FB6}" srcOrd="0" destOrd="0" presId="urn:diagrams.loki3.com/BracketList"/>
    <dgm:cxn modelId="{248F8770-384B-405D-AE8F-CCBE84A5E7F1}" srcId="{01A29BE6-92F7-407A-ACBE-7894025A8E4F}" destId="{4DFFDA63-66E4-49C4-B27F-C403E6DDB910}" srcOrd="2" destOrd="0" parTransId="{300D5EF1-09C1-4326-8E99-1563B34F77DA}" sibTransId="{91B46F00-8B09-4B5B-B58C-CD7E20309B06}"/>
    <dgm:cxn modelId="{ED66F9DD-7888-4757-B099-17BC45B51779}" type="presOf" srcId="{4DFFDA63-66E4-49C4-B27F-C403E6DDB910}" destId="{7CEE464B-2D9C-4E03-B6DA-7A677F7AF5FC}" srcOrd="0" destOrd="0" presId="urn:diagrams.loki3.com/BracketList"/>
    <dgm:cxn modelId="{F96D5180-0133-401B-AE38-98D0A86052EB}" srcId="{01A29BE6-92F7-407A-ACBE-7894025A8E4F}" destId="{EC8B3D74-819B-4D42-9FC4-A2D3B1A602BA}" srcOrd="5" destOrd="0" parTransId="{EEF23AF0-BC84-4D6F-9615-34012DCA9490}" sibTransId="{6ED2CC61-6397-49A5-BFD9-B113DA514F42}"/>
    <dgm:cxn modelId="{B38370A4-EA7C-4663-B6D0-0BFA7E30D297}" type="presOf" srcId="{B7975502-60BF-45A5-AD7D-28216A9628C1}" destId="{581D2268-C8CF-45F6-ABBF-0AD9F7454532}" srcOrd="0" destOrd="0" presId="urn:diagrams.loki3.com/BracketList"/>
    <dgm:cxn modelId="{FE1BB884-6B2E-4B08-A5B4-E2B4DD2ABBF6}" srcId="{01A29BE6-92F7-407A-ACBE-7894025A8E4F}" destId="{0ECA6987-0C10-4949-B6AE-AFEB13B8ED27}" srcOrd="6" destOrd="0" parTransId="{B6F52538-4838-4AC5-A052-D8F6C15E710B}" sibTransId="{2BCD6A18-6647-45AE-92BE-3BACAA11BC33}"/>
    <dgm:cxn modelId="{795F9095-77B0-43C4-8C46-BFDAFE095D12}" type="presParOf" srcId="{0F393419-A7AB-44BF-9439-2E7EEE8FE377}" destId="{8A1F03EF-27CB-4DAA-B54C-2B703F7D83C7}" srcOrd="0" destOrd="0" presId="urn:diagrams.loki3.com/BracketList"/>
    <dgm:cxn modelId="{76361517-67F6-4A47-B005-50D1F1D4B339}" type="presParOf" srcId="{8A1F03EF-27CB-4DAA-B54C-2B703F7D83C7}" destId="{2363DC60-A532-41C8-A5F9-B5BAEAAEAD90}" srcOrd="0" destOrd="0" presId="urn:diagrams.loki3.com/BracketList"/>
    <dgm:cxn modelId="{BA53A146-0E6D-4B27-AAB4-F4868FD7472F}" type="presParOf" srcId="{8A1F03EF-27CB-4DAA-B54C-2B703F7D83C7}" destId="{85067BF6-F214-4B0C-9E85-A0B8B9015ECD}" srcOrd="1" destOrd="0" presId="urn:diagrams.loki3.com/BracketList"/>
    <dgm:cxn modelId="{520C8DFF-97C0-4792-B1C5-452EC54F4AED}" type="presParOf" srcId="{8A1F03EF-27CB-4DAA-B54C-2B703F7D83C7}" destId="{C5E284FD-176A-4789-B537-98246ACBF615}" srcOrd="2" destOrd="0" presId="urn:diagrams.loki3.com/BracketList"/>
    <dgm:cxn modelId="{8849AA7D-99B9-406A-BCCC-92C7B0B779DB}" type="presParOf" srcId="{0F393419-A7AB-44BF-9439-2E7EEE8FE377}" destId="{EFD785F8-7BF3-43EA-BEB3-192800ACCD38}" srcOrd="1" destOrd="0" presId="urn:diagrams.loki3.com/BracketList"/>
    <dgm:cxn modelId="{D9489A04-C735-4501-A242-B4F46CFFAAFB}" type="presParOf" srcId="{0F393419-A7AB-44BF-9439-2E7EEE8FE377}" destId="{865F2432-4EB9-4027-99D7-EEEB2686D4BF}" srcOrd="2" destOrd="0" presId="urn:diagrams.loki3.com/BracketList"/>
    <dgm:cxn modelId="{1D425327-42E7-4E21-BA00-0191FFE5D559}" type="presParOf" srcId="{865F2432-4EB9-4027-99D7-EEEB2686D4BF}" destId="{7E308010-0559-4259-AB26-38ED4CAB0FB6}" srcOrd="0" destOrd="0" presId="urn:diagrams.loki3.com/BracketList"/>
    <dgm:cxn modelId="{8BA0DA60-7294-41F1-BAC8-74E1D5DC95F2}" type="presParOf" srcId="{865F2432-4EB9-4027-99D7-EEEB2686D4BF}" destId="{0FEE1C61-041D-430B-8244-2794CA5021A2}" srcOrd="1" destOrd="0" presId="urn:diagrams.loki3.com/BracketList"/>
    <dgm:cxn modelId="{6F2E1971-E9BE-49F4-BFC0-EB05FDE598A5}" type="presParOf" srcId="{865F2432-4EB9-4027-99D7-EEEB2686D4BF}" destId="{6423FF54-A790-45B5-8C47-F53E9D8B12AF}" srcOrd="2" destOrd="0" presId="urn:diagrams.loki3.com/BracketList"/>
    <dgm:cxn modelId="{3B6611F8-F2FD-4719-AD57-76E2BA4099EF}" type="presParOf" srcId="{0F393419-A7AB-44BF-9439-2E7EEE8FE377}" destId="{D423035C-5C75-45F0-8C6D-861E37E350DC}" srcOrd="3" destOrd="0" presId="urn:diagrams.loki3.com/BracketList"/>
    <dgm:cxn modelId="{BCFD0439-FA7A-4E51-845D-3462928F8AB9}" type="presParOf" srcId="{0F393419-A7AB-44BF-9439-2E7EEE8FE377}" destId="{7AC6AA5B-2267-4AC7-B85B-4C0C4948DE12}" srcOrd="4" destOrd="0" presId="urn:diagrams.loki3.com/BracketList"/>
    <dgm:cxn modelId="{147C2F99-DB9B-4CCD-ACE6-28BDD68B104B}" type="presParOf" srcId="{7AC6AA5B-2267-4AC7-B85B-4C0C4948DE12}" destId="{7CEE464B-2D9C-4E03-B6DA-7A677F7AF5FC}" srcOrd="0" destOrd="0" presId="urn:diagrams.loki3.com/BracketList"/>
    <dgm:cxn modelId="{226A23F4-DDD2-46A2-A274-DF4ED093895E}" type="presParOf" srcId="{7AC6AA5B-2267-4AC7-B85B-4C0C4948DE12}" destId="{0F475C19-764B-4A3A-B1CB-843CEBAF4051}" srcOrd="1" destOrd="0" presId="urn:diagrams.loki3.com/BracketList"/>
    <dgm:cxn modelId="{5F32E1A1-D658-4138-AFE6-4DDCCBAD8EF4}" type="presParOf" srcId="{7AC6AA5B-2267-4AC7-B85B-4C0C4948DE12}" destId="{0E8FF22F-DF4A-466C-A8E9-7D9128CA18A2}" srcOrd="2" destOrd="0" presId="urn:diagrams.loki3.com/BracketList"/>
    <dgm:cxn modelId="{07D2AB43-B87E-411D-9DED-023D32E79039}" type="presParOf" srcId="{0F393419-A7AB-44BF-9439-2E7EEE8FE377}" destId="{6F45EDBC-5544-43DF-984B-8428C2E1A6F4}" srcOrd="5" destOrd="0" presId="urn:diagrams.loki3.com/BracketList"/>
    <dgm:cxn modelId="{98A04091-E4B9-4F1E-91F2-9A3C79908DA7}" type="presParOf" srcId="{0F393419-A7AB-44BF-9439-2E7EEE8FE377}" destId="{AA24BBFF-D7C4-4210-9BD7-9EC10CFD939F}" srcOrd="6" destOrd="0" presId="urn:diagrams.loki3.com/BracketList"/>
    <dgm:cxn modelId="{22CE3876-94F2-402F-8F46-283BB66ED2CA}" type="presParOf" srcId="{AA24BBFF-D7C4-4210-9BD7-9EC10CFD939F}" destId="{581D2268-C8CF-45F6-ABBF-0AD9F7454532}" srcOrd="0" destOrd="0" presId="urn:diagrams.loki3.com/BracketList"/>
    <dgm:cxn modelId="{05A72609-0C48-41EB-BC67-AA7214FE8BB6}" type="presParOf" srcId="{AA24BBFF-D7C4-4210-9BD7-9EC10CFD939F}" destId="{E64ADA4E-755D-4FDE-8E79-C8FA430B5859}" srcOrd="1" destOrd="0" presId="urn:diagrams.loki3.com/BracketList"/>
    <dgm:cxn modelId="{704BD570-43EE-40C6-9998-0F0AE2847357}" type="presParOf" srcId="{AA24BBFF-D7C4-4210-9BD7-9EC10CFD939F}" destId="{351B4A28-F118-49E2-986E-A6BF6100CC86}" srcOrd="2" destOrd="0" presId="urn:diagrams.loki3.com/BracketList"/>
    <dgm:cxn modelId="{C114C293-4437-4919-B084-4CCEE2F58A86}" type="presParOf" srcId="{0F393419-A7AB-44BF-9439-2E7EEE8FE377}" destId="{81768F01-419B-437F-931A-52C54BBE8881}" srcOrd="7" destOrd="0" presId="urn:diagrams.loki3.com/BracketList"/>
    <dgm:cxn modelId="{77FCAA13-1B25-4389-898F-412E4E5AF4B7}" type="presParOf" srcId="{0F393419-A7AB-44BF-9439-2E7EEE8FE377}" destId="{E86EAC7D-763D-4808-9B4B-3FDF1B2D1FD5}" srcOrd="8" destOrd="0" presId="urn:diagrams.loki3.com/BracketList"/>
    <dgm:cxn modelId="{54507350-54BC-418A-A4B1-C360ED62A869}" type="presParOf" srcId="{E86EAC7D-763D-4808-9B4B-3FDF1B2D1FD5}" destId="{82ED7EAE-E9E4-462C-B8F3-4DA23B9CD2C1}" srcOrd="0" destOrd="0" presId="urn:diagrams.loki3.com/BracketList"/>
    <dgm:cxn modelId="{4452F628-DF27-446E-9E0F-C73319A50D9A}" type="presParOf" srcId="{E86EAC7D-763D-4808-9B4B-3FDF1B2D1FD5}" destId="{20A470C3-4CD4-42A8-80BC-A5570A5DA0C9}" srcOrd="1" destOrd="0" presId="urn:diagrams.loki3.com/BracketList"/>
    <dgm:cxn modelId="{73E205B8-32A8-44D2-848A-8C9B9246A2C8}" type="presParOf" srcId="{E86EAC7D-763D-4808-9B4B-3FDF1B2D1FD5}" destId="{CAE2EEE0-2723-4326-8ACB-EDB92093B1A8}" srcOrd="2" destOrd="0" presId="urn:diagrams.loki3.com/BracketList"/>
    <dgm:cxn modelId="{820590A7-8207-4C55-BE6D-FDD0CD265CBF}" type="presParOf" srcId="{0F393419-A7AB-44BF-9439-2E7EEE8FE377}" destId="{27434829-A453-4EB1-8520-9F1B81E7CC6D}" srcOrd="9" destOrd="0" presId="urn:diagrams.loki3.com/BracketList"/>
    <dgm:cxn modelId="{340C7997-971B-486B-BFF6-0533F5EEFA25}" type="presParOf" srcId="{0F393419-A7AB-44BF-9439-2E7EEE8FE377}" destId="{C8AE6197-FE48-4334-8E5D-A668B5F7EB61}" srcOrd="10" destOrd="0" presId="urn:diagrams.loki3.com/BracketList"/>
    <dgm:cxn modelId="{7B5154BE-266E-4E19-9D83-D8052A7BB956}" type="presParOf" srcId="{C8AE6197-FE48-4334-8E5D-A668B5F7EB61}" destId="{F595207C-FEDE-45EC-A6AD-A31A994E2A84}" srcOrd="0" destOrd="0" presId="urn:diagrams.loki3.com/BracketList"/>
    <dgm:cxn modelId="{C4523D60-0037-4790-A881-7D8C9D4CF6A8}" type="presParOf" srcId="{C8AE6197-FE48-4334-8E5D-A668B5F7EB61}" destId="{D274A8F0-2F4A-48DA-95FC-86DC382B0E7F}" srcOrd="1" destOrd="0" presId="urn:diagrams.loki3.com/BracketList"/>
    <dgm:cxn modelId="{377B093C-3CE5-4DA9-90E3-7F71669F662A}" type="presParOf" srcId="{C8AE6197-FE48-4334-8E5D-A668B5F7EB61}" destId="{3D16BBD7-843E-4DA1-BACF-E7B25B99ACAE}" srcOrd="2" destOrd="0" presId="urn:diagrams.loki3.com/BracketList"/>
    <dgm:cxn modelId="{A40B03B4-9129-411A-ADFA-30F658C6EEF1}" type="presParOf" srcId="{0F393419-A7AB-44BF-9439-2E7EEE8FE377}" destId="{991C40F5-4F8E-4A4E-9B91-ACF75A9ABA1C}" srcOrd="11" destOrd="0" presId="urn:diagrams.loki3.com/BracketList"/>
    <dgm:cxn modelId="{D9B7D27A-CC76-42D2-9A28-9E078FD9EECE}" type="presParOf" srcId="{0F393419-A7AB-44BF-9439-2E7EEE8FE377}" destId="{20EA86BA-238A-47D2-880F-0142344A7148}" srcOrd="12" destOrd="0" presId="urn:diagrams.loki3.com/BracketList"/>
    <dgm:cxn modelId="{C255405B-7B9D-4236-BC5A-9FBF87A7DB98}" type="presParOf" srcId="{20EA86BA-238A-47D2-880F-0142344A7148}" destId="{1C6FFC41-795E-4E5D-B9DC-070E91ADCA9B}" srcOrd="0" destOrd="0" presId="urn:diagrams.loki3.com/BracketList"/>
    <dgm:cxn modelId="{82203B7A-DE64-49BB-A93B-951B2210B0E7}" type="presParOf" srcId="{20EA86BA-238A-47D2-880F-0142344A7148}" destId="{8A092CAE-1180-42D6-8677-506B243F9D32}" srcOrd="1" destOrd="0" presId="urn:diagrams.loki3.com/BracketList"/>
    <dgm:cxn modelId="{667E85AE-7D48-4EC8-91C6-2318044F25D6}" type="presParOf" srcId="{20EA86BA-238A-47D2-880F-0142344A7148}" destId="{4ECD1189-DF45-49BD-983F-ABB618F0F087}" srcOrd="2" destOrd="0" presId="urn:diagrams.loki3.com/BracketList"/>
    <dgm:cxn modelId="{EE33DFD0-9E6C-4A16-8E7B-3785638E6CFB}" type="presParOf" srcId="{0F393419-A7AB-44BF-9439-2E7EEE8FE377}" destId="{4C8C5D18-9E81-4F58-893B-F0132068BA62}" srcOrd="13" destOrd="0" presId="urn:diagrams.loki3.com/BracketList"/>
    <dgm:cxn modelId="{4379ED0A-B0EA-41BA-B87B-2F5D343E0118}" type="presParOf" srcId="{0F393419-A7AB-44BF-9439-2E7EEE8FE377}" destId="{F40104B4-442A-433C-9A49-6E7F2441EDE4}" srcOrd="14" destOrd="0" presId="urn:diagrams.loki3.com/BracketList"/>
    <dgm:cxn modelId="{9C18FD28-49E8-480F-B7B8-EBBC455FB534}" type="presParOf" srcId="{F40104B4-442A-433C-9A49-6E7F2441EDE4}" destId="{BBE55A26-1FE3-4D0C-AB5F-CEB838353585}" srcOrd="0" destOrd="0" presId="urn:diagrams.loki3.com/BracketList"/>
    <dgm:cxn modelId="{A1DCBC38-3C64-4D1A-A160-BF7E63170CDA}" type="presParOf" srcId="{F40104B4-442A-433C-9A49-6E7F2441EDE4}" destId="{C00DDB02-06A5-4775-BA97-F11E9F5276B5}" srcOrd="1" destOrd="0" presId="urn:diagrams.loki3.com/BracketList"/>
    <dgm:cxn modelId="{AA75AC12-E8E7-44A0-B9BD-CEEE2CCE5B81}" type="presParOf" srcId="{F40104B4-442A-433C-9A49-6E7F2441EDE4}" destId="{12B25F73-44DA-400C-85B8-9455DE772B34}" srcOrd="2" destOrd="0" presId="urn:diagrams.loki3.com/BracketList"/>
    <dgm:cxn modelId="{6B94C808-952A-4DC2-ACFA-566BC403031B}" type="presParOf" srcId="{0F393419-A7AB-44BF-9439-2E7EEE8FE377}" destId="{5DD92786-56FF-43B6-8274-BE17BB8BB6C7}" srcOrd="15" destOrd="0" presId="urn:diagrams.loki3.com/BracketList"/>
    <dgm:cxn modelId="{F67DB7F6-81D8-4DD2-9D49-E2AAAF72E6FC}" type="presParOf" srcId="{0F393419-A7AB-44BF-9439-2E7EEE8FE377}" destId="{3AC27046-16ED-454B-AFCE-4E481ECC08FA}" srcOrd="16" destOrd="0" presId="urn:diagrams.loki3.com/BracketList"/>
    <dgm:cxn modelId="{779743EA-53C4-4642-9CD6-E7BDA6B3F926}" type="presParOf" srcId="{3AC27046-16ED-454B-AFCE-4E481ECC08FA}" destId="{0067A5A7-47E9-453A-B454-EB149072E809}" srcOrd="0" destOrd="0" presId="urn:diagrams.loki3.com/BracketList"/>
    <dgm:cxn modelId="{483D88A9-D211-442D-8BCA-651527B2E0BF}" type="presParOf" srcId="{3AC27046-16ED-454B-AFCE-4E481ECC08FA}" destId="{7E7A1EE3-9C70-41A0-8966-DC108ABF24DC}" srcOrd="1" destOrd="0" presId="urn:diagrams.loki3.com/BracketList"/>
    <dgm:cxn modelId="{1F425491-0A62-4037-ACC7-8110892C521E}" type="presParOf" srcId="{3AC27046-16ED-454B-AFCE-4E481ECC08FA}" destId="{96C49E5A-DF1B-41F4-832C-CD8B6F2BB2E3}" srcOrd="2"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FEBD97-EA47-4F9A-B902-8E03E7B21314}" type="doc">
      <dgm:prSet loTypeId="urn:microsoft.com/office/officeart/2005/8/layout/pyramid2" loCatId="list" qsTypeId="urn:microsoft.com/office/officeart/2005/8/quickstyle/simple1" qsCatId="simple" csTypeId="urn:microsoft.com/office/officeart/2005/8/colors/accent1_2" csCatId="accent1"/>
      <dgm:spPr/>
      <dgm:t>
        <a:bodyPr/>
        <a:lstStyle/>
        <a:p>
          <a:endParaRPr lang="en-US"/>
        </a:p>
      </dgm:t>
    </dgm:pt>
    <dgm:pt modelId="{9B1F6AB0-741B-4BAC-9DA4-4115CCF15482}">
      <dgm:prSet/>
      <dgm:spPr/>
      <dgm:t>
        <a:bodyPr/>
        <a:lstStyle/>
        <a:p>
          <a:pPr rtl="0"/>
          <a:r>
            <a:rPr lang="en-US" smtClean="0"/>
            <a:t>Arithmetic operators</a:t>
          </a:r>
          <a:endParaRPr lang="en-US"/>
        </a:p>
      </dgm:t>
    </dgm:pt>
    <dgm:pt modelId="{FE143D79-FA56-4A7C-A951-D205D62CE37C}" type="parTrans" cxnId="{5D940505-166A-472B-A2EB-709B3B887625}">
      <dgm:prSet/>
      <dgm:spPr/>
      <dgm:t>
        <a:bodyPr/>
        <a:lstStyle/>
        <a:p>
          <a:endParaRPr lang="en-US"/>
        </a:p>
      </dgm:t>
    </dgm:pt>
    <dgm:pt modelId="{9D1EF6D3-BDB8-46BE-8D5C-2A6D16D59B5E}" type="sibTrans" cxnId="{5D940505-166A-472B-A2EB-709B3B887625}">
      <dgm:prSet/>
      <dgm:spPr/>
      <dgm:t>
        <a:bodyPr/>
        <a:lstStyle/>
        <a:p>
          <a:endParaRPr lang="en-US"/>
        </a:p>
      </dgm:t>
    </dgm:pt>
    <dgm:pt modelId="{72939C28-9147-4347-AF79-7D9748A6C35C}">
      <dgm:prSet/>
      <dgm:spPr/>
      <dgm:t>
        <a:bodyPr/>
        <a:lstStyle/>
        <a:p>
          <a:pPr rtl="0"/>
          <a:r>
            <a:rPr lang="en-US" smtClean="0"/>
            <a:t>Comparison operators</a:t>
          </a:r>
          <a:endParaRPr lang="en-US"/>
        </a:p>
      </dgm:t>
    </dgm:pt>
    <dgm:pt modelId="{71F77899-D0DB-4CBE-8DC8-F145130E9566}" type="parTrans" cxnId="{893828A1-141E-4E03-81DE-005A3ACAC849}">
      <dgm:prSet/>
      <dgm:spPr/>
      <dgm:t>
        <a:bodyPr/>
        <a:lstStyle/>
        <a:p>
          <a:endParaRPr lang="en-US"/>
        </a:p>
      </dgm:t>
    </dgm:pt>
    <dgm:pt modelId="{CD1B6254-C68E-4C81-91BD-00DC1155C21C}" type="sibTrans" cxnId="{893828A1-141E-4E03-81DE-005A3ACAC849}">
      <dgm:prSet/>
      <dgm:spPr/>
      <dgm:t>
        <a:bodyPr/>
        <a:lstStyle/>
        <a:p>
          <a:endParaRPr lang="en-US"/>
        </a:p>
      </dgm:t>
    </dgm:pt>
    <dgm:pt modelId="{12C019BB-F1E7-49C2-AE34-4D0F364B3511}">
      <dgm:prSet/>
      <dgm:spPr/>
      <dgm:t>
        <a:bodyPr/>
        <a:lstStyle/>
        <a:p>
          <a:pPr rtl="0"/>
          <a:r>
            <a:rPr lang="en-US" smtClean="0"/>
            <a:t>Logical Operators</a:t>
          </a:r>
          <a:endParaRPr lang="en-US"/>
        </a:p>
      </dgm:t>
    </dgm:pt>
    <dgm:pt modelId="{BBB3E079-1F8D-48FD-B736-BD8DDABD9597}" type="parTrans" cxnId="{09546A5A-F331-4C10-8FBD-1F156D86CDB5}">
      <dgm:prSet/>
      <dgm:spPr/>
      <dgm:t>
        <a:bodyPr/>
        <a:lstStyle/>
        <a:p>
          <a:endParaRPr lang="en-US"/>
        </a:p>
      </dgm:t>
    </dgm:pt>
    <dgm:pt modelId="{1D6CD6C2-6E9C-4D90-9EF7-AD58C4762782}" type="sibTrans" cxnId="{09546A5A-F331-4C10-8FBD-1F156D86CDB5}">
      <dgm:prSet/>
      <dgm:spPr/>
      <dgm:t>
        <a:bodyPr/>
        <a:lstStyle/>
        <a:p>
          <a:endParaRPr lang="en-US"/>
        </a:p>
      </dgm:t>
    </dgm:pt>
    <dgm:pt modelId="{22B6E872-CCA9-4F33-903A-8C6DCEB8AF4F}">
      <dgm:prSet/>
      <dgm:spPr/>
      <dgm:t>
        <a:bodyPr/>
        <a:lstStyle/>
        <a:p>
          <a:pPr rtl="0"/>
          <a:r>
            <a:rPr lang="en-US" smtClean="0"/>
            <a:t>Bitwise Operators</a:t>
          </a:r>
          <a:endParaRPr lang="en-US"/>
        </a:p>
      </dgm:t>
    </dgm:pt>
    <dgm:pt modelId="{4F757046-1AB3-43F6-9649-02C5F55E32AE}" type="parTrans" cxnId="{F2E6C3C3-DBF2-4151-B0B4-68E4A5CDFF7B}">
      <dgm:prSet/>
      <dgm:spPr/>
      <dgm:t>
        <a:bodyPr/>
        <a:lstStyle/>
        <a:p>
          <a:endParaRPr lang="en-US"/>
        </a:p>
      </dgm:t>
    </dgm:pt>
    <dgm:pt modelId="{779F590D-9E25-4F54-8EF8-E1116E0336B7}" type="sibTrans" cxnId="{F2E6C3C3-DBF2-4151-B0B4-68E4A5CDFF7B}">
      <dgm:prSet/>
      <dgm:spPr/>
      <dgm:t>
        <a:bodyPr/>
        <a:lstStyle/>
        <a:p>
          <a:endParaRPr lang="en-US"/>
        </a:p>
      </dgm:t>
    </dgm:pt>
    <dgm:pt modelId="{8BB5FA91-FFE7-49A5-A4F6-D63E5CC7A430}">
      <dgm:prSet/>
      <dgm:spPr/>
      <dgm:t>
        <a:bodyPr/>
        <a:lstStyle/>
        <a:p>
          <a:pPr rtl="0"/>
          <a:r>
            <a:rPr lang="en-US" smtClean="0"/>
            <a:t>Membership Operators</a:t>
          </a:r>
          <a:endParaRPr lang="en-US"/>
        </a:p>
      </dgm:t>
    </dgm:pt>
    <dgm:pt modelId="{063F3221-F6B2-4E33-B243-1E7D0CA43F6D}" type="parTrans" cxnId="{3A7A7C53-E1A8-4F94-81EB-E6F9DCEDA8B6}">
      <dgm:prSet/>
      <dgm:spPr/>
      <dgm:t>
        <a:bodyPr/>
        <a:lstStyle/>
        <a:p>
          <a:endParaRPr lang="en-US"/>
        </a:p>
      </dgm:t>
    </dgm:pt>
    <dgm:pt modelId="{9F1C94E3-8895-479B-9AE3-25CC7C2F9E6F}" type="sibTrans" cxnId="{3A7A7C53-E1A8-4F94-81EB-E6F9DCEDA8B6}">
      <dgm:prSet/>
      <dgm:spPr/>
      <dgm:t>
        <a:bodyPr/>
        <a:lstStyle/>
        <a:p>
          <a:endParaRPr lang="en-US"/>
        </a:p>
      </dgm:t>
    </dgm:pt>
    <dgm:pt modelId="{519CD617-9A4B-4E6B-9936-D6CD1254B99A}">
      <dgm:prSet/>
      <dgm:spPr/>
      <dgm:t>
        <a:bodyPr/>
        <a:lstStyle/>
        <a:p>
          <a:pPr rtl="0"/>
          <a:r>
            <a:rPr lang="en-US" smtClean="0"/>
            <a:t>Identity Operators</a:t>
          </a:r>
          <a:endParaRPr lang="en-US"/>
        </a:p>
      </dgm:t>
    </dgm:pt>
    <dgm:pt modelId="{E040759D-5FD8-45A6-AB3B-2BF8FDA99468}" type="parTrans" cxnId="{DB7D5FD9-F97E-42E6-B3BC-158ACBD4FD2C}">
      <dgm:prSet/>
      <dgm:spPr/>
      <dgm:t>
        <a:bodyPr/>
        <a:lstStyle/>
        <a:p>
          <a:endParaRPr lang="en-US"/>
        </a:p>
      </dgm:t>
    </dgm:pt>
    <dgm:pt modelId="{95C7ABBD-10F0-4FF2-99F8-CF9771B653B2}" type="sibTrans" cxnId="{DB7D5FD9-F97E-42E6-B3BC-158ACBD4FD2C}">
      <dgm:prSet/>
      <dgm:spPr/>
      <dgm:t>
        <a:bodyPr/>
        <a:lstStyle/>
        <a:p>
          <a:endParaRPr lang="en-US"/>
        </a:p>
      </dgm:t>
    </dgm:pt>
    <dgm:pt modelId="{B5EDDFE7-D907-4AAE-ABCC-3A06632DEBFF}">
      <dgm:prSet/>
      <dgm:spPr/>
      <dgm:t>
        <a:bodyPr/>
        <a:lstStyle/>
        <a:p>
          <a:pPr rtl="0"/>
          <a:r>
            <a:rPr lang="en-US" smtClean="0"/>
            <a:t>Assignment Operators</a:t>
          </a:r>
          <a:endParaRPr lang="en-US"/>
        </a:p>
      </dgm:t>
    </dgm:pt>
    <dgm:pt modelId="{8802DF74-7794-491D-A09E-3DEF670D28AA}" type="sibTrans" cxnId="{FA98D42D-D462-4599-B697-FE4B0FEAEB70}">
      <dgm:prSet/>
      <dgm:spPr/>
      <dgm:t>
        <a:bodyPr/>
        <a:lstStyle/>
        <a:p>
          <a:endParaRPr lang="en-US"/>
        </a:p>
      </dgm:t>
    </dgm:pt>
    <dgm:pt modelId="{54397770-D851-4D28-8184-6F9DB0715410}" type="parTrans" cxnId="{FA98D42D-D462-4599-B697-FE4B0FEAEB70}">
      <dgm:prSet/>
      <dgm:spPr/>
      <dgm:t>
        <a:bodyPr/>
        <a:lstStyle/>
        <a:p>
          <a:endParaRPr lang="en-US"/>
        </a:p>
      </dgm:t>
    </dgm:pt>
    <dgm:pt modelId="{C7026693-23F2-46B8-8CE1-4E1619F8B520}" type="pres">
      <dgm:prSet presAssocID="{80FEBD97-EA47-4F9A-B902-8E03E7B21314}" presName="compositeShape" presStyleCnt="0">
        <dgm:presLayoutVars>
          <dgm:dir/>
          <dgm:resizeHandles/>
        </dgm:presLayoutVars>
      </dgm:prSet>
      <dgm:spPr/>
      <dgm:t>
        <a:bodyPr/>
        <a:lstStyle/>
        <a:p>
          <a:endParaRPr lang="en-US"/>
        </a:p>
      </dgm:t>
    </dgm:pt>
    <dgm:pt modelId="{88F38A5A-EFD3-4B2C-8650-2124FBF988C5}" type="pres">
      <dgm:prSet presAssocID="{80FEBD97-EA47-4F9A-B902-8E03E7B21314}" presName="pyramid" presStyleLbl="node1" presStyleIdx="0" presStyleCnt="1"/>
      <dgm:spPr/>
    </dgm:pt>
    <dgm:pt modelId="{7C37B063-5924-4108-BCDB-67050CA1F2D0}" type="pres">
      <dgm:prSet presAssocID="{80FEBD97-EA47-4F9A-B902-8E03E7B21314}" presName="theList" presStyleCnt="0"/>
      <dgm:spPr/>
    </dgm:pt>
    <dgm:pt modelId="{072F2FBD-E091-4615-BE8D-7D920234BF5F}" type="pres">
      <dgm:prSet presAssocID="{9B1F6AB0-741B-4BAC-9DA4-4115CCF15482}" presName="aNode" presStyleLbl="fgAcc1" presStyleIdx="0" presStyleCnt="7">
        <dgm:presLayoutVars>
          <dgm:bulletEnabled val="1"/>
        </dgm:presLayoutVars>
      </dgm:prSet>
      <dgm:spPr/>
      <dgm:t>
        <a:bodyPr/>
        <a:lstStyle/>
        <a:p>
          <a:endParaRPr lang="en-US"/>
        </a:p>
      </dgm:t>
    </dgm:pt>
    <dgm:pt modelId="{F7C71D17-5F29-45CC-BF29-0354BF837A75}" type="pres">
      <dgm:prSet presAssocID="{9B1F6AB0-741B-4BAC-9DA4-4115CCF15482}" presName="aSpace" presStyleCnt="0"/>
      <dgm:spPr/>
    </dgm:pt>
    <dgm:pt modelId="{68753243-9D76-4DA4-9CF3-3ABE552DE5A0}" type="pres">
      <dgm:prSet presAssocID="{72939C28-9147-4347-AF79-7D9748A6C35C}" presName="aNode" presStyleLbl="fgAcc1" presStyleIdx="1" presStyleCnt="7">
        <dgm:presLayoutVars>
          <dgm:bulletEnabled val="1"/>
        </dgm:presLayoutVars>
      </dgm:prSet>
      <dgm:spPr/>
      <dgm:t>
        <a:bodyPr/>
        <a:lstStyle/>
        <a:p>
          <a:endParaRPr lang="en-US"/>
        </a:p>
      </dgm:t>
    </dgm:pt>
    <dgm:pt modelId="{CE9E130D-C4FE-432A-A8CE-61D8DDF147CE}" type="pres">
      <dgm:prSet presAssocID="{72939C28-9147-4347-AF79-7D9748A6C35C}" presName="aSpace" presStyleCnt="0"/>
      <dgm:spPr/>
    </dgm:pt>
    <dgm:pt modelId="{CF08B1CF-B8EA-434A-84A2-850FB14390DC}" type="pres">
      <dgm:prSet presAssocID="{B5EDDFE7-D907-4AAE-ABCC-3A06632DEBFF}" presName="aNode" presStyleLbl="fgAcc1" presStyleIdx="2" presStyleCnt="7">
        <dgm:presLayoutVars>
          <dgm:bulletEnabled val="1"/>
        </dgm:presLayoutVars>
      </dgm:prSet>
      <dgm:spPr/>
      <dgm:t>
        <a:bodyPr/>
        <a:lstStyle/>
        <a:p>
          <a:endParaRPr lang="en-US"/>
        </a:p>
      </dgm:t>
    </dgm:pt>
    <dgm:pt modelId="{B9F59241-2415-4A91-9B8B-15462F636673}" type="pres">
      <dgm:prSet presAssocID="{B5EDDFE7-D907-4AAE-ABCC-3A06632DEBFF}" presName="aSpace" presStyleCnt="0"/>
      <dgm:spPr/>
    </dgm:pt>
    <dgm:pt modelId="{C8E48B6D-0972-4969-96C0-9CDBED05CB13}" type="pres">
      <dgm:prSet presAssocID="{12C019BB-F1E7-49C2-AE34-4D0F364B3511}" presName="aNode" presStyleLbl="fgAcc1" presStyleIdx="3" presStyleCnt="7">
        <dgm:presLayoutVars>
          <dgm:bulletEnabled val="1"/>
        </dgm:presLayoutVars>
      </dgm:prSet>
      <dgm:spPr/>
      <dgm:t>
        <a:bodyPr/>
        <a:lstStyle/>
        <a:p>
          <a:endParaRPr lang="en-US"/>
        </a:p>
      </dgm:t>
    </dgm:pt>
    <dgm:pt modelId="{E106F2A9-EDB7-496C-8AFD-9852AC48AAC3}" type="pres">
      <dgm:prSet presAssocID="{12C019BB-F1E7-49C2-AE34-4D0F364B3511}" presName="aSpace" presStyleCnt="0"/>
      <dgm:spPr/>
    </dgm:pt>
    <dgm:pt modelId="{FC366DC6-C73A-40CF-ABA6-C45622406AB1}" type="pres">
      <dgm:prSet presAssocID="{22B6E872-CCA9-4F33-903A-8C6DCEB8AF4F}" presName="aNode" presStyleLbl="fgAcc1" presStyleIdx="4" presStyleCnt="7">
        <dgm:presLayoutVars>
          <dgm:bulletEnabled val="1"/>
        </dgm:presLayoutVars>
      </dgm:prSet>
      <dgm:spPr/>
      <dgm:t>
        <a:bodyPr/>
        <a:lstStyle/>
        <a:p>
          <a:endParaRPr lang="en-US"/>
        </a:p>
      </dgm:t>
    </dgm:pt>
    <dgm:pt modelId="{B16B77F3-C9F4-4D5B-99D1-0EC6A5D54DA9}" type="pres">
      <dgm:prSet presAssocID="{22B6E872-CCA9-4F33-903A-8C6DCEB8AF4F}" presName="aSpace" presStyleCnt="0"/>
      <dgm:spPr/>
    </dgm:pt>
    <dgm:pt modelId="{03735C01-B074-4FC9-ACFC-F02E315D539E}" type="pres">
      <dgm:prSet presAssocID="{8BB5FA91-FFE7-49A5-A4F6-D63E5CC7A430}" presName="aNode" presStyleLbl="fgAcc1" presStyleIdx="5" presStyleCnt="7">
        <dgm:presLayoutVars>
          <dgm:bulletEnabled val="1"/>
        </dgm:presLayoutVars>
      </dgm:prSet>
      <dgm:spPr/>
      <dgm:t>
        <a:bodyPr/>
        <a:lstStyle/>
        <a:p>
          <a:endParaRPr lang="en-US"/>
        </a:p>
      </dgm:t>
    </dgm:pt>
    <dgm:pt modelId="{E026BE73-CEF6-4D3E-B282-9C008BA7E10D}" type="pres">
      <dgm:prSet presAssocID="{8BB5FA91-FFE7-49A5-A4F6-D63E5CC7A430}" presName="aSpace" presStyleCnt="0"/>
      <dgm:spPr/>
    </dgm:pt>
    <dgm:pt modelId="{46150D0C-64DF-4B3B-8245-754D7F33E1EF}" type="pres">
      <dgm:prSet presAssocID="{519CD617-9A4B-4E6B-9936-D6CD1254B99A}" presName="aNode" presStyleLbl="fgAcc1" presStyleIdx="6" presStyleCnt="7">
        <dgm:presLayoutVars>
          <dgm:bulletEnabled val="1"/>
        </dgm:presLayoutVars>
      </dgm:prSet>
      <dgm:spPr/>
      <dgm:t>
        <a:bodyPr/>
        <a:lstStyle/>
        <a:p>
          <a:endParaRPr lang="en-US"/>
        </a:p>
      </dgm:t>
    </dgm:pt>
    <dgm:pt modelId="{97E7D008-461E-458F-BDAC-6D286E4A7A0C}" type="pres">
      <dgm:prSet presAssocID="{519CD617-9A4B-4E6B-9936-D6CD1254B99A}" presName="aSpace" presStyleCnt="0"/>
      <dgm:spPr/>
    </dgm:pt>
  </dgm:ptLst>
  <dgm:cxnLst>
    <dgm:cxn modelId="{605C8F87-E1FF-4A8C-B1D3-6723C82B97AC}" type="presOf" srcId="{519CD617-9A4B-4E6B-9936-D6CD1254B99A}" destId="{46150D0C-64DF-4B3B-8245-754D7F33E1EF}" srcOrd="0" destOrd="0" presId="urn:microsoft.com/office/officeart/2005/8/layout/pyramid2"/>
    <dgm:cxn modelId="{F696AF34-1BFC-4483-823E-66B9AAE90F0C}" type="presOf" srcId="{12C019BB-F1E7-49C2-AE34-4D0F364B3511}" destId="{C8E48B6D-0972-4969-96C0-9CDBED05CB13}" srcOrd="0" destOrd="0" presId="urn:microsoft.com/office/officeart/2005/8/layout/pyramid2"/>
    <dgm:cxn modelId="{09546A5A-F331-4C10-8FBD-1F156D86CDB5}" srcId="{80FEBD97-EA47-4F9A-B902-8E03E7B21314}" destId="{12C019BB-F1E7-49C2-AE34-4D0F364B3511}" srcOrd="3" destOrd="0" parTransId="{BBB3E079-1F8D-48FD-B736-BD8DDABD9597}" sibTransId="{1D6CD6C2-6E9C-4D90-9EF7-AD58C4762782}"/>
    <dgm:cxn modelId="{5D940505-166A-472B-A2EB-709B3B887625}" srcId="{80FEBD97-EA47-4F9A-B902-8E03E7B21314}" destId="{9B1F6AB0-741B-4BAC-9DA4-4115CCF15482}" srcOrd="0" destOrd="0" parTransId="{FE143D79-FA56-4A7C-A951-D205D62CE37C}" sibTransId="{9D1EF6D3-BDB8-46BE-8D5C-2A6D16D59B5E}"/>
    <dgm:cxn modelId="{CE4BCB87-45EB-472C-AC87-7C40ED5BC8C9}" type="presOf" srcId="{B5EDDFE7-D907-4AAE-ABCC-3A06632DEBFF}" destId="{CF08B1CF-B8EA-434A-84A2-850FB14390DC}" srcOrd="0" destOrd="0" presId="urn:microsoft.com/office/officeart/2005/8/layout/pyramid2"/>
    <dgm:cxn modelId="{DB7D5FD9-F97E-42E6-B3BC-158ACBD4FD2C}" srcId="{80FEBD97-EA47-4F9A-B902-8E03E7B21314}" destId="{519CD617-9A4B-4E6B-9936-D6CD1254B99A}" srcOrd="6" destOrd="0" parTransId="{E040759D-5FD8-45A6-AB3B-2BF8FDA99468}" sibTransId="{95C7ABBD-10F0-4FF2-99F8-CF9771B653B2}"/>
    <dgm:cxn modelId="{893828A1-141E-4E03-81DE-005A3ACAC849}" srcId="{80FEBD97-EA47-4F9A-B902-8E03E7B21314}" destId="{72939C28-9147-4347-AF79-7D9748A6C35C}" srcOrd="1" destOrd="0" parTransId="{71F77899-D0DB-4CBE-8DC8-F145130E9566}" sibTransId="{CD1B6254-C68E-4C81-91BD-00DC1155C21C}"/>
    <dgm:cxn modelId="{15FD5B34-162A-4BC7-A293-7F5E60975E70}" type="presOf" srcId="{8BB5FA91-FFE7-49A5-A4F6-D63E5CC7A430}" destId="{03735C01-B074-4FC9-ACFC-F02E315D539E}" srcOrd="0" destOrd="0" presId="urn:microsoft.com/office/officeart/2005/8/layout/pyramid2"/>
    <dgm:cxn modelId="{3A7A7C53-E1A8-4F94-81EB-E6F9DCEDA8B6}" srcId="{80FEBD97-EA47-4F9A-B902-8E03E7B21314}" destId="{8BB5FA91-FFE7-49A5-A4F6-D63E5CC7A430}" srcOrd="5" destOrd="0" parTransId="{063F3221-F6B2-4E33-B243-1E7D0CA43F6D}" sibTransId="{9F1C94E3-8895-479B-9AE3-25CC7C2F9E6F}"/>
    <dgm:cxn modelId="{ED6716E5-4025-4FAA-AA1F-C2845B7C59E3}" type="presOf" srcId="{72939C28-9147-4347-AF79-7D9748A6C35C}" destId="{68753243-9D76-4DA4-9CF3-3ABE552DE5A0}" srcOrd="0" destOrd="0" presId="urn:microsoft.com/office/officeart/2005/8/layout/pyramid2"/>
    <dgm:cxn modelId="{C61C65CC-3F67-4EC5-B480-68C0102A27D9}" type="presOf" srcId="{22B6E872-CCA9-4F33-903A-8C6DCEB8AF4F}" destId="{FC366DC6-C73A-40CF-ABA6-C45622406AB1}" srcOrd="0" destOrd="0" presId="urn:microsoft.com/office/officeart/2005/8/layout/pyramid2"/>
    <dgm:cxn modelId="{FA98D42D-D462-4599-B697-FE4B0FEAEB70}" srcId="{80FEBD97-EA47-4F9A-B902-8E03E7B21314}" destId="{B5EDDFE7-D907-4AAE-ABCC-3A06632DEBFF}" srcOrd="2" destOrd="0" parTransId="{54397770-D851-4D28-8184-6F9DB0715410}" sibTransId="{8802DF74-7794-491D-A09E-3DEF670D28AA}"/>
    <dgm:cxn modelId="{F2E6C3C3-DBF2-4151-B0B4-68E4A5CDFF7B}" srcId="{80FEBD97-EA47-4F9A-B902-8E03E7B21314}" destId="{22B6E872-CCA9-4F33-903A-8C6DCEB8AF4F}" srcOrd="4" destOrd="0" parTransId="{4F757046-1AB3-43F6-9649-02C5F55E32AE}" sibTransId="{779F590D-9E25-4F54-8EF8-E1116E0336B7}"/>
    <dgm:cxn modelId="{0BE14710-4408-493E-93D0-E02949B0E455}" type="presOf" srcId="{9B1F6AB0-741B-4BAC-9DA4-4115CCF15482}" destId="{072F2FBD-E091-4615-BE8D-7D920234BF5F}" srcOrd="0" destOrd="0" presId="urn:microsoft.com/office/officeart/2005/8/layout/pyramid2"/>
    <dgm:cxn modelId="{FDE2B9C7-99E2-4B3C-BFD4-81F57BBCB3BF}" type="presOf" srcId="{80FEBD97-EA47-4F9A-B902-8E03E7B21314}" destId="{C7026693-23F2-46B8-8CE1-4E1619F8B520}" srcOrd="0" destOrd="0" presId="urn:microsoft.com/office/officeart/2005/8/layout/pyramid2"/>
    <dgm:cxn modelId="{263CEC7E-F316-4C7A-B6BB-1CB735DC5508}" type="presParOf" srcId="{C7026693-23F2-46B8-8CE1-4E1619F8B520}" destId="{88F38A5A-EFD3-4B2C-8650-2124FBF988C5}" srcOrd="0" destOrd="0" presId="urn:microsoft.com/office/officeart/2005/8/layout/pyramid2"/>
    <dgm:cxn modelId="{189A6D1B-0415-450A-B7EC-3550813DD11F}" type="presParOf" srcId="{C7026693-23F2-46B8-8CE1-4E1619F8B520}" destId="{7C37B063-5924-4108-BCDB-67050CA1F2D0}" srcOrd="1" destOrd="0" presId="urn:microsoft.com/office/officeart/2005/8/layout/pyramid2"/>
    <dgm:cxn modelId="{C23505FB-B36B-4580-AEE3-777174662F69}" type="presParOf" srcId="{7C37B063-5924-4108-BCDB-67050CA1F2D0}" destId="{072F2FBD-E091-4615-BE8D-7D920234BF5F}" srcOrd="0" destOrd="0" presId="urn:microsoft.com/office/officeart/2005/8/layout/pyramid2"/>
    <dgm:cxn modelId="{46D634B7-A5F3-4C16-B6B4-BCB03457F466}" type="presParOf" srcId="{7C37B063-5924-4108-BCDB-67050CA1F2D0}" destId="{F7C71D17-5F29-45CC-BF29-0354BF837A75}" srcOrd="1" destOrd="0" presId="urn:microsoft.com/office/officeart/2005/8/layout/pyramid2"/>
    <dgm:cxn modelId="{A8E8D0FE-156A-4583-98A0-57E6DF745A71}" type="presParOf" srcId="{7C37B063-5924-4108-BCDB-67050CA1F2D0}" destId="{68753243-9D76-4DA4-9CF3-3ABE552DE5A0}" srcOrd="2" destOrd="0" presId="urn:microsoft.com/office/officeart/2005/8/layout/pyramid2"/>
    <dgm:cxn modelId="{C59C9DF0-F2FA-4C24-A141-DE964BDCD728}" type="presParOf" srcId="{7C37B063-5924-4108-BCDB-67050CA1F2D0}" destId="{CE9E130D-C4FE-432A-A8CE-61D8DDF147CE}" srcOrd="3" destOrd="0" presId="urn:microsoft.com/office/officeart/2005/8/layout/pyramid2"/>
    <dgm:cxn modelId="{7ADD6B6A-459B-47FF-BCCB-E5D6243232F1}" type="presParOf" srcId="{7C37B063-5924-4108-BCDB-67050CA1F2D0}" destId="{CF08B1CF-B8EA-434A-84A2-850FB14390DC}" srcOrd="4" destOrd="0" presId="urn:microsoft.com/office/officeart/2005/8/layout/pyramid2"/>
    <dgm:cxn modelId="{C67CFADF-9924-4012-A03F-6F157B7F1FAB}" type="presParOf" srcId="{7C37B063-5924-4108-BCDB-67050CA1F2D0}" destId="{B9F59241-2415-4A91-9B8B-15462F636673}" srcOrd="5" destOrd="0" presId="urn:microsoft.com/office/officeart/2005/8/layout/pyramid2"/>
    <dgm:cxn modelId="{4FD75D94-887D-427A-BC2C-5F53B5E91E94}" type="presParOf" srcId="{7C37B063-5924-4108-BCDB-67050CA1F2D0}" destId="{C8E48B6D-0972-4969-96C0-9CDBED05CB13}" srcOrd="6" destOrd="0" presId="urn:microsoft.com/office/officeart/2005/8/layout/pyramid2"/>
    <dgm:cxn modelId="{B90A6FFB-88B8-437D-8BFC-70019747E054}" type="presParOf" srcId="{7C37B063-5924-4108-BCDB-67050CA1F2D0}" destId="{E106F2A9-EDB7-496C-8AFD-9852AC48AAC3}" srcOrd="7" destOrd="0" presId="urn:microsoft.com/office/officeart/2005/8/layout/pyramid2"/>
    <dgm:cxn modelId="{81B981C3-A92A-45E6-8DA2-0370E73F8566}" type="presParOf" srcId="{7C37B063-5924-4108-BCDB-67050CA1F2D0}" destId="{FC366DC6-C73A-40CF-ABA6-C45622406AB1}" srcOrd="8" destOrd="0" presId="urn:microsoft.com/office/officeart/2005/8/layout/pyramid2"/>
    <dgm:cxn modelId="{90C7DAB4-37F8-49A4-A4E9-2B8EDD5006E9}" type="presParOf" srcId="{7C37B063-5924-4108-BCDB-67050CA1F2D0}" destId="{B16B77F3-C9F4-4D5B-99D1-0EC6A5D54DA9}" srcOrd="9" destOrd="0" presId="urn:microsoft.com/office/officeart/2005/8/layout/pyramid2"/>
    <dgm:cxn modelId="{197BE252-F8B9-412D-A6F4-11BCE09DEB37}" type="presParOf" srcId="{7C37B063-5924-4108-BCDB-67050CA1F2D0}" destId="{03735C01-B074-4FC9-ACFC-F02E315D539E}" srcOrd="10" destOrd="0" presId="urn:microsoft.com/office/officeart/2005/8/layout/pyramid2"/>
    <dgm:cxn modelId="{21E99AB0-91F9-4C05-83B3-798D8227657E}" type="presParOf" srcId="{7C37B063-5924-4108-BCDB-67050CA1F2D0}" destId="{E026BE73-CEF6-4D3E-B282-9C008BA7E10D}" srcOrd="11" destOrd="0" presId="urn:microsoft.com/office/officeart/2005/8/layout/pyramid2"/>
    <dgm:cxn modelId="{8C61A8FB-49FB-4230-BBF2-8235877AE7D8}" type="presParOf" srcId="{7C37B063-5924-4108-BCDB-67050CA1F2D0}" destId="{46150D0C-64DF-4B3B-8245-754D7F33E1EF}" srcOrd="12" destOrd="0" presId="urn:microsoft.com/office/officeart/2005/8/layout/pyramid2"/>
    <dgm:cxn modelId="{DF9D5EFD-0F23-4FA6-85F2-A22E40959D05}" type="presParOf" srcId="{7C37B063-5924-4108-BCDB-67050CA1F2D0}" destId="{97E7D008-461E-458F-BDAC-6D286E4A7A0C}" srcOrd="13"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F29261-1980-4906-B1A6-3E5F0FD0818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2A1D7B7B-BDD7-4FE0-939C-7FD28A856AC1}">
      <dgm:prSet/>
      <dgm:spPr/>
      <dgm:t>
        <a:bodyPr/>
        <a:lstStyle/>
        <a:p>
          <a:pPr rtl="0"/>
          <a:r>
            <a:rPr lang="en-US" smtClean="0"/>
            <a:t>Method	Description</a:t>
          </a:r>
          <a:endParaRPr lang="en-US"/>
        </a:p>
      </dgm:t>
    </dgm:pt>
    <dgm:pt modelId="{66FD03A1-87E3-4C56-9A13-E5196A19CC75}" type="parTrans" cxnId="{C502F998-1C2A-4A60-A87D-6749E6D615C3}">
      <dgm:prSet/>
      <dgm:spPr/>
      <dgm:t>
        <a:bodyPr/>
        <a:lstStyle/>
        <a:p>
          <a:endParaRPr lang="en-US"/>
        </a:p>
      </dgm:t>
    </dgm:pt>
    <dgm:pt modelId="{0567F520-26D9-4B1C-9285-F375595481F1}" type="sibTrans" cxnId="{C502F998-1C2A-4A60-A87D-6749E6D615C3}">
      <dgm:prSet/>
      <dgm:spPr/>
      <dgm:t>
        <a:bodyPr/>
        <a:lstStyle/>
        <a:p>
          <a:endParaRPr lang="en-US"/>
        </a:p>
      </dgm:t>
    </dgm:pt>
    <dgm:pt modelId="{733766A1-3AEF-4ECC-B3F7-A5BAFDEAD8BB}">
      <dgm:prSet/>
      <dgm:spPr/>
      <dgm:t>
        <a:bodyPr/>
        <a:lstStyle/>
        <a:p>
          <a:pPr rtl="0"/>
          <a:r>
            <a:rPr lang="en-US" smtClean="0"/>
            <a:t>append()	Adds an element at the end of the list</a:t>
          </a:r>
          <a:endParaRPr lang="en-US"/>
        </a:p>
      </dgm:t>
    </dgm:pt>
    <dgm:pt modelId="{A97D8826-2E51-47AB-B195-2D1EC6B46585}" type="parTrans" cxnId="{AC8B95C4-081F-4377-9C41-0B7E34CB6331}">
      <dgm:prSet/>
      <dgm:spPr/>
      <dgm:t>
        <a:bodyPr/>
        <a:lstStyle/>
        <a:p>
          <a:endParaRPr lang="en-US"/>
        </a:p>
      </dgm:t>
    </dgm:pt>
    <dgm:pt modelId="{37D911C4-4E44-4D70-8104-C5E254287CCD}" type="sibTrans" cxnId="{AC8B95C4-081F-4377-9C41-0B7E34CB6331}">
      <dgm:prSet/>
      <dgm:spPr/>
      <dgm:t>
        <a:bodyPr/>
        <a:lstStyle/>
        <a:p>
          <a:endParaRPr lang="en-US"/>
        </a:p>
      </dgm:t>
    </dgm:pt>
    <dgm:pt modelId="{6454D0AD-BFB6-4AD9-B673-220D1C4C99F7}">
      <dgm:prSet/>
      <dgm:spPr/>
      <dgm:t>
        <a:bodyPr/>
        <a:lstStyle/>
        <a:p>
          <a:pPr rtl="0"/>
          <a:r>
            <a:rPr lang="en-US" smtClean="0"/>
            <a:t>clear()	Removes all the elements from the list</a:t>
          </a:r>
          <a:endParaRPr lang="en-US"/>
        </a:p>
      </dgm:t>
    </dgm:pt>
    <dgm:pt modelId="{328FE93D-F7B0-4221-B853-6178D674F8E5}" type="parTrans" cxnId="{62E51866-5564-4E1F-AE5D-B26885730CA9}">
      <dgm:prSet/>
      <dgm:spPr/>
      <dgm:t>
        <a:bodyPr/>
        <a:lstStyle/>
        <a:p>
          <a:endParaRPr lang="en-US"/>
        </a:p>
      </dgm:t>
    </dgm:pt>
    <dgm:pt modelId="{F49F06EA-E38C-479E-89D8-4A641685CA68}" type="sibTrans" cxnId="{62E51866-5564-4E1F-AE5D-B26885730CA9}">
      <dgm:prSet/>
      <dgm:spPr/>
      <dgm:t>
        <a:bodyPr/>
        <a:lstStyle/>
        <a:p>
          <a:endParaRPr lang="en-US"/>
        </a:p>
      </dgm:t>
    </dgm:pt>
    <dgm:pt modelId="{137655C5-B38E-4D16-8919-555AFC6B5FFF}">
      <dgm:prSet/>
      <dgm:spPr/>
      <dgm:t>
        <a:bodyPr/>
        <a:lstStyle/>
        <a:p>
          <a:pPr rtl="0"/>
          <a:r>
            <a:rPr lang="en-US" smtClean="0"/>
            <a:t>copy()	Returns a copy of the list</a:t>
          </a:r>
          <a:endParaRPr lang="en-US"/>
        </a:p>
      </dgm:t>
    </dgm:pt>
    <dgm:pt modelId="{C9E9563B-44CB-4103-A788-26FE0D400F44}" type="parTrans" cxnId="{78B0E6D4-61FE-4C6D-A8BE-57C32C814F16}">
      <dgm:prSet/>
      <dgm:spPr/>
      <dgm:t>
        <a:bodyPr/>
        <a:lstStyle/>
        <a:p>
          <a:endParaRPr lang="en-US"/>
        </a:p>
      </dgm:t>
    </dgm:pt>
    <dgm:pt modelId="{5DF514F8-0771-4748-849C-A3CA3E1EA11F}" type="sibTrans" cxnId="{78B0E6D4-61FE-4C6D-A8BE-57C32C814F16}">
      <dgm:prSet/>
      <dgm:spPr/>
      <dgm:t>
        <a:bodyPr/>
        <a:lstStyle/>
        <a:p>
          <a:endParaRPr lang="en-US"/>
        </a:p>
      </dgm:t>
    </dgm:pt>
    <dgm:pt modelId="{AE2CB62F-C1B5-49B6-AAD1-0BC22CF7246F}">
      <dgm:prSet/>
      <dgm:spPr/>
      <dgm:t>
        <a:bodyPr/>
        <a:lstStyle/>
        <a:p>
          <a:pPr rtl="0"/>
          <a:r>
            <a:rPr lang="en-US" smtClean="0"/>
            <a:t>count()	Returns the number of elements with the specified value</a:t>
          </a:r>
          <a:endParaRPr lang="en-US"/>
        </a:p>
      </dgm:t>
    </dgm:pt>
    <dgm:pt modelId="{CE5BC23A-9CA8-4CDF-9BF3-6B1C74F2A902}" type="parTrans" cxnId="{E9747113-56F9-4415-994E-8D034753814B}">
      <dgm:prSet/>
      <dgm:spPr/>
      <dgm:t>
        <a:bodyPr/>
        <a:lstStyle/>
        <a:p>
          <a:endParaRPr lang="en-US"/>
        </a:p>
      </dgm:t>
    </dgm:pt>
    <dgm:pt modelId="{B66B1A5E-726F-43B4-8806-E95B5B8608B2}" type="sibTrans" cxnId="{E9747113-56F9-4415-994E-8D034753814B}">
      <dgm:prSet/>
      <dgm:spPr/>
      <dgm:t>
        <a:bodyPr/>
        <a:lstStyle/>
        <a:p>
          <a:endParaRPr lang="en-US"/>
        </a:p>
      </dgm:t>
    </dgm:pt>
    <dgm:pt modelId="{728A9AD9-73BC-4D4D-A3C8-9BD532DC4B68}">
      <dgm:prSet/>
      <dgm:spPr/>
      <dgm:t>
        <a:bodyPr/>
        <a:lstStyle/>
        <a:p>
          <a:pPr rtl="0"/>
          <a:r>
            <a:rPr lang="en-US" smtClean="0"/>
            <a:t>extend()	Add the elements of a list (or any iterable), to the end of the current list</a:t>
          </a:r>
          <a:endParaRPr lang="en-US"/>
        </a:p>
      </dgm:t>
    </dgm:pt>
    <dgm:pt modelId="{FB04E269-84CE-4CDD-B1FF-D8BEFDD1F9DB}" type="parTrans" cxnId="{F318A991-827D-4CBD-8157-A16F4DACF99E}">
      <dgm:prSet/>
      <dgm:spPr/>
      <dgm:t>
        <a:bodyPr/>
        <a:lstStyle/>
        <a:p>
          <a:endParaRPr lang="en-US"/>
        </a:p>
      </dgm:t>
    </dgm:pt>
    <dgm:pt modelId="{305B3F9A-1872-42EA-94EE-25AAC6D10775}" type="sibTrans" cxnId="{F318A991-827D-4CBD-8157-A16F4DACF99E}">
      <dgm:prSet/>
      <dgm:spPr/>
      <dgm:t>
        <a:bodyPr/>
        <a:lstStyle/>
        <a:p>
          <a:endParaRPr lang="en-US"/>
        </a:p>
      </dgm:t>
    </dgm:pt>
    <dgm:pt modelId="{AB632649-7FEA-48F4-932D-02C9E8775921}">
      <dgm:prSet/>
      <dgm:spPr/>
      <dgm:t>
        <a:bodyPr/>
        <a:lstStyle/>
        <a:p>
          <a:pPr rtl="0"/>
          <a:r>
            <a:rPr lang="en-US" smtClean="0"/>
            <a:t>index()	Returns the index of the first element with the specified value</a:t>
          </a:r>
          <a:endParaRPr lang="en-US"/>
        </a:p>
      </dgm:t>
    </dgm:pt>
    <dgm:pt modelId="{3F03BE02-604B-4ADF-B353-F88785D46945}" type="parTrans" cxnId="{EAEC8E98-459F-452A-80D2-A8FC20945B58}">
      <dgm:prSet/>
      <dgm:spPr/>
      <dgm:t>
        <a:bodyPr/>
        <a:lstStyle/>
        <a:p>
          <a:endParaRPr lang="en-US"/>
        </a:p>
      </dgm:t>
    </dgm:pt>
    <dgm:pt modelId="{EDDB1B8F-5ECD-4ECC-9238-5F4C3FB6884A}" type="sibTrans" cxnId="{EAEC8E98-459F-452A-80D2-A8FC20945B58}">
      <dgm:prSet/>
      <dgm:spPr/>
      <dgm:t>
        <a:bodyPr/>
        <a:lstStyle/>
        <a:p>
          <a:endParaRPr lang="en-US"/>
        </a:p>
      </dgm:t>
    </dgm:pt>
    <dgm:pt modelId="{93419EB0-887E-4767-8CEA-3FD50578F384}" type="pres">
      <dgm:prSet presAssocID="{19F29261-1980-4906-B1A6-3E5F0FD08187}" presName="Name0" presStyleCnt="0">
        <dgm:presLayoutVars>
          <dgm:dir/>
          <dgm:animLvl val="lvl"/>
          <dgm:resizeHandles val="exact"/>
        </dgm:presLayoutVars>
      </dgm:prSet>
      <dgm:spPr/>
      <dgm:t>
        <a:bodyPr/>
        <a:lstStyle/>
        <a:p>
          <a:endParaRPr lang="en-US"/>
        </a:p>
      </dgm:t>
    </dgm:pt>
    <dgm:pt modelId="{4ACF0851-E212-4351-97BE-FD0A93AB8326}" type="pres">
      <dgm:prSet presAssocID="{2A1D7B7B-BDD7-4FE0-939C-7FD28A856AC1}" presName="linNode" presStyleCnt="0"/>
      <dgm:spPr/>
    </dgm:pt>
    <dgm:pt modelId="{DB0EE94D-9D68-4CB5-990E-7AE9A0668258}" type="pres">
      <dgm:prSet presAssocID="{2A1D7B7B-BDD7-4FE0-939C-7FD28A856AC1}" presName="parentText" presStyleLbl="node1" presStyleIdx="0" presStyleCnt="7">
        <dgm:presLayoutVars>
          <dgm:chMax val="1"/>
          <dgm:bulletEnabled val="1"/>
        </dgm:presLayoutVars>
      </dgm:prSet>
      <dgm:spPr/>
      <dgm:t>
        <a:bodyPr/>
        <a:lstStyle/>
        <a:p>
          <a:endParaRPr lang="en-US"/>
        </a:p>
      </dgm:t>
    </dgm:pt>
    <dgm:pt modelId="{448DF4B5-7540-4795-ABF1-A4CB9480C5B5}" type="pres">
      <dgm:prSet presAssocID="{0567F520-26D9-4B1C-9285-F375595481F1}" presName="sp" presStyleCnt="0"/>
      <dgm:spPr/>
    </dgm:pt>
    <dgm:pt modelId="{EEB7E751-1EA2-4A8B-BA3E-53E7B65C66D9}" type="pres">
      <dgm:prSet presAssocID="{733766A1-3AEF-4ECC-B3F7-A5BAFDEAD8BB}" presName="linNode" presStyleCnt="0"/>
      <dgm:spPr/>
    </dgm:pt>
    <dgm:pt modelId="{7C786E6D-7462-4033-B2CD-D6BA830391EE}" type="pres">
      <dgm:prSet presAssocID="{733766A1-3AEF-4ECC-B3F7-A5BAFDEAD8BB}" presName="parentText" presStyleLbl="node1" presStyleIdx="1" presStyleCnt="7">
        <dgm:presLayoutVars>
          <dgm:chMax val="1"/>
          <dgm:bulletEnabled val="1"/>
        </dgm:presLayoutVars>
      </dgm:prSet>
      <dgm:spPr/>
      <dgm:t>
        <a:bodyPr/>
        <a:lstStyle/>
        <a:p>
          <a:endParaRPr lang="en-US"/>
        </a:p>
      </dgm:t>
    </dgm:pt>
    <dgm:pt modelId="{22E20470-A613-4658-BC1F-BE83367EA22C}" type="pres">
      <dgm:prSet presAssocID="{37D911C4-4E44-4D70-8104-C5E254287CCD}" presName="sp" presStyleCnt="0"/>
      <dgm:spPr/>
    </dgm:pt>
    <dgm:pt modelId="{E6BB43A4-17A0-46BF-824D-AD8DB57DDADC}" type="pres">
      <dgm:prSet presAssocID="{6454D0AD-BFB6-4AD9-B673-220D1C4C99F7}" presName="linNode" presStyleCnt="0"/>
      <dgm:spPr/>
    </dgm:pt>
    <dgm:pt modelId="{97E6CD0E-2DFC-4517-844F-2B69C89B49C8}" type="pres">
      <dgm:prSet presAssocID="{6454D0AD-BFB6-4AD9-B673-220D1C4C99F7}" presName="parentText" presStyleLbl="node1" presStyleIdx="2" presStyleCnt="7">
        <dgm:presLayoutVars>
          <dgm:chMax val="1"/>
          <dgm:bulletEnabled val="1"/>
        </dgm:presLayoutVars>
      </dgm:prSet>
      <dgm:spPr/>
      <dgm:t>
        <a:bodyPr/>
        <a:lstStyle/>
        <a:p>
          <a:endParaRPr lang="en-US"/>
        </a:p>
      </dgm:t>
    </dgm:pt>
    <dgm:pt modelId="{8FEC54E7-46DA-4725-B137-4B6E9D12B055}" type="pres">
      <dgm:prSet presAssocID="{F49F06EA-E38C-479E-89D8-4A641685CA68}" presName="sp" presStyleCnt="0"/>
      <dgm:spPr/>
    </dgm:pt>
    <dgm:pt modelId="{BFC36A28-9265-4B31-A497-F4F062D00DF7}" type="pres">
      <dgm:prSet presAssocID="{137655C5-B38E-4D16-8919-555AFC6B5FFF}" presName="linNode" presStyleCnt="0"/>
      <dgm:spPr/>
    </dgm:pt>
    <dgm:pt modelId="{0A1A2602-9D22-4FC9-9036-90EF0CD4DF44}" type="pres">
      <dgm:prSet presAssocID="{137655C5-B38E-4D16-8919-555AFC6B5FFF}" presName="parentText" presStyleLbl="node1" presStyleIdx="3" presStyleCnt="7">
        <dgm:presLayoutVars>
          <dgm:chMax val="1"/>
          <dgm:bulletEnabled val="1"/>
        </dgm:presLayoutVars>
      </dgm:prSet>
      <dgm:spPr/>
      <dgm:t>
        <a:bodyPr/>
        <a:lstStyle/>
        <a:p>
          <a:endParaRPr lang="en-US"/>
        </a:p>
      </dgm:t>
    </dgm:pt>
    <dgm:pt modelId="{D50C7D8B-3091-4CA5-BE30-B9ED6C97A10D}" type="pres">
      <dgm:prSet presAssocID="{5DF514F8-0771-4748-849C-A3CA3E1EA11F}" presName="sp" presStyleCnt="0"/>
      <dgm:spPr/>
    </dgm:pt>
    <dgm:pt modelId="{B9E7E671-4BCA-45C8-8215-D7971CC5E0FC}" type="pres">
      <dgm:prSet presAssocID="{AE2CB62F-C1B5-49B6-AAD1-0BC22CF7246F}" presName="linNode" presStyleCnt="0"/>
      <dgm:spPr/>
    </dgm:pt>
    <dgm:pt modelId="{40E253BF-D75D-4B2C-9D80-96874CAE71F7}" type="pres">
      <dgm:prSet presAssocID="{AE2CB62F-C1B5-49B6-AAD1-0BC22CF7246F}" presName="parentText" presStyleLbl="node1" presStyleIdx="4" presStyleCnt="7">
        <dgm:presLayoutVars>
          <dgm:chMax val="1"/>
          <dgm:bulletEnabled val="1"/>
        </dgm:presLayoutVars>
      </dgm:prSet>
      <dgm:spPr/>
      <dgm:t>
        <a:bodyPr/>
        <a:lstStyle/>
        <a:p>
          <a:endParaRPr lang="en-US"/>
        </a:p>
      </dgm:t>
    </dgm:pt>
    <dgm:pt modelId="{F64A8CFA-F153-425C-837D-E374884F6774}" type="pres">
      <dgm:prSet presAssocID="{B66B1A5E-726F-43B4-8806-E95B5B8608B2}" presName="sp" presStyleCnt="0"/>
      <dgm:spPr/>
    </dgm:pt>
    <dgm:pt modelId="{A0A3269E-E8AB-40D4-9789-53B2D8F0C3F1}" type="pres">
      <dgm:prSet presAssocID="{728A9AD9-73BC-4D4D-A3C8-9BD532DC4B68}" presName="linNode" presStyleCnt="0"/>
      <dgm:spPr/>
    </dgm:pt>
    <dgm:pt modelId="{D4C0EBCF-670C-4FF9-AFF0-A1DB90D02DCE}" type="pres">
      <dgm:prSet presAssocID="{728A9AD9-73BC-4D4D-A3C8-9BD532DC4B68}" presName="parentText" presStyleLbl="node1" presStyleIdx="5" presStyleCnt="7">
        <dgm:presLayoutVars>
          <dgm:chMax val="1"/>
          <dgm:bulletEnabled val="1"/>
        </dgm:presLayoutVars>
      </dgm:prSet>
      <dgm:spPr/>
      <dgm:t>
        <a:bodyPr/>
        <a:lstStyle/>
        <a:p>
          <a:endParaRPr lang="en-US"/>
        </a:p>
      </dgm:t>
    </dgm:pt>
    <dgm:pt modelId="{CBBEF487-585D-4D9E-A4F9-2F9D39A44F27}" type="pres">
      <dgm:prSet presAssocID="{305B3F9A-1872-42EA-94EE-25AAC6D10775}" presName="sp" presStyleCnt="0"/>
      <dgm:spPr/>
    </dgm:pt>
    <dgm:pt modelId="{70FF4F0D-A4B3-4FF9-BEF4-0E60FE1C9A14}" type="pres">
      <dgm:prSet presAssocID="{AB632649-7FEA-48F4-932D-02C9E8775921}" presName="linNode" presStyleCnt="0"/>
      <dgm:spPr/>
    </dgm:pt>
    <dgm:pt modelId="{47988A96-4302-4C85-ADF3-3B2982F66D47}" type="pres">
      <dgm:prSet presAssocID="{AB632649-7FEA-48F4-932D-02C9E8775921}" presName="parentText" presStyleLbl="node1" presStyleIdx="6" presStyleCnt="7">
        <dgm:presLayoutVars>
          <dgm:chMax val="1"/>
          <dgm:bulletEnabled val="1"/>
        </dgm:presLayoutVars>
      </dgm:prSet>
      <dgm:spPr/>
      <dgm:t>
        <a:bodyPr/>
        <a:lstStyle/>
        <a:p>
          <a:endParaRPr lang="en-US"/>
        </a:p>
      </dgm:t>
    </dgm:pt>
  </dgm:ptLst>
  <dgm:cxnLst>
    <dgm:cxn modelId="{78B0E6D4-61FE-4C6D-A8BE-57C32C814F16}" srcId="{19F29261-1980-4906-B1A6-3E5F0FD08187}" destId="{137655C5-B38E-4D16-8919-555AFC6B5FFF}" srcOrd="3" destOrd="0" parTransId="{C9E9563B-44CB-4103-A788-26FE0D400F44}" sibTransId="{5DF514F8-0771-4748-849C-A3CA3E1EA11F}"/>
    <dgm:cxn modelId="{B5A48322-9B0F-4740-A41A-DDFB7ACE897A}" type="presOf" srcId="{6454D0AD-BFB6-4AD9-B673-220D1C4C99F7}" destId="{97E6CD0E-2DFC-4517-844F-2B69C89B49C8}" srcOrd="0" destOrd="0" presId="urn:microsoft.com/office/officeart/2005/8/layout/vList5"/>
    <dgm:cxn modelId="{36B5BF91-2A94-48DA-956E-DCF96605C7C9}" type="presOf" srcId="{AB632649-7FEA-48F4-932D-02C9E8775921}" destId="{47988A96-4302-4C85-ADF3-3B2982F66D47}" srcOrd="0" destOrd="0" presId="urn:microsoft.com/office/officeart/2005/8/layout/vList5"/>
    <dgm:cxn modelId="{62E51866-5564-4E1F-AE5D-B26885730CA9}" srcId="{19F29261-1980-4906-B1A6-3E5F0FD08187}" destId="{6454D0AD-BFB6-4AD9-B673-220D1C4C99F7}" srcOrd="2" destOrd="0" parTransId="{328FE93D-F7B0-4221-B853-6178D674F8E5}" sibTransId="{F49F06EA-E38C-479E-89D8-4A641685CA68}"/>
    <dgm:cxn modelId="{EAEC8E98-459F-452A-80D2-A8FC20945B58}" srcId="{19F29261-1980-4906-B1A6-3E5F0FD08187}" destId="{AB632649-7FEA-48F4-932D-02C9E8775921}" srcOrd="6" destOrd="0" parTransId="{3F03BE02-604B-4ADF-B353-F88785D46945}" sibTransId="{EDDB1B8F-5ECD-4ECC-9238-5F4C3FB6884A}"/>
    <dgm:cxn modelId="{C51CEE40-6DA6-4CF2-A5DA-00688A7FFA36}" type="presOf" srcId="{137655C5-B38E-4D16-8919-555AFC6B5FFF}" destId="{0A1A2602-9D22-4FC9-9036-90EF0CD4DF44}" srcOrd="0" destOrd="0" presId="urn:microsoft.com/office/officeart/2005/8/layout/vList5"/>
    <dgm:cxn modelId="{C502F998-1C2A-4A60-A87D-6749E6D615C3}" srcId="{19F29261-1980-4906-B1A6-3E5F0FD08187}" destId="{2A1D7B7B-BDD7-4FE0-939C-7FD28A856AC1}" srcOrd="0" destOrd="0" parTransId="{66FD03A1-87E3-4C56-9A13-E5196A19CC75}" sibTransId="{0567F520-26D9-4B1C-9285-F375595481F1}"/>
    <dgm:cxn modelId="{2D5B2C95-8FBE-4ED4-B15C-A54634020620}" type="presOf" srcId="{19F29261-1980-4906-B1A6-3E5F0FD08187}" destId="{93419EB0-887E-4767-8CEA-3FD50578F384}" srcOrd="0" destOrd="0" presId="urn:microsoft.com/office/officeart/2005/8/layout/vList5"/>
    <dgm:cxn modelId="{F318A991-827D-4CBD-8157-A16F4DACF99E}" srcId="{19F29261-1980-4906-B1A6-3E5F0FD08187}" destId="{728A9AD9-73BC-4D4D-A3C8-9BD532DC4B68}" srcOrd="5" destOrd="0" parTransId="{FB04E269-84CE-4CDD-B1FF-D8BEFDD1F9DB}" sibTransId="{305B3F9A-1872-42EA-94EE-25AAC6D10775}"/>
    <dgm:cxn modelId="{AC8B95C4-081F-4377-9C41-0B7E34CB6331}" srcId="{19F29261-1980-4906-B1A6-3E5F0FD08187}" destId="{733766A1-3AEF-4ECC-B3F7-A5BAFDEAD8BB}" srcOrd="1" destOrd="0" parTransId="{A97D8826-2E51-47AB-B195-2D1EC6B46585}" sibTransId="{37D911C4-4E44-4D70-8104-C5E254287CCD}"/>
    <dgm:cxn modelId="{E9747113-56F9-4415-994E-8D034753814B}" srcId="{19F29261-1980-4906-B1A6-3E5F0FD08187}" destId="{AE2CB62F-C1B5-49B6-AAD1-0BC22CF7246F}" srcOrd="4" destOrd="0" parTransId="{CE5BC23A-9CA8-4CDF-9BF3-6B1C74F2A902}" sibTransId="{B66B1A5E-726F-43B4-8806-E95B5B8608B2}"/>
    <dgm:cxn modelId="{8D5DDAEE-CB0A-436B-BB88-839E904B4CFC}" type="presOf" srcId="{2A1D7B7B-BDD7-4FE0-939C-7FD28A856AC1}" destId="{DB0EE94D-9D68-4CB5-990E-7AE9A0668258}" srcOrd="0" destOrd="0" presId="urn:microsoft.com/office/officeart/2005/8/layout/vList5"/>
    <dgm:cxn modelId="{1A3B07C1-5EF2-4A05-9798-69A6FC93C520}" type="presOf" srcId="{728A9AD9-73BC-4D4D-A3C8-9BD532DC4B68}" destId="{D4C0EBCF-670C-4FF9-AFF0-A1DB90D02DCE}" srcOrd="0" destOrd="0" presId="urn:microsoft.com/office/officeart/2005/8/layout/vList5"/>
    <dgm:cxn modelId="{4498A65B-37AD-42F7-8D9A-A34E8053B347}" type="presOf" srcId="{733766A1-3AEF-4ECC-B3F7-A5BAFDEAD8BB}" destId="{7C786E6D-7462-4033-B2CD-D6BA830391EE}" srcOrd="0" destOrd="0" presId="urn:microsoft.com/office/officeart/2005/8/layout/vList5"/>
    <dgm:cxn modelId="{431C3C6E-8576-4A19-9B4F-10F5B693920B}" type="presOf" srcId="{AE2CB62F-C1B5-49B6-AAD1-0BC22CF7246F}" destId="{40E253BF-D75D-4B2C-9D80-96874CAE71F7}" srcOrd="0" destOrd="0" presId="urn:microsoft.com/office/officeart/2005/8/layout/vList5"/>
    <dgm:cxn modelId="{ECFB6422-7A94-4550-9D5A-1972F8602832}" type="presParOf" srcId="{93419EB0-887E-4767-8CEA-3FD50578F384}" destId="{4ACF0851-E212-4351-97BE-FD0A93AB8326}" srcOrd="0" destOrd="0" presId="urn:microsoft.com/office/officeart/2005/8/layout/vList5"/>
    <dgm:cxn modelId="{6EAFD670-C273-49A3-92F2-9AE7642F8E39}" type="presParOf" srcId="{4ACF0851-E212-4351-97BE-FD0A93AB8326}" destId="{DB0EE94D-9D68-4CB5-990E-7AE9A0668258}" srcOrd="0" destOrd="0" presId="urn:microsoft.com/office/officeart/2005/8/layout/vList5"/>
    <dgm:cxn modelId="{15F9EA1B-F9CB-4771-A231-A9D05ABCAFE1}" type="presParOf" srcId="{93419EB0-887E-4767-8CEA-3FD50578F384}" destId="{448DF4B5-7540-4795-ABF1-A4CB9480C5B5}" srcOrd="1" destOrd="0" presId="urn:microsoft.com/office/officeart/2005/8/layout/vList5"/>
    <dgm:cxn modelId="{B96AFE6F-9811-4186-8AC6-9AE8D1CF7168}" type="presParOf" srcId="{93419EB0-887E-4767-8CEA-3FD50578F384}" destId="{EEB7E751-1EA2-4A8B-BA3E-53E7B65C66D9}" srcOrd="2" destOrd="0" presId="urn:microsoft.com/office/officeart/2005/8/layout/vList5"/>
    <dgm:cxn modelId="{13A76DE2-C502-429F-874A-0EA7C528CC9A}" type="presParOf" srcId="{EEB7E751-1EA2-4A8B-BA3E-53E7B65C66D9}" destId="{7C786E6D-7462-4033-B2CD-D6BA830391EE}" srcOrd="0" destOrd="0" presId="urn:microsoft.com/office/officeart/2005/8/layout/vList5"/>
    <dgm:cxn modelId="{4A04F860-A1EB-46B0-81B1-8ECEE0A0820A}" type="presParOf" srcId="{93419EB0-887E-4767-8CEA-3FD50578F384}" destId="{22E20470-A613-4658-BC1F-BE83367EA22C}" srcOrd="3" destOrd="0" presId="urn:microsoft.com/office/officeart/2005/8/layout/vList5"/>
    <dgm:cxn modelId="{73A38CFC-E800-4FF9-97BC-6F23675BE6C9}" type="presParOf" srcId="{93419EB0-887E-4767-8CEA-3FD50578F384}" destId="{E6BB43A4-17A0-46BF-824D-AD8DB57DDADC}" srcOrd="4" destOrd="0" presId="urn:microsoft.com/office/officeart/2005/8/layout/vList5"/>
    <dgm:cxn modelId="{DFAAD116-1121-4B59-AF3D-8A22DD8EC3A4}" type="presParOf" srcId="{E6BB43A4-17A0-46BF-824D-AD8DB57DDADC}" destId="{97E6CD0E-2DFC-4517-844F-2B69C89B49C8}" srcOrd="0" destOrd="0" presId="urn:microsoft.com/office/officeart/2005/8/layout/vList5"/>
    <dgm:cxn modelId="{E2E5B93E-2CC1-4306-B495-234127E8F15C}" type="presParOf" srcId="{93419EB0-887E-4767-8CEA-3FD50578F384}" destId="{8FEC54E7-46DA-4725-B137-4B6E9D12B055}" srcOrd="5" destOrd="0" presId="urn:microsoft.com/office/officeart/2005/8/layout/vList5"/>
    <dgm:cxn modelId="{FA3CD7DF-48FE-40DA-971A-52F5FD97B14F}" type="presParOf" srcId="{93419EB0-887E-4767-8CEA-3FD50578F384}" destId="{BFC36A28-9265-4B31-A497-F4F062D00DF7}" srcOrd="6" destOrd="0" presId="urn:microsoft.com/office/officeart/2005/8/layout/vList5"/>
    <dgm:cxn modelId="{A44F7668-57FB-4FBD-9C30-D391E15032D1}" type="presParOf" srcId="{BFC36A28-9265-4B31-A497-F4F062D00DF7}" destId="{0A1A2602-9D22-4FC9-9036-90EF0CD4DF44}" srcOrd="0" destOrd="0" presId="urn:microsoft.com/office/officeart/2005/8/layout/vList5"/>
    <dgm:cxn modelId="{0D6BB669-A874-4F97-9203-9889767BE194}" type="presParOf" srcId="{93419EB0-887E-4767-8CEA-3FD50578F384}" destId="{D50C7D8B-3091-4CA5-BE30-B9ED6C97A10D}" srcOrd="7" destOrd="0" presId="urn:microsoft.com/office/officeart/2005/8/layout/vList5"/>
    <dgm:cxn modelId="{0AF2C67B-5DAC-43C1-9DBD-1286BAC9F1A2}" type="presParOf" srcId="{93419EB0-887E-4767-8CEA-3FD50578F384}" destId="{B9E7E671-4BCA-45C8-8215-D7971CC5E0FC}" srcOrd="8" destOrd="0" presId="urn:microsoft.com/office/officeart/2005/8/layout/vList5"/>
    <dgm:cxn modelId="{81AE3D98-0BDC-4A43-BA8F-9B3EADB242C6}" type="presParOf" srcId="{B9E7E671-4BCA-45C8-8215-D7971CC5E0FC}" destId="{40E253BF-D75D-4B2C-9D80-96874CAE71F7}" srcOrd="0" destOrd="0" presId="urn:microsoft.com/office/officeart/2005/8/layout/vList5"/>
    <dgm:cxn modelId="{9D2D82D2-8B67-45F0-AD58-6B951FCCA4BB}" type="presParOf" srcId="{93419EB0-887E-4767-8CEA-3FD50578F384}" destId="{F64A8CFA-F153-425C-837D-E374884F6774}" srcOrd="9" destOrd="0" presId="urn:microsoft.com/office/officeart/2005/8/layout/vList5"/>
    <dgm:cxn modelId="{29229AD1-82BF-46D7-BD29-F4B684B8FAE4}" type="presParOf" srcId="{93419EB0-887E-4767-8CEA-3FD50578F384}" destId="{A0A3269E-E8AB-40D4-9789-53B2D8F0C3F1}" srcOrd="10" destOrd="0" presId="urn:microsoft.com/office/officeart/2005/8/layout/vList5"/>
    <dgm:cxn modelId="{8F664F8E-4B49-44BE-A77D-A0BF68822188}" type="presParOf" srcId="{A0A3269E-E8AB-40D4-9789-53B2D8F0C3F1}" destId="{D4C0EBCF-670C-4FF9-AFF0-A1DB90D02DCE}" srcOrd="0" destOrd="0" presId="urn:microsoft.com/office/officeart/2005/8/layout/vList5"/>
    <dgm:cxn modelId="{FFA56071-1DBB-4588-A30A-1255F42C22A4}" type="presParOf" srcId="{93419EB0-887E-4767-8CEA-3FD50578F384}" destId="{CBBEF487-585D-4D9E-A4F9-2F9D39A44F27}" srcOrd="11" destOrd="0" presId="urn:microsoft.com/office/officeart/2005/8/layout/vList5"/>
    <dgm:cxn modelId="{0E432702-FA17-47A8-9A73-4C9F258A2088}" type="presParOf" srcId="{93419EB0-887E-4767-8CEA-3FD50578F384}" destId="{70FF4F0D-A4B3-4FF9-BEF4-0E60FE1C9A14}" srcOrd="12" destOrd="0" presId="urn:microsoft.com/office/officeart/2005/8/layout/vList5"/>
    <dgm:cxn modelId="{DC963735-05A5-4090-A384-32852E2D1593}" type="presParOf" srcId="{70FF4F0D-A4B3-4FF9-BEF4-0E60FE1C9A14}" destId="{47988A96-4302-4C85-ADF3-3B2982F66D4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8CB2AB-8935-4ECB-89CE-020E5794625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726AC13A-B10E-4DB0-9B27-C070C6903F97}">
      <dgm:prSet/>
      <dgm:spPr/>
      <dgm:t>
        <a:bodyPr/>
        <a:lstStyle/>
        <a:p>
          <a:pPr rtl="0"/>
          <a:r>
            <a:rPr lang="en-US" smtClean="0"/>
            <a:t>Method	Description</a:t>
          </a:r>
          <a:endParaRPr lang="en-US"/>
        </a:p>
      </dgm:t>
    </dgm:pt>
    <dgm:pt modelId="{37B9325D-4A73-4123-AE81-D60F1B37B7EE}" type="parTrans" cxnId="{FF3C5DF4-BCD8-45BD-B311-2A0DA036C34F}">
      <dgm:prSet/>
      <dgm:spPr/>
      <dgm:t>
        <a:bodyPr/>
        <a:lstStyle/>
        <a:p>
          <a:endParaRPr lang="en-US"/>
        </a:p>
      </dgm:t>
    </dgm:pt>
    <dgm:pt modelId="{CB992BD0-91C9-466C-BB09-C0FE66BCF996}" type="sibTrans" cxnId="{FF3C5DF4-BCD8-45BD-B311-2A0DA036C34F}">
      <dgm:prSet/>
      <dgm:spPr/>
      <dgm:t>
        <a:bodyPr/>
        <a:lstStyle/>
        <a:p>
          <a:endParaRPr lang="en-US"/>
        </a:p>
      </dgm:t>
    </dgm:pt>
    <dgm:pt modelId="{F4EBC150-BE9A-4FA9-B310-963030F8D861}">
      <dgm:prSet/>
      <dgm:spPr/>
      <dgm:t>
        <a:bodyPr/>
        <a:lstStyle/>
        <a:p>
          <a:pPr rtl="0"/>
          <a:r>
            <a:rPr lang="en-US" smtClean="0"/>
            <a:t>insert()	Adds an element at the specified position</a:t>
          </a:r>
          <a:endParaRPr lang="en-US"/>
        </a:p>
      </dgm:t>
    </dgm:pt>
    <dgm:pt modelId="{16CA51A6-1054-4ADF-8514-8C8B16186B64}" type="parTrans" cxnId="{A2E21DF6-D86D-443C-B934-C6305CA54CB1}">
      <dgm:prSet/>
      <dgm:spPr/>
      <dgm:t>
        <a:bodyPr/>
        <a:lstStyle/>
        <a:p>
          <a:endParaRPr lang="en-US"/>
        </a:p>
      </dgm:t>
    </dgm:pt>
    <dgm:pt modelId="{516BC6C0-24E4-44F6-AE5A-048538D4375E}" type="sibTrans" cxnId="{A2E21DF6-D86D-443C-B934-C6305CA54CB1}">
      <dgm:prSet/>
      <dgm:spPr/>
      <dgm:t>
        <a:bodyPr/>
        <a:lstStyle/>
        <a:p>
          <a:endParaRPr lang="en-US"/>
        </a:p>
      </dgm:t>
    </dgm:pt>
    <dgm:pt modelId="{5D729F05-39F3-4CF5-8476-45764273025A}">
      <dgm:prSet/>
      <dgm:spPr/>
      <dgm:t>
        <a:bodyPr/>
        <a:lstStyle/>
        <a:p>
          <a:pPr rtl="0"/>
          <a:r>
            <a:rPr lang="en-US" dirty="0" smtClean="0"/>
            <a:t>pop()	Removes the element at the specified position</a:t>
          </a:r>
          <a:endParaRPr lang="en-US" dirty="0"/>
        </a:p>
      </dgm:t>
    </dgm:pt>
    <dgm:pt modelId="{07F666B8-3B35-4455-8699-29B86F656C38}" type="parTrans" cxnId="{CCF0D6DF-4E7A-42B1-A238-714A8B33ED61}">
      <dgm:prSet/>
      <dgm:spPr/>
      <dgm:t>
        <a:bodyPr/>
        <a:lstStyle/>
        <a:p>
          <a:endParaRPr lang="en-US"/>
        </a:p>
      </dgm:t>
    </dgm:pt>
    <dgm:pt modelId="{1A7A7DD8-5AC2-467B-B394-AAD1E98B7961}" type="sibTrans" cxnId="{CCF0D6DF-4E7A-42B1-A238-714A8B33ED61}">
      <dgm:prSet/>
      <dgm:spPr/>
      <dgm:t>
        <a:bodyPr/>
        <a:lstStyle/>
        <a:p>
          <a:endParaRPr lang="en-US"/>
        </a:p>
      </dgm:t>
    </dgm:pt>
    <dgm:pt modelId="{5C219E3C-DC73-4ADE-82DE-DBBDF31397B7}">
      <dgm:prSet/>
      <dgm:spPr/>
      <dgm:t>
        <a:bodyPr/>
        <a:lstStyle/>
        <a:p>
          <a:pPr rtl="0"/>
          <a:r>
            <a:rPr lang="en-US" smtClean="0"/>
            <a:t>remove()	Removes the item with the specified value</a:t>
          </a:r>
          <a:endParaRPr lang="en-US"/>
        </a:p>
      </dgm:t>
    </dgm:pt>
    <dgm:pt modelId="{17A30BDB-AC8A-454F-AB98-568D3D320E13}" type="parTrans" cxnId="{292615E5-F0D4-460F-82A7-D8E3AD46D88A}">
      <dgm:prSet/>
      <dgm:spPr/>
      <dgm:t>
        <a:bodyPr/>
        <a:lstStyle/>
        <a:p>
          <a:endParaRPr lang="en-US"/>
        </a:p>
      </dgm:t>
    </dgm:pt>
    <dgm:pt modelId="{F8A5B989-ADCC-4D4C-8FC4-5B5D19202FBD}" type="sibTrans" cxnId="{292615E5-F0D4-460F-82A7-D8E3AD46D88A}">
      <dgm:prSet/>
      <dgm:spPr/>
      <dgm:t>
        <a:bodyPr/>
        <a:lstStyle/>
        <a:p>
          <a:endParaRPr lang="en-US"/>
        </a:p>
      </dgm:t>
    </dgm:pt>
    <dgm:pt modelId="{EFC79D5A-5DD7-4643-81E3-A2B46F78D6D2}">
      <dgm:prSet/>
      <dgm:spPr/>
      <dgm:t>
        <a:bodyPr/>
        <a:lstStyle/>
        <a:p>
          <a:pPr rtl="0"/>
          <a:r>
            <a:rPr lang="en-US" smtClean="0"/>
            <a:t>reverse()	Reverses the order of the list</a:t>
          </a:r>
          <a:endParaRPr lang="en-US"/>
        </a:p>
      </dgm:t>
    </dgm:pt>
    <dgm:pt modelId="{AA45A358-D2C6-48A6-91DE-78C1030A3259}" type="parTrans" cxnId="{FD65BEE1-C97A-4250-8557-82E250DCACC6}">
      <dgm:prSet/>
      <dgm:spPr/>
      <dgm:t>
        <a:bodyPr/>
        <a:lstStyle/>
        <a:p>
          <a:endParaRPr lang="en-US"/>
        </a:p>
      </dgm:t>
    </dgm:pt>
    <dgm:pt modelId="{64B67979-74F0-49EC-9D3D-4D99AFA180B3}" type="sibTrans" cxnId="{FD65BEE1-C97A-4250-8557-82E250DCACC6}">
      <dgm:prSet/>
      <dgm:spPr/>
      <dgm:t>
        <a:bodyPr/>
        <a:lstStyle/>
        <a:p>
          <a:endParaRPr lang="en-US"/>
        </a:p>
      </dgm:t>
    </dgm:pt>
    <dgm:pt modelId="{4F32608A-B1B3-452F-A727-2051C14898C3}">
      <dgm:prSet/>
      <dgm:spPr/>
      <dgm:t>
        <a:bodyPr/>
        <a:lstStyle/>
        <a:p>
          <a:pPr rtl="0"/>
          <a:r>
            <a:rPr lang="en-US" smtClean="0"/>
            <a:t>sort()	Sorts the list</a:t>
          </a:r>
          <a:endParaRPr lang="en-US"/>
        </a:p>
      </dgm:t>
    </dgm:pt>
    <dgm:pt modelId="{B293636E-06F3-4040-A37B-FEAC77470095}" type="parTrans" cxnId="{7689DE27-652D-46FA-BB5E-90835A8EEDCB}">
      <dgm:prSet/>
      <dgm:spPr/>
      <dgm:t>
        <a:bodyPr/>
        <a:lstStyle/>
        <a:p>
          <a:endParaRPr lang="en-US"/>
        </a:p>
      </dgm:t>
    </dgm:pt>
    <dgm:pt modelId="{FF83707B-E560-4EE6-A368-595A0B3B7863}" type="sibTrans" cxnId="{7689DE27-652D-46FA-BB5E-90835A8EEDCB}">
      <dgm:prSet/>
      <dgm:spPr/>
      <dgm:t>
        <a:bodyPr/>
        <a:lstStyle/>
        <a:p>
          <a:endParaRPr lang="en-US"/>
        </a:p>
      </dgm:t>
    </dgm:pt>
    <dgm:pt modelId="{35B22F89-FE08-43D9-B7FB-B1DBBE982947}" type="pres">
      <dgm:prSet presAssocID="{8B8CB2AB-8935-4ECB-89CE-020E57946257}" presName="Name0" presStyleCnt="0">
        <dgm:presLayoutVars>
          <dgm:dir/>
          <dgm:animLvl val="lvl"/>
          <dgm:resizeHandles val="exact"/>
        </dgm:presLayoutVars>
      </dgm:prSet>
      <dgm:spPr/>
      <dgm:t>
        <a:bodyPr/>
        <a:lstStyle/>
        <a:p>
          <a:endParaRPr lang="en-US"/>
        </a:p>
      </dgm:t>
    </dgm:pt>
    <dgm:pt modelId="{6EF09008-4729-4488-8E5A-AE56E3352622}" type="pres">
      <dgm:prSet presAssocID="{726AC13A-B10E-4DB0-9B27-C070C6903F97}" presName="linNode" presStyleCnt="0"/>
      <dgm:spPr/>
    </dgm:pt>
    <dgm:pt modelId="{0DD4586E-27D8-46B1-AC66-23B9332FEDA3}" type="pres">
      <dgm:prSet presAssocID="{726AC13A-B10E-4DB0-9B27-C070C6903F97}" presName="parentText" presStyleLbl="node1" presStyleIdx="0" presStyleCnt="6">
        <dgm:presLayoutVars>
          <dgm:chMax val="1"/>
          <dgm:bulletEnabled val="1"/>
        </dgm:presLayoutVars>
      </dgm:prSet>
      <dgm:spPr/>
      <dgm:t>
        <a:bodyPr/>
        <a:lstStyle/>
        <a:p>
          <a:endParaRPr lang="en-US"/>
        </a:p>
      </dgm:t>
    </dgm:pt>
    <dgm:pt modelId="{1C87E4BF-D8A9-4F83-A2E6-C0628503DE6F}" type="pres">
      <dgm:prSet presAssocID="{CB992BD0-91C9-466C-BB09-C0FE66BCF996}" presName="sp" presStyleCnt="0"/>
      <dgm:spPr/>
    </dgm:pt>
    <dgm:pt modelId="{55B48342-045F-40D3-A017-40C5BB6CAAE2}" type="pres">
      <dgm:prSet presAssocID="{F4EBC150-BE9A-4FA9-B310-963030F8D861}" presName="linNode" presStyleCnt="0"/>
      <dgm:spPr/>
    </dgm:pt>
    <dgm:pt modelId="{2623E6F3-6A94-4681-80D8-EC1644D77234}" type="pres">
      <dgm:prSet presAssocID="{F4EBC150-BE9A-4FA9-B310-963030F8D861}" presName="parentText" presStyleLbl="node1" presStyleIdx="1" presStyleCnt="6">
        <dgm:presLayoutVars>
          <dgm:chMax val="1"/>
          <dgm:bulletEnabled val="1"/>
        </dgm:presLayoutVars>
      </dgm:prSet>
      <dgm:spPr/>
      <dgm:t>
        <a:bodyPr/>
        <a:lstStyle/>
        <a:p>
          <a:endParaRPr lang="en-US"/>
        </a:p>
      </dgm:t>
    </dgm:pt>
    <dgm:pt modelId="{EC312B71-4209-4208-9910-1B275EE3A9B6}" type="pres">
      <dgm:prSet presAssocID="{516BC6C0-24E4-44F6-AE5A-048538D4375E}" presName="sp" presStyleCnt="0"/>
      <dgm:spPr/>
    </dgm:pt>
    <dgm:pt modelId="{4837BF40-4FB0-437A-8874-FA73BB90C98D}" type="pres">
      <dgm:prSet presAssocID="{5D729F05-39F3-4CF5-8476-45764273025A}" presName="linNode" presStyleCnt="0"/>
      <dgm:spPr/>
    </dgm:pt>
    <dgm:pt modelId="{F96A0572-39D1-459C-9932-EF10136F5F64}" type="pres">
      <dgm:prSet presAssocID="{5D729F05-39F3-4CF5-8476-45764273025A}" presName="parentText" presStyleLbl="node1" presStyleIdx="2" presStyleCnt="6">
        <dgm:presLayoutVars>
          <dgm:chMax val="1"/>
          <dgm:bulletEnabled val="1"/>
        </dgm:presLayoutVars>
      </dgm:prSet>
      <dgm:spPr/>
      <dgm:t>
        <a:bodyPr/>
        <a:lstStyle/>
        <a:p>
          <a:endParaRPr lang="en-US"/>
        </a:p>
      </dgm:t>
    </dgm:pt>
    <dgm:pt modelId="{B8DEA376-4B4F-4647-BB67-05ACA0A19929}" type="pres">
      <dgm:prSet presAssocID="{1A7A7DD8-5AC2-467B-B394-AAD1E98B7961}" presName="sp" presStyleCnt="0"/>
      <dgm:spPr/>
    </dgm:pt>
    <dgm:pt modelId="{CFD895CD-4793-4A17-A459-F1962B458519}" type="pres">
      <dgm:prSet presAssocID="{5C219E3C-DC73-4ADE-82DE-DBBDF31397B7}" presName="linNode" presStyleCnt="0"/>
      <dgm:spPr/>
    </dgm:pt>
    <dgm:pt modelId="{70F72C8E-6FD8-4198-ABFB-8483540EEA36}" type="pres">
      <dgm:prSet presAssocID="{5C219E3C-DC73-4ADE-82DE-DBBDF31397B7}" presName="parentText" presStyleLbl="node1" presStyleIdx="3" presStyleCnt="6">
        <dgm:presLayoutVars>
          <dgm:chMax val="1"/>
          <dgm:bulletEnabled val="1"/>
        </dgm:presLayoutVars>
      </dgm:prSet>
      <dgm:spPr/>
      <dgm:t>
        <a:bodyPr/>
        <a:lstStyle/>
        <a:p>
          <a:endParaRPr lang="en-US"/>
        </a:p>
      </dgm:t>
    </dgm:pt>
    <dgm:pt modelId="{82D2C8E7-2628-420B-81D4-09DB848A7CC5}" type="pres">
      <dgm:prSet presAssocID="{F8A5B989-ADCC-4D4C-8FC4-5B5D19202FBD}" presName="sp" presStyleCnt="0"/>
      <dgm:spPr/>
    </dgm:pt>
    <dgm:pt modelId="{7A1FB33A-7B99-4010-A10C-5954A27FB5A4}" type="pres">
      <dgm:prSet presAssocID="{EFC79D5A-5DD7-4643-81E3-A2B46F78D6D2}" presName="linNode" presStyleCnt="0"/>
      <dgm:spPr/>
    </dgm:pt>
    <dgm:pt modelId="{D7D6B30A-247A-48B5-AE19-2A72ED380548}" type="pres">
      <dgm:prSet presAssocID="{EFC79D5A-5DD7-4643-81E3-A2B46F78D6D2}" presName="parentText" presStyleLbl="node1" presStyleIdx="4" presStyleCnt="6">
        <dgm:presLayoutVars>
          <dgm:chMax val="1"/>
          <dgm:bulletEnabled val="1"/>
        </dgm:presLayoutVars>
      </dgm:prSet>
      <dgm:spPr/>
      <dgm:t>
        <a:bodyPr/>
        <a:lstStyle/>
        <a:p>
          <a:endParaRPr lang="en-US"/>
        </a:p>
      </dgm:t>
    </dgm:pt>
    <dgm:pt modelId="{AC931CEB-C658-4039-ADF1-472715E74C77}" type="pres">
      <dgm:prSet presAssocID="{64B67979-74F0-49EC-9D3D-4D99AFA180B3}" presName="sp" presStyleCnt="0"/>
      <dgm:spPr/>
    </dgm:pt>
    <dgm:pt modelId="{17086B33-908B-407F-923C-D97A74F7EA87}" type="pres">
      <dgm:prSet presAssocID="{4F32608A-B1B3-452F-A727-2051C14898C3}" presName="linNode" presStyleCnt="0"/>
      <dgm:spPr/>
    </dgm:pt>
    <dgm:pt modelId="{3AFD9EB4-EB4F-4D35-9B60-0527DCD7ACB9}" type="pres">
      <dgm:prSet presAssocID="{4F32608A-B1B3-452F-A727-2051C14898C3}" presName="parentText" presStyleLbl="node1" presStyleIdx="5" presStyleCnt="6">
        <dgm:presLayoutVars>
          <dgm:chMax val="1"/>
          <dgm:bulletEnabled val="1"/>
        </dgm:presLayoutVars>
      </dgm:prSet>
      <dgm:spPr/>
      <dgm:t>
        <a:bodyPr/>
        <a:lstStyle/>
        <a:p>
          <a:endParaRPr lang="en-US"/>
        </a:p>
      </dgm:t>
    </dgm:pt>
  </dgm:ptLst>
  <dgm:cxnLst>
    <dgm:cxn modelId="{5D9D19D4-EFA3-477B-9CF0-93EC0AF4E1AC}" type="presOf" srcId="{5C219E3C-DC73-4ADE-82DE-DBBDF31397B7}" destId="{70F72C8E-6FD8-4198-ABFB-8483540EEA36}" srcOrd="0" destOrd="0" presId="urn:microsoft.com/office/officeart/2005/8/layout/vList5"/>
    <dgm:cxn modelId="{B7AA20FC-0C82-4883-B4E1-01F3DCBB3579}" type="presOf" srcId="{EFC79D5A-5DD7-4643-81E3-A2B46F78D6D2}" destId="{D7D6B30A-247A-48B5-AE19-2A72ED380548}" srcOrd="0" destOrd="0" presId="urn:microsoft.com/office/officeart/2005/8/layout/vList5"/>
    <dgm:cxn modelId="{3182DEC3-62EF-477B-A85C-475843631C3F}" type="presOf" srcId="{4F32608A-B1B3-452F-A727-2051C14898C3}" destId="{3AFD9EB4-EB4F-4D35-9B60-0527DCD7ACB9}" srcOrd="0" destOrd="0" presId="urn:microsoft.com/office/officeart/2005/8/layout/vList5"/>
    <dgm:cxn modelId="{A2E21DF6-D86D-443C-B934-C6305CA54CB1}" srcId="{8B8CB2AB-8935-4ECB-89CE-020E57946257}" destId="{F4EBC150-BE9A-4FA9-B310-963030F8D861}" srcOrd="1" destOrd="0" parTransId="{16CA51A6-1054-4ADF-8514-8C8B16186B64}" sibTransId="{516BC6C0-24E4-44F6-AE5A-048538D4375E}"/>
    <dgm:cxn modelId="{292615E5-F0D4-460F-82A7-D8E3AD46D88A}" srcId="{8B8CB2AB-8935-4ECB-89CE-020E57946257}" destId="{5C219E3C-DC73-4ADE-82DE-DBBDF31397B7}" srcOrd="3" destOrd="0" parTransId="{17A30BDB-AC8A-454F-AB98-568D3D320E13}" sibTransId="{F8A5B989-ADCC-4D4C-8FC4-5B5D19202FBD}"/>
    <dgm:cxn modelId="{6E5BB41C-8987-4332-8F38-CD468EE547A2}" type="presOf" srcId="{726AC13A-B10E-4DB0-9B27-C070C6903F97}" destId="{0DD4586E-27D8-46B1-AC66-23B9332FEDA3}" srcOrd="0" destOrd="0" presId="urn:microsoft.com/office/officeart/2005/8/layout/vList5"/>
    <dgm:cxn modelId="{7689DE27-652D-46FA-BB5E-90835A8EEDCB}" srcId="{8B8CB2AB-8935-4ECB-89CE-020E57946257}" destId="{4F32608A-B1B3-452F-A727-2051C14898C3}" srcOrd="5" destOrd="0" parTransId="{B293636E-06F3-4040-A37B-FEAC77470095}" sibTransId="{FF83707B-E560-4EE6-A368-595A0B3B7863}"/>
    <dgm:cxn modelId="{FF3C5DF4-BCD8-45BD-B311-2A0DA036C34F}" srcId="{8B8CB2AB-8935-4ECB-89CE-020E57946257}" destId="{726AC13A-B10E-4DB0-9B27-C070C6903F97}" srcOrd="0" destOrd="0" parTransId="{37B9325D-4A73-4123-AE81-D60F1B37B7EE}" sibTransId="{CB992BD0-91C9-466C-BB09-C0FE66BCF996}"/>
    <dgm:cxn modelId="{51A62858-A036-461D-B148-75FCFA27A79F}" type="presOf" srcId="{F4EBC150-BE9A-4FA9-B310-963030F8D861}" destId="{2623E6F3-6A94-4681-80D8-EC1644D77234}" srcOrd="0" destOrd="0" presId="urn:microsoft.com/office/officeart/2005/8/layout/vList5"/>
    <dgm:cxn modelId="{CCF0D6DF-4E7A-42B1-A238-714A8B33ED61}" srcId="{8B8CB2AB-8935-4ECB-89CE-020E57946257}" destId="{5D729F05-39F3-4CF5-8476-45764273025A}" srcOrd="2" destOrd="0" parTransId="{07F666B8-3B35-4455-8699-29B86F656C38}" sibTransId="{1A7A7DD8-5AC2-467B-B394-AAD1E98B7961}"/>
    <dgm:cxn modelId="{FD65BEE1-C97A-4250-8557-82E250DCACC6}" srcId="{8B8CB2AB-8935-4ECB-89CE-020E57946257}" destId="{EFC79D5A-5DD7-4643-81E3-A2B46F78D6D2}" srcOrd="4" destOrd="0" parTransId="{AA45A358-D2C6-48A6-91DE-78C1030A3259}" sibTransId="{64B67979-74F0-49EC-9D3D-4D99AFA180B3}"/>
    <dgm:cxn modelId="{5ACB7ABC-D593-4F60-A2F7-BD3DC8AAD24F}" type="presOf" srcId="{5D729F05-39F3-4CF5-8476-45764273025A}" destId="{F96A0572-39D1-459C-9932-EF10136F5F64}" srcOrd="0" destOrd="0" presId="urn:microsoft.com/office/officeart/2005/8/layout/vList5"/>
    <dgm:cxn modelId="{47928449-3119-49A9-8B58-5235B16F02E7}" type="presOf" srcId="{8B8CB2AB-8935-4ECB-89CE-020E57946257}" destId="{35B22F89-FE08-43D9-B7FB-B1DBBE982947}" srcOrd="0" destOrd="0" presId="urn:microsoft.com/office/officeart/2005/8/layout/vList5"/>
    <dgm:cxn modelId="{41434795-43B6-4CDD-9597-CEE1B2636F71}" type="presParOf" srcId="{35B22F89-FE08-43D9-B7FB-B1DBBE982947}" destId="{6EF09008-4729-4488-8E5A-AE56E3352622}" srcOrd="0" destOrd="0" presId="urn:microsoft.com/office/officeart/2005/8/layout/vList5"/>
    <dgm:cxn modelId="{C0ECA094-5CCF-40AA-8316-443F7A7117F1}" type="presParOf" srcId="{6EF09008-4729-4488-8E5A-AE56E3352622}" destId="{0DD4586E-27D8-46B1-AC66-23B9332FEDA3}" srcOrd="0" destOrd="0" presId="urn:microsoft.com/office/officeart/2005/8/layout/vList5"/>
    <dgm:cxn modelId="{65D1FF61-18B0-4F45-B7BC-94A88D30FD51}" type="presParOf" srcId="{35B22F89-FE08-43D9-B7FB-B1DBBE982947}" destId="{1C87E4BF-D8A9-4F83-A2E6-C0628503DE6F}" srcOrd="1" destOrd="0" presId="urn:microsoft.com/office/officeart/2005/8/layout/vList5"/>
    <dgm:cxn modelId="{FE01D69B-35CC-4324-A78B-D5E8F17C12A5}" type="presParOf" srcId="{35B22F89-FE08-43D9-B7FB-B1DBBE982947}" destId="{55B48342-045F-40D3-A017-40C5BB6CAAE2}" srcOrd="2" destOrd="0" presId="urn:microsoft.com/office/officeart/2005/8/layout/vList5"/>
    <dgm:cxn modelId="{3CE27F9D-1105-4D53-ACC8-074A70A22B28}" type="presParOf" srcId="{55B48342-045F-40D3-A017-40C5BB6CAAE2}" destId="{2623E6F3-6A94-4681-80D8-EC1644D77234}" srcOrd="0" destOrd="0" presId="urn:microsoft.com/office/officeart/2005/8/layout/vList5"/>
    <dgm:cxn modelId="{76E80F1A-A052-46FE-B307-E3E23EDD08C9}" type="presParOf" srcId="{35B22F89-FE08-43D9-B7FB-B1DBBE982947}" destId="{EC312B71-4209-4208-9910-1B275EE3A9B6}" srcOrd="3" destOrd="0" presId="urn:microsoft.com/office/officeart/2005/8/layout/vList5"/>
    <dgm:cxn modelId="{B55D72A1-CE67-4AFC-AA68-0301D684F419}" type="presParOf" srcId="{35B22F89-FE08-43D9-B7FB-B1DBBE982947}" destId="{4837BF40-4FB0-437A-8874-FA73BB90C98D}" srcOrd="4" destOrd="0" presId="urn:microsoft.com/office/officeart/2005/8/layout/vList5"/>
    <dgm:cxn modelId="{C78A9665-115E-4DD3-A34B-E33B1C262EF1}" type="presParOf" srcId="{4837BF40-4FB0-437A-8874-FA73BB90C98D}" destId="{F96A0572-39D1-459C-9932-EF10136F5F64}" srcOrd="0" destOrd="0" presId="urn:microsoft.com/office/officeart/2005/8/layout/vList5"/>
    <dgm:cxn modelId="{2207CC88-912F-465F-A31A-850F84B9DB5C}" type="presParOf" srcId="{35B22F89-FE08-43D9-B7FB-B1DBBE982947}" destId="{B8DEA376-4B4F-4647-BB67-05ACA0A19929}" srcOrd="5" destOrd="0" presId="urn:microsoft.com/office/officeart/2005/8/layout/vList5"/>
    <dgm:cxn modelId="{BE3F5B84-A66C-48B5-86E0-D733B37B9A3A}" type="presParOf" srcId="{35B22F89-FE08-43D9-B7FB-B1DBBE982947}" destId="{CFD895CD-4793-4A17-A459-F1962B458519}" srcOrd="6" destOrd="0" presId="urn:microsoft.com/office/officeart/2005/8/layout/vList5"/>
    <dgm:cxn modelId="{55FC5943-57B8-419E-8745-B1C06CAE1305}" type="presParOf" srcId="{CFD895CD-4793-4A17-A459-F1962B458519}" destId="{70F72C8E-6FD8-4198-ABFB-8483540EEA36}" srcOrd="0" destOrd="0" presId="urn:microsoft.com/office/officeart/2005/8/layout/vList5"/>
    <dgm:cxn modelId="{90EE1BAA-9C03-4E7F-9728-9D78B71F4CD0}" type="presParOf" srcId="{35B22F89-FE08-43D9-B7FB-B1DBBE982947}" destId="{82D2C8E7-2628-420B-81D4-09DB848A7CC5}" srcOrd="7" destOrd="0" presId="urn:microsoft.com/office/officeart/2005/8/layout/vList5"/>
    <dgm:cxn modelId="{B16064D5-7986-4DF2-801D-82B61920D3CE}" type="presParOf" srcId="{35B22F89-FE08-43D9-B7FB-B1DBBE982947}" destId="{7A1FB33A-7B99-4010-A10C-5954A27FB5A4}" srcOrd="8" destOrd="0" presId="urn:microsoft.com/office/officeart/2005/8/layout/vList5"/>
    <dgm:cxn modelId="{84509B97-BAAC-4868-AC3C-D2467BFD6EE1}" type="presParOf" srcId="{7A1FB33A-7B99-4010-A10C-5954A27FB5A4}" destId="{D7D6B30A-247A-48B5-AE19-2A72ED380548}" srcOrd="0" destOrd="0" presId="urn:microsoft.com/office/officeart/2005/8/layout/vList5"/>
    <dgm:cxn modelId="{7DF2A273-60DE-4D86-B8BF-E2B6A5E2CDE8}" type="presParOf" srcId="{35B22F89-FE08-43D9-B7FB-B1DBBE982947}" destId="{AC931CEB-C658-4039-ADF1-472715E74C77}" srcOrd="9" destOrd="0" presId="urn:microsoft.com/office/officeart/2005/8/layout/vList5"/>
    <dgm:cxn modelId="{FBD2A3D4-CCD3-4DBB-A980-D4E12E82ADCC}" type="presParOf" srcId="{35B22F89-FE08-43D9-B7FB-B1DBBE982947}" destId="{17086B33-908B-407F-923C-D97A74F7EA87}" srcOrd="10" destOrd="0" presId="urn:microsoft.com/office/officeart/2005/8/layout/vList5"/>
    <dgm:cxn modelId="{52F778D6-27DA-4944-BA1C-7094AB8D6632}" type="presParOf" srcId="{17086B33-908B-407F-923C-D97A74F7EA87}" destId="{3AFD9EB4-EB4F-4D35-9B60-0527DCD7ACB9}"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CA9541D-C2BB-4D43-9025-BC1973BE3FFE}" type="doc">
      <dgm:prSet loTypeId="urn:microsoft.com/office/officeart/2005/8/layout/hierarchy2" loCatId="hierarchy" qsTypeId="urn:microsoft.com/office/officeart/2005/8/quickstyle/simple1" qsCatId="simple" csTypeId="urn:microsoft.com/office/officeart/2005/8/colors/accent1_2" csCatId="accent1"/>
      <dgm:spPr/>
      <dgm:t>
        <a:bodyPr/>
        <a:lstStyle/>
        <a:p>
          <a:endParaRPr lang="en-US"/>
        </a:p>
      </dgm:t>
    </dgm:pt>
    <dgm:pt modelId="{AC9B1856-40E8-4B7B-97DD-D60923CDD996}">
      <dgm:prSet/>
      <dgm:spPr/>
      <dgm:t>
        <a:bodyPr/>
        <a:lstStyle/>
        <a:p>
          <a:pPr rtl="0"/>
          <a:r>
            <a:rPr lang="en-US" smtClean="0"/>
            <a:t>Method	Description</a:t>
          </a:r>
          <a:endParaRPr lang="en-US"/>
        </a:p>
      </dgm:t>
    </dgm:pt>
    <dgm:pt modelId="{585BE71F-10D6-46F6-A1DB-3D3B36906FB5}" type="parTrans" cxnId="{0C905665-3C10-4370-94F9-30C9BB664113}">
      <dgm:prSet/>
      <dgm:spPr/>
      <dgm:t>
        <a:bodyPr/>
        <a:lstStyle/>
        <a:p>
          <a:endParaRPr lang="en-US"/>
        </a:p>
      </dgm:t>
    </dgm:pt>
    <dgm:pt modelId="{63684965-F7A4-4DAD-8AF7-B341C549854B}" type="sibTrans" cxnId="{0C905665-3C10-4370-94F9-30C9BB664113}">
      <dgm:prSet/>
      <dgm:spPr/>
      <dgm:t>
        <a:bodyPr/>
        <a:lstStyle/>
        <a:p>
          <a:endParaRPr lang="en-US"/>
        </a:p>
      </dgm:t>
    </dgm:pt>
    <dgm:pt modelId="{49A8BB24-37F4-49EF-B61F-625B81CE9DE9}">
      <dgm:prSet/>
      <dgm:spPr/>
      <dgm:t>
        <a:bodyPr/>
        <a:lstStyle/>
        <a:p>
          <a:pPr rtl="0"/>
          <a:r>
            <a:rPr lang="en-US" smtClean="0"/>
            <a:t>count()	Returns the number of times a specified value occurs in a tuple</a:t>
          </a:r>
          <a:endParaRPr lang="en-US"/>
        </a:p>
      </dgm:t>
    </dgm:pt>
    <dgm:pt modelId="{5346FFE9-4648-4DD6-80EC-122BF1E3A943}" type="parTrans" cxnId="{975CBA40-9491-4FB3-8016-DBC2DD283CC6}">
      <dgm:prSet/>
      <dgm:spPr/>
      <dgm:t>
        <a:bodyPr/>
        <a:lstStyle/>
        <a:p>
          <a:endParaRPr lang="en-US"/>
        </a:p>
      </dgm:t>
    </dgm:pt>
    <dgm:pt modelId="{1293C748-24EA-4738-803D-80C47A6C31E8}" type="sibTrans" cxnId="{975CBA40-9491-4FB3-8016-DBC2DD283CC6}">
      <dgm:prSet/>
      <dgm:spPr/>
      <dgm:t>
        <a:bodyPr/>
        <a:lstStyle/>
        <a:p>
          <a:endParaRPr lang="en-US"/>
        </a:p>
      </dgm:t>
    </dgm:pt>
    <dgm:pt modelId="{BAE31559-E723-430E-B697-B3D36013B950}">
      <dgm:prSet/>
      <dgm:spPr/>
      <dgm:t>
        <a:bodyPr/>
        <a:lstStyle/>
        <a:p>
          <a:pPr rtl="0"/>
          <a:r>
            <a:rPr lang="en-US" smtClean="0"/>
            <a:t>index()	Searches the tuple for a specified value and returns the position of where it was found</a:t>
          </a:r>
          <a:endParaRPr lang="en-US"/>
        </a:p>
      </dgm:t>
    </dgm:pt>
    <dgm:pt modelId="{E3069487-AE30-4B50-A9B6-A8FF44EB153E}" type="parTrans" cxnId="{9B611CB9-B6BE-44E8-860E-7128AABC8E27}">
      <dgm:prSet/>
      <dgm:spPr/>
      <dgm:t>
        <a:bodyPr/>
        <a:lstStyle/>
        <a:p>
          <a:endParaRPr lang="en-US"/>
        </a:p>
      </dgm:t>
    </dgm:pt>
    <dgm:pt modelId="{4E26BEE1-8714-4189-AE84-9E60E0D6DFC5}" type="sibTrans" cxnId="{9B611CB9-B6BE-44E8-860E-7128AABC8E27}">
      <dgm:prSet/>
      <dgm:spPr/>
      <dgm:t>
        <a:bodyPr/>
        <a:lstStyle/>
        <a:p>
          <a:endParaRPr lang="en-US"/>
        </a:p>
      </dgm:t>
    </dgm:pt>
    <dgm:pt modelId="{7EA8B7EF-6476-4FE7-A9BC-AC41392F4D49}" type="pres">
      <dgm:prSet presAssocID="{CCA9541D-C2BB-4D43-9025-BC1973BE3FFE}" presName="diagram" presStyleCnt="0">
        <dgm:presLayoutVars>
          <dgm:chPref val="1"/>
          <dgm:dir/>
          <dgm:animOne val="branch"/>
          <dgm:animLvl val="lvl"/>
          <dgm:resizeHandles val="exact"/>
        </dgm:presLayoutVars>
      </dgm:prSet>
      <dgm:spPr/>
      <dgm:t>
        <a:bodyPr/>
        <a:lstStyle/>
        <a:p>
          <a:endParaRPr lang="en-US"/>
        </a:p>
      </dgm:t>
    </dgm:pt>
    <dgm:pt modelId="{4063488F-959F-41FF-B033-8902639CFF65}" type="pres">
      <dgm:prSet presAssocID="{AC9B1856-40E8-4B7B-97DD-D60923CDD996}" presName="root1" presStyleCnt="0"/>
      <dgm:spPr/>
    </dgm:pt>
    <dgm:pt modelId="{522E9423-C6DD-4C68-8808-411B3D19A0E4}" type="pres">
      <dgm:prSet presAssocID="{AC9B1856-40E8-4B7B-97DD-D60923CDD996}" presName="LevelOneTextNode" presStyleLbl="node0" presStyleIdx="0" presStyleCnt="3">
        <dgm:presLayoutVars>
          <dgm:chPref val="3"/>
        </dgm:presLayoutVars>
      </dgm:prSet>
      <dgm:spPr/>
      <dgm:t>
        <a:bodyPr/>
        <a:lstStyle/>
        <a:p>
          <a:endParaRPr lang="en-US"/>
        </a:p>
      </dgm:t>
    </dgm:pt>
    <dgm:pt modelId="{0A97EDD1-6DEE-4AFB-805A-2D3F1D25BB44}" type="pres">
      <dgm:prSet presAssocID="{AC9B1856-40E8-4B7B-97DD-D60923CDD996}" presName="level2hierChild" presStyleCnt="0"/>
      <dgm:spPr/>
    </dgm:pt>
    <dgm:pt modelId="{C4C7DE69-A19E-4467-87B7-E450097B41DB}" type="pres">
      <dgm:prSet presAssocID="{49A8BB24-37F4-49EF-B61F-625B81CE9DE9}" presName="root1" presStyleCnt="0"/>
      <dgm:spPr/>
    </dgm:pt>
    <dgm:pt modelId="{1DECF902-A975-4881-AAC6-BE19433FD348}" type="pres">
      <dgm:prSet presAssocID="{49A8BB24-37F4-49EF-B61F-625B81CE9DE9}" presName="LevelOneTextNode" presStyleLbl="node0" presStyleIdx="1" presStyleCnt="3">
        <dgm:presLayoutVars>
          <dgm:chPref val="3"/>
        </dgm:presLayoutVars>
      </dgm:prSet>
      <dgm:spPr/>
      <dgm:t>
        <a:bodyPr/>
        <a:lstStyle/>
        <a:p>
          <a:endParaRPr lang="en-US"/>
        </a:p>
      </dgm:t>
    </dgm:pt>
    <dgm:pt modelId="{4B8F2494-5F2B-4E4C-B824-E33A4914FEB3}" type="pres">
      <dgm:prSet presAssocID="{49A8BB24-37F4-49EF-B61F-625B81CE9DE9}" presName="level2hierChild" presStyleCnt="0"/>
      <dgm:spPr/>
    </dgm:pt>
    <dgm:pt modelId="{50D48D3A-2210-450B-BCD7-70339D7901EB}" type="pres">
      <dgm:prSet presAssocID="{BAE31559-E723-430E-B697-B3D36013B950}" presName="root1" presStyleCnt="0"/>
      <dgm:spPr/>
    </dgm:pt>
    <dgm:pt modelId="{6F8CD0BA-AE63-443F-BE68-48D8944F7BB1}" type="pres">
      <dgm:prSet presAssocID="{BAE31559-E723-430E-B697-B3D36013B950}" presName="LevelOneTextNode" presStyleLbl="node0" presStyleIdx="2" presStyleCnt="3">
        <dgm:presLayoutVars>
          <dgm:chPref val="3"/>
        </dgm:presLayoutVars>
      </dgm:prSet>
      <dgm:spPr/>
      <dgm:t>
        <a:bodyPr/>
        <a:lstStyle/>
        <a:p>
          <a:endParaRPr lang="en-US"/>
        </a:p>
      </dgm:t>
    </dgm:pt>
    <dgm:pt modelId="{96F7DAE1-A2D9-4175-BE90-B903A1C5B809}" type="pres">
      <dgm:prSet presAssocID="{BAE31559-E723-430E-B697-B3D36013B950}" presName="level2hierChild" presStyleCnt="0"/>
      <dgm:spPr/>
    </dgm:pt>
  </dgm:ptLst>
  <dgm:cxnLst>
    <dgm:cxn modelId="{9B611CB9-B6BE-44E8-860E-7128AABC8E27}" srcId="{CCA9541D-C2BB-4D43-9025-BC1973BE3FFE}" destId="{BAE31559-E723-430E-B697-B3D36013B950}" srcOrd="2" destOrd="0" parTransId="{E3069487-AE30-4B50-A9B6-A8FF44EB153E}" sibTransId="{4E26BEE1-8714-4189-AE84-9E60E0D6DFC5}"/>
    <dgm:cxn modelId="{975CBA40-9491-4FB3-8016-DBC2DD283CC6}" srcId="{CCA9541D-C2BB-4D43-9025-BC1973BE3FFE}" destId="{49A8BB24-37F4-49EF-B61F-625B81CE9DE9}" srcOrd="1" destOrd="0" parTransId="{5346FFE9-4648-4DD6-80EC-122BF1E3A943}" sibTransId="{1293C748-24EA-4738-803D-80C47A6C31E8}"/>
    <dgm:cxn modelId="{81678786-5AB1-4F8E-A60F-87C1F70F065C}" type="presOf" srcId="{49A8BB24-37F4-49EF-B61F-625B81CE9DE9}" destId="{1DECF902-A975-4881-AAC6-BE19433FD348}" srcOrd="0" destOrd="0" presId="urn:microsoft.com/office/officeart/2005/8/layout/hierarchy2"/>
    <dgm:cxn modelId="{9C4AF7AF-85C2-4A84-A0CF-BEB9661D4B64}" type="presOf" srcId="{AC9B1856-40E8-4B7B-97DD-D60923CDD996}" destId="{522E9423-C6DD-4C68-8808-411B3D19A0E4}" srcOrd="0" destOrd="0" presId="urn:microsoft.com/office/officeart/2005/8/layout/hierarchy2"/>
    <dgm:cxn modelId="{0C905665-3C10-4370-94F9-30C9BB664113}" srcId="{CCA9541D-C2BB-4D43-9025-BC1973BE3FFE}" destId="{AC9B1856-40E8-4B7B-97DD-D60923CDD996}" srcOrd="0" destOrd="0" parTransId="{585BE71F-10D6-46F6-A1DB-3D3B36906FB5}" sibTransId="{63684965-F7A4-4DAD-8AF7-B341C549854B}"/>
    <dgm:cxn modelId="{2265F78F-3D16-4116-96AD-A35CA1DD3439}" type="presOf" srcId="{CCA9541D-C2BB-4D43-9025-BC1973BE3FFE}" destId="{7EA8B7EF-6476-4FE7-A9BC-AC41392F4D49}" srcOrd="0" destOrd="0" presId="urn:microsoft.com/office/officeart/2005/8/layout/hierarchy2"/>
    <dgm:cxn modelId="{80C0BFA2-9B54-4B9B-BA5C-66015106E333}" type="presOf" srcId="{BAE31559-E723-430E-B697-B3D36013B950}" destId="{6F8CD0BA-AE63-443F-BE68-48D8944F7BB1}" srcOrd="0" destOrd="0" presId="urn:microsoft.com/office/officeart/2005/8/layout/hierarchy2"/>
    <dgm:cxn modelId="{6D0AA8EE-C91D-4BDE-B688-B67B27B89A5F}" type="presParOf" srcId="{7EA8B7EF-6476-4FE7-A9BC-AC41392F4D49}" destId="{4063488F-959F-41FF-B033-8902639CFF65}" srcOrd="0" destOrd="0" presId="urn:microsoft.com/office/officeart/2005/8/layout/hierarchy2"/>
    <dgm:cxn modelId="{DB9264B9-BA79-42DC-AE7F-BC7720429E5E}" type="presParOf" srcId="{4063488F-959F-41FF-B033-8902639CFF65}" destId="{522E9423-C6DD-4C68-8808-411B3D19A0E4}" srcOrd="0" destOrd="0" presId="urn:microsoft.com/office/officeart/2005/8/layout/hierarchy2"/>
    <dgm:cxn modelId="{EA5EF00E-B7F0-4E67-B85E-BC4EEC35CD2D}" type="presParOf" srcId="{4063488F-959F-41FF-B033-8902639CFF65}" destId="{0A97EDD1-6DEE-4AFB-805A-2D3F1D25BB44}" srcOrd="1" destOrd="0" presId="urn:microsoft.com/office/officeart/2005/8/layout/hierarchy2"/>
    <dgm:cxn modelId="{EC7C1736-C0E1-4FA9-B2AC-5F9E6717547D}" type="presParOf" srcId="{7EA8B7EF-6476-4FE7-A9BC-AC41392F4D49}" destId="{C4C7DE69-A19E-4467-87B7-E450097B41DB}" srcOrd="1" destOrd="0" presId="urn:microsoft.com/office/officeart/2005/8/layout/hierarchy2"/>
    <dgm:cxn modelId="{00F3D385-04B4-4B31-B7B5-308365749CCE}" type="presParOf" srcId="{C4C7DE69-A19E-4467-87B7-E450097B41DB}" destId="{1DECF902-A975-4881-AAC6-BE19433FD348}" srcOrd="0" destOrd="0" presId="urn:microsoft.com/office/officeart/2005/8/layout/hierarchy2"/>
    <dgm:cxn modelId="{CE0CBF08-0442-41B1-A2C7-8E89AF9CA25F}" type="presParOf" srcId="{C4C7DE69-A19E-4467-87B7-E450097B41DB}" destId="{4B8F2494-5F2B-4E4C-B824-E33A4914FEB3}" srcOrd="1" destOrd="0" presId="urn:microsoft.com/office/officeart/2005/8/layout/hierarchy2"/>
    <dgm:cxn modelId="{5EE6FE5D-C694-41EA-99B2-75D7DCCE8897}" type="presParOf" srcId="{7EA8B7EF-6476-4FE7-A9BC-AC41392F4D49}" destId="{50D48D3A-2210-450B-BCD7-70339D7901EB}" srcOrd="2" destOrd="0" presId="urn:microsoft.com/office/officeart/2005/8/layout/hierarchy2"/>
    <dgm:cxn modelId="{D833BBCD-B9AA-4441-A9B8-DDB9733CBB94}" type="presParOf" srcId="{50D48D3A-2210-450B-BCD7-70339D7901EB}" destId="{6F8CD0BA-AE63-443F-BE68-48D8944F7BB1}" srcOrd="0" destOrd="0" presId="urn:microsoft.com/office/officeart/2005/8/layout/hierarchy2"/>
    <dgm:cxn modelId="{0959FB28-1382-4386-B27C-A7B7FB483121}" type="presParOf" srcId="{50D48D3A-2210-450B-BCD7-70339D7901EB}" destId="{96F7DAE1-A2D9-4175-BE90-B903A1C5B80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02BB93-DB9C-4E83-9B5A-0A088BC2E946}"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85B7E3A3-5B6D-47E2-8781-B7019060929C}">
      <dgm:prSet/>
      <dgm:spPr/>
      <dgm:t>
        <a:bodyPr/>
        <a:lstStyle/>
        <a:p>
          <a:pPr rtl="0"/>
          <a:r>
            <a:rPr lang="en-US" smtClean="0"/>
            <a:t>Method	Description</a:t>
          </a:r>
          <a:endParaRPr lang="en-US"/>
        </a:p>
      </dgm:t>
    </dgm:pt>
    <dgm:pt modelId="{A3AA8347-F274-4292-B114-B9109C5756A6}" type="parTrans" cxnId="{7BAC0144-34F7-49F8-BDD6-9B65C55CA452}">
      <dgm:prSet/>
      <dgm:spPr/>
      <dgm:t>
        <a:bodyPr/>
        <a:lstStyle/>
        <a:p>
          <a:endParaRPr lang="en-US"/>
        </a:p>
      </dgm:t>
    </dgm:pt>
    <dgm:pt modelId="{9B61E213-5C16-4713-9DBD-0B62AB43B825}" type="sibTrans" cxnId="{7BAC0144-34F7-49F8-BDD6-9B65C55CA452}">
      <dgm:prSet/>
      <dgm:spPr/>
      <dgm:t>
        <a:bodyPr/>
        <a:lstStyle/>
        <a:p>
          <a:endParaRPr lang="en-US"/>
        </a:p>
      </dgm:t>
    </dgm:pt>
    <dgm:pt modelId="{C60F0847-BDD2-4E38-8EDA-169B86387BBC}">
      <dgm:prSet/>
      <dgm:spPr/>
      <dgm:t>
        <a:bodyPr/>
        <a:lstStyle/>
        <a:p>
          <a:pPr rtl="0"/>
          <a:r>
            <a:rPr lang="en-US" smtClean="0"/>
            <a:t>clear()	Removes all the elements from the dictionary</a:t>
          </a:r>
          <a:endParaRPr lang="en-US"/>
        </a:p>
      </dgm:t>
    </dgm:pt>
    <dgm:pt modelId="{40475F75-4045-443A-88A6-01A9AB90FC82}" type="parTrans" cxnId="{B780B685-9410-48CE-9B0D-16EA38A84E21}">
      <dgm:prSet/>
      <dgm:spPr/>
      <dgm:t>
        <a:bodyPr/>
        <a:lstStyle/>
        <a:p>
          <a:endParaRPr lang="en-US"/>
        </a:p>
      </dgm:t>
    </dgm:pt>
    <dgm:pt modelId="{FFAE4416-6AB4-4DA4-A900-1B107131CAC9}" type="sibTrans" cxnId="{B780B685-9410-48CE-9B0D-16EA38A84E21}">
      <dgm:prSet/>
      <dgm:spPr/>
      <dgm:t>
        <a:bodyPr/>
        <a:lstStyle/>
        <a:p>
          <a:endParaRPr lang="en-US"/>
        </a:p>
      </dgm:t>
    </dgm:pt>
    <dgm:pt modelId="{524311CB-B859-4940-9F48-2D36FE798DB8}">
      <dgm:prSet/>
      <dgm:spPr/>
      <dgm:t>
        <a:bodyPr/>
        <a:lstStyle/>
        <a:p>
          <a:pPr rtl="0"/>
          <a:r>
            <a:rPr lang="en-US" smtClean="0"/>
            <a:t>copy()	Returns a copy of the dictionary</a:t>
          </a:r>
          <a:endParaRPr lang="en-US"/>
        </a:p>
      </dgm:t>
    </dgm:pt>
    <dgm:pt modelId="{5AEAE273-C971-454F-A9C3-8B05EC8EF76E}" type="parTrans" cxnId="{4E3F8D69-0A58-4AC3-B27F-1E3A01DEC06B}">
      <dgm:prSet/>
      <dgm:spPr/>
      <dgm:t>
        <a:bodyPr/>
        <a:lstStyle/>
        <a:p>
          <a:endParaRPr lang="en-US"/>
        </a:p>
      </dgm:t>
    </dgm:pt>
    <dgm:pt modelId="{DAF09CBC-C5E0-442D-AB2F-DBB25FD0373D}" type="sibTrans" cxnId="{4E3F8D69-0A58-4AC3-B27F-1E3A01DEC06B}">
      <dgm:prSet/>
      <dgm:spPr/>
      <dgm:t>
        <a:bodyPr/>
        <a:lstStyle/>
        <a:p>
          <a:endParaRPr lang="en-US"/>
        </a:p>
      </dgm:t>
    </dgm:pt>
    <dgm:pt modelId="{0E9643B2-65A7-4814-A3B7-0B88B64CEC93}">
      <dgm:prSet/>
      <dgm:spPr/>
      <dgm:t>
        <a:bodyPr/>
        <a:lstStyle/>
        <a:p>
          <a:pPr rtl="0"/>
          <a:r>
            <a:rPr lang="en-US" smtClean="0"/>
            <a:t>fromkeys()	Returns a dictionary with the specified keys and value</a:t>
          </a:r>
          <a:endParaRPr lang="en-US"/>
        </a:p>
      </dgm:t>
    </dgm:pt>
    <dgm:pt modelId="{1C011802-85C0-4736-8F15-660BCE2ED725}" type="parTrans" cxnId="{EC7CBA30-D04E-4AF8-ADC2-5E4F22FD9588}">
      <dgm:prSet/>
      <dgm:spPr/>
      <dgm:t>
        <a:bodyPr/>
        <a:lstStyle/>
        <a:p>
          <a:endParaRPr lang="en-US"/>
        </a:p>
      </dgm:t>
    </dgm:pt>
    <dgm:pt modelId="{8B06A9CD-C8C9-49DD-9C09-7F39761E8B74}" type="sibTrans" cxnId="{EC7CBA30-D04E-4AF8-ADC2-5E4F22FD9588}">
      <dgm:prSet/>
      <dgm:spPr/>
      <dgm:t>
        <a:bodyPr/>
        <a:lstStyle/>
        <a:p>
          <a:endParaRPr lang="en-US"/>
        </a:p>
      </dgm:t>
    </dgm:pt>
    <dgm:pt modelId="{F795760D-17AE-4881-9F0D-AB40B3613DFF}">
      <dgm:prSet/>
      <dgm:spPr/>
      <dgm:t>
        <a:bodyPr/>
        <a:lstStyle/>
        <a:p>
          <a:pPr rtl="0"/>
          <a:r>
            <a:rPr lang="en-US" smtClean="0"/>
            <a:t>get()	Returns the value of the specified key</a:t>
          </a:r>
          <a:endParaRPr lang="en-US"/>
        </a:p>
      </dgm:t>
    </dgm:pt>
    <dgm:pt modelId="{F90F82D0-30BC-4AF3-8836-1DF26F11499B}" type="parTrans" cxnId="{981532D3-60B0-40A2-985F-4CD1B6201A83}">
      <dgm:prSet/>
      <dgm:spPr/>
      <dgm:t>
        <a:bodyPr/>
        <a:lstStyle/>
        <a:p>
          <a:endParaRPr lang="en-US"/>
        </a:p>
      </dgm:t>
    </dgm:pt>
    <dgm:pt modelId="{D54D1597-08E6-40F6-9AF6-203545F00DF1}" type="sibTrans" cxnId="{981532D3-60B0-40A2-985F-4CD1B6201A83}">
      <dgm:prSet/>
      <dgm:spPr/>
      <dgm:t>
        <a:bodyPr/>
        <a:lstStyle/>
        <a:p>
          <a:endParaRPr lang="en-US"/>
        </a:p>
      </dgm:t>
    </dgm:pt>
    <dgm:pt modelId="{FD713EA1-9933-413A-B394-7FB5E1C924F4}">
      <dgm:prSet/>
      <dgm:spPr/>
      <dgm:t>
        <a:bodyPr/>
        <a:lstStyle/>
        <a:p>
          <a:pPr rtl="0"/>
          <a:r>
            <a:rPr lang="en-US" smtClean="0"/>
            <a:t>items()	Returns a list containing a tuple for each key value pair</a:t>
          </a:r>
          <a:endParaRPr lang="en-US"/>
        </a:p>
      </dgm:t>
    </dgm:pt>
    <dgm:pt modelId="{DA02A482-CC75-479F-8D42-89A9F29D26BC}" type="parTrans" cxnId="{EBAC7D96-B159-4B2F-8660-DFDF43689CE4}">
      <dgm:prSet/>
      <dgm:spPr/>
      <dgm:t>
        <a:bodyPr/>
        <a:lstStyle/>
        <a:p>
          <a:endParaRPr lang="en-US"/>
        </a:p>
      </dgm:t>
    </dgm:pt>
    <dgm:pt modelId="{088DFAB6-9D37-4954-AE06-3F4AF0BD7292}" type="sibTrans" cxnId="{EBAC7D96-B159-4B2F-8660-DFDF43689CE4}">
      <dgm:prSet/>
      <dgm:spPr/>
      <dgm:t>
        <a:bodyPr/>
        <a:lstStyle/>
        <a:p>
          <a:endParaRPr lang="en-US"/>
        </a:p>
      </dgm:t>
    </dgm:pt>
    <dgm:pt modelId="{CADC1731-5C16-405F-91A9-E5D01C601C80}">
      <dgm:prSet/>
      <dgm:spPr/>
      <dgm:t>
        <a:bodyPr/>
        <a:lstStyle/>
        <a:p>
          <a:pPr rtl="0"/>
          <a:r>
            <a:rPr lang="en-US" smtClean="0"/>
            <a:t>keys()	Returns a list containing the dictionary's keys</a:t>
          </a:r>
          <a:endParaRPr lang="en-US"/>
        </a:p>
      </dgm:t>
    </dgm:pt>
    <dgm:pt modelId="{DAD36253-E94C-4102-BC1C-C767112C7D43}" type="parTrans" cxnId="{78A00EBF-381B-4BAB-94BF-29E318C6C224}">
      <dgm:prSet/>
      <dgm:spPr/>
      <dgm:t>
        <a:bodyPr/>
        <a:lstStyle/>
        <a:p>
          <a:endParaRPr lang="en-US"/>
        </a:p>
      </dgm:t>
    </dgm:pt>
    <dgm:pt modelId="{820EAF82-9160-4E3D-8583-E9D3DCE3009C}" type="sibTrans" cxnId="{78A00EBF-381B-4BAB-94BF-29E318C6C224}">
      <dgm:prSet/>
      <dgm:spPr/>
      <dgm:t>
        <a:bodyPr/>
        <a:lstStyle/>
        <a:p>
          <a:endParaRPr lang="en-US"/>
        </a:p>
      </dgm:t>
    </dgm:pt>
    <dgm:pt modelId="{5405EA6F-60AD-465A-A5E0-FEE5A7F2E1C0}">
      <dgm:prSet/>
      <dgm:spPr/>
      <dgm:t>
        <a:bodyPr/>
        <a:lstStyle/>
        <a:p>
          <a:pPr rtl="0"/>
          <a:r>
            <a:rPr lang="en-US" smtClean="0"/>
            <a:t>pop()	Removes the element with the specified key</a:t>
          </a:r>
          <a:endParaRPr lang="en-US"/>
        </a:p>
      </dgm:t>
    </dgm:pt>
    <dgm:pt modelId="{BFCB34F5-6B80-4D00-8F0B-A047C646E46D}" type="parTrans" cxnId="{1DEA198A-EE81-4499-BA0A-7F2EA5AEE914}">
      <dgm:prSet/>
      <dgm:spPr/>
      <dgm:t>
        <a:bodyPr/>
        <a:lstStyle/>
        <a:p>
          <a:endParaRPr lang="en-US"/>
        </a:p>
      </dgm:t>
    </dgm:pt>
    <dgm:pt modelId="{B538F5E7-61F1-4039-80CE-38DAF058C6A5}" type="sibTrans" cxnId="{1DEA198A-EE81-4499-BA0A-7F2EA5AEE914}">
      <dgm:prSet/>
      <dgm:spPr/>
      <dgm:t>
        <a:bodyPr/>
        <a:lstStyle/>
        <a:p>
          <a:endParaRPr lang="en-US"/>
        </a:p>
      </dgm:t>
    </dgm:pt>
    <dgm:pt modelId="{DC2E8715-75D8-451E-8890-1186A8A42FCE}">
      <dgm:prSet/>
      <dgm:spPr/>
      <dgm:t>
        <a:bodyPr/>
        <a:lstStyle/>
        <a:p>
          <a:pPr rtl="0"/>
          <a:r>
            <a:rPr lang="en-US" smtClean="0"/>
            <a:t>popitem()	Removes the last inserted key-value pair</a:t>
          </a:r>
          <a:endParaRPr lang="en-US"/>
        </a:p>
      </dgm:t>
    </dgm:pt>
    <dgm:pt modelId="{BE5EDB2D-F045-4849-891C-ACBB82B0EFDD}" type="parTrans" cxnId="{30D8F206-F5FE-47AB-9ED7-857CC630CAFC}">
      <dgm:prSet/>
      <dgm:spPr/>
      <dgm:t>
        <a:bodyPr/>
        <a:lstStyle/>
        <a:p>
          <a:endParaRPr lang="en-US"/>
        </a:p>
      </dgm:t>
    </dgm:pt>
    <dgm:pt modelId="{DD1AC2B3-8800-484D-AAAF-8052126EE10B}" type="sibTrans" cxnId="{30D8F206-F5FE-47AB-9ED7-857CC630CAFC}">
      <dgm:prSet/>
      <dgm:spPr/>
      <dgm:t>
        <a:bodyPr/>
        <a:lstStyle/>
        <a:p>
          <a:endParaRPr lang="en-US"/>
        </a:p>
      </dgm:t>
    </dgm:pt>
    <dgm:pt modelId="{568095FB-0F49-4B1A-AD10-94C48895BADB}">
      <dgm:prSet/>
      <dgm:spPr/>
      <dgm:t>
        <a:bodyPr/>
        <a:lstStyle/>
        <a:p>
          <a:pPr rtl="0"/>
          <a:r>
            <a:rPr lang="en-US" smtClean="0"/>
            <a:t>setdefault()	Returns the value of the specified key. If the key does not exist: insert the key, with the specified value</a:t>
          </a:r>
          <a:endParaRPr lang="en-US"/>
        </a:p>
      </dgm:t>
    </dgm:pt>
    <dgm:pt modelId="{51087D84-C6CA-429D-A9F2-E42FCFABDD3E}" type="parTrans" cxnId="{82141A4A-EAFC-4A92-94E3-CA3D73F330D3}">
      <dgm:prSet/>
      <dgm:spPr/>
      <dgm:t>
        <a:bodyPr/>
        <a:lstStyle/>
        <a:p>
          <a:endParaRPr lang="en-US"/>
        </a:p>
      </dgm:t>
    </dgm:pt>
    <dgm:pt modelId="{9F6A08B3-980C-4813-9221-9A2A833A2F34}" type="sibTrans" cxnId="{82141A4A-EAFC-4A92-94E3-CA3D73F330D3}">
      <dgm:prSet/>
      <dgm:spPr/>
      <dgm:t>
        <a:bodyPr/>
        <a:lstStyle/>
        <a:p>
          <a:endParaRPr lang="en-US"/>
        </a:p>
      </dgm:t>
    </dgm:pt>
    <dgm:pt modelId="{E5C0C384-9893-4A2B-86FE-8B90C05E3394}">
      <dgm:prSet/>
      <dgm:spPr/>
      <dgm:t>
        <a:bodyPr/>
        <a:lstStyle/>
        <a:p>
          <a:pPr rtl="0"/>
          <a:r>
            <a:rPr lang="en-US" smtClean="0"/>
            <a:t>update()	Updates the dictionary with the specified key-value pairs</a:t>
          </a:r>
          <a:endParaRPr lang="en-US"/>
        </a:p>
      </dgm:t>
    </dgm:pt>
    <dgm:pt modelId="{2146B99F-23E6-46D3-A734-6C4B9F42A36B}" type="parTrans" cxnId="{228D68D6-A655-43F6-A4B8-43969DDA631D}">
      <dgm:prSet/>
      <dgm:spPr/>
      <dgm:t>
        <a:bodyPr/>
        <a:lstStyle/>
        <a:p>
          <a:endParaRPr lang="en-US"/>
        </a:p>
      </dgm:t>
    </dgm:pt>
    <dgm:pt modelId="{3F51F819-0881-4C37-8BEB-A6DB56BFA518}" type="sibTrans" cxnId="{228D68D6-A655-43F6-A4B8-43969DDA631D}">
      <dgm:prSet/>
      <dgm:spPr/>
      <dgm:t>
        <a:bodyPr/>
        <a:lstStyle/>
        <a:p>
          <a:endParaRPr lang="en-US"/>
        </a:p>
      </dgm:t>
    </dgm:pt>
    <dgm:pt modelId="{7C51D71D-C129-4643-B9C7-72DB1CA972E7}">
      <dgm:prSet/>
      <dgm:spPr/>
      <dgm:t>
        <a:bodyPr/>
        <a:lstStyle/>
        <a:p>
          <a:pPr rtl="0"/>
          <a:r>
            <a:rPr lang="en-US" smtClean="0"/>
            <a:t>values()	Returns a list of all the values in the dictionary</a:t>
          </a:r>
          <a:endParaRPr lang="en-US"/>
        </a:p>
      </dgm:t>
    </dgm:pt>
    <dgm:pt modelId="{67DFCF6C-E91F-4E7F-B078-4B4DB3ACF51E}" type="parTrans" cxnId="{484523D9-26C7-4E02-BAA5-CC7F8BA99331}">
      <dgm:prSet/>
      <dgm:spPr/>
      <dgm:t>
        <a:bodyPr/>
        <a:lstStyle/>
        <a:p>
          <a:endParaRPr lang="en-US"/>
        </a:p>
      </dgm:t>
    </dgm:pt>
    <dgm:pt modelId="{7B6DDEE8-FC72-4025-B657-DCF928067759}" type="sibTrans" cxnId="{484523D9-26C7-4E02-BAA5-CC7F8BA99331}">
      <dgm:prSet/>
      <dgm:spPr/>
      <dgm:t>
        <a:bodyPr/>
        <a:lstStyle/>
        <a:p>
          <a:endParaRPr lang="en-US"/>
        </a:p>
      </dgm:t>
    </dgm:pt>
    <dgm:pt modelId="{4C37CE86-BDDA-4F26-947E-8E6A13E9FE0C}" type="pres">
      <dgm:prSet presAssocID="{5502BB93-DB9C-4E83-9B5A-0A088BC2E946}" presName="Name0" presStyleCnt="0">
        <dgm:presLayoutVars>
          <dgm:dir/>
          <dgm:animLvl val="lvl"/>
          <dgm:resizeHandles val="exact"/>
        </dgm:presLayoutVars>
      </dgm:prSet>
      <dgm:spPr/>
      <dgm:t>
        <a:bodyPr/>
        <a:lstStyle/>
        <a:p>
          <a:endParaRPr lang="en-US"/>
        </a:p>
      </dgm:t>
    </dgm:pt>
    <dgm:pt modelId="{E859C5AD-27FA-4657-BD2F-9690AB4C4B5B}" type="pres">
      <dgm:prSet presAssocID="{85B7E3A3-5B6D-47E2-8781-B7019060929C}" presName="linNode" presStyleCnt="0"/>
      <dgm:spPr/>
    </dgm:pt>
    <dgm:pt modelId="{1D52631A-C92E-4CDD-9464-F20C56BE0928}" type="pres">
      <dgm:prSet presAssocID="{85B7E3A3-5B6D-47E2-8781-B7019060929C}" presName="parentText" presStyleLbl="node1" presStyleIdx="0" presStyleCnt="12">
        <dgm:presLayoutVars>
          <dgm:chMax val="1"/>
          <dgm:bulletEnabled val="1"/>
        </dgm:presLayoutVars>
      </dgm:prSet>
      <dgm:spPr/>
      <dgm:t>
        <a:bodyPr/>
        <a:lstStyle/>
        <a:p>
          <a:endParaRPr lang="en-US"/>
        </a:p>
      </dgm:t>
    </dgm:pt>
    <dgm:pt modelId="{BC68FA6C-6877-4F72-9388-67876A2814F9}" type="pres">
      <dgm:prSet presAssocID="{9B61E213-5C16-4713-9DBD-0B62AB43B825}" presName="sp" presStyleCnt="0"/>
      <dgm:spPr/>
    </dgm:pt>
    <dgm:pt modelId="{357F25C2-692C-4DFD-BEDD-AF7D45FC0566}" type="pres">
      <dgm:prSet presAssocID="{C60F0847-BDD2-4E38-8EDA-169B86387BBC}" presName="linNode" presStyleCnt="0"/>
      <dgm:spPr/>
    </dgm:pt>
    <dgm:pt modelId="{04B2D3B1-B9BA-436E-9978-68BC4117BAF7}" type="pres">
      <dgm:prSet presAssocID="{C60F0847-BDD2-4E38-8EDA-169B86387BBC}" presName="parentText" presStyleLbl="node1" presStyleIdx="1" presStyleCnt="12">
        <dgm:presLayoutVars>
          <dgm:chMax val="1"/>
          <dgm:bulletEnabled val="1"/>
        </dgm:presLayoutVars>
      </dgm:prSet>
      <dgm:spPr/>
      <dgm:t>
        <a:bodyPr/>
        <a:lstStyle/>
        <a:p>
          <a:endParaRPr lang="en-US"/>
        </a:p>
      </dgm:t>
    </dgm:pt>
    <dgm:pt modelId="{1FB62A53-D656-40E6-8263-D1E66B0CCC65}" type="pres">
      <dgm:prSet presAssocID="{FFAE4416-6AB4-4DA4-A900-1B107131CAC9}" presName="sp" presStyleCnt="0"/>
      <dgm:spPr/>
    </dgm:pt>
    <dgm:pt modelId="{2A9979C1-0BD7-4170-B23D-BA32A80423E4}" type="pres">
      <dgm:prSet presAssocID="{524311CB-B859-4940-9F48-2D36FE798DB8}" presName="linNode" presStyleCnt="0"/>
      <dgm:spPr/>
    </dgm:pt>
    <dgm:pt modelId="{028CA67F-43EE-40B3-A66C-B0EDB9459483}" type="pres">
      <dgm:prSet presAssocID="{524311CB-B859-4940-9F48-2D36FE798DB8}" presName="parentText" presStyleLbl="node1" presStyleIdx="2" presStyleCnt="12">
        <dgm:presLayoutVars>
          <dgm:chMax val="1"/>
          <dgm:bulletEnabled val="1"/>
        </dgm:presLayoutVars>
      </dgm:prSet>
      <dgm:spPr/>
      <dgm:t>
        <a:bodyPr/>
        <a:lstStyle/>
        <a:p>
          <a:endParaRPr lang="en-US"/>
        </a:p>
      </dgm:t>
    </dgm:pt>
    <dgm:pt modelId="{ED7BDCF2-29C6-431F-BB4C-CC9B94CC8D56}" type="pres">
      <dgm:prSet presAssocID="{DAF09CBC-C5E0-442D-AB2F-DBB25FD0373D}" presName="sp" presStyleCnt="0"/>
      <dgm:spPr/>
    </dgm:pt>
    <dgm:pt modelId="{83720878-C39B-4750-9688-9E2ECAEA5C28}" type="pres">
      <dgm:prSet presAssocID="{0E9643B2-65A7-4814-A3B7-0B88B64CEC93}" presName="linNode" presStyleCnt="0"/>
      <dgm:spPr/>
    </dgm:pt>
    <dgm:pt modelId="{05032046-4372-47EF-800E-E8881BC93256}" type="pres">
      <dgm:prSet presAssocID="{0E9643B2-65A7-4814-A3B7-0B88B64CEC93}" presName="parentText" presStyleLbl="node1" presStyleIdx="3" presStyleCnt="12">
        <dgm:presLayoutVars>
          <dgm:chMax val="1"/>
          <dgm:bulletEnabled val="1"/>
        </dgm:presLayoutVars>
      </dgm:prSet>
      <dgm:spPr/>
      <dgm:t>
        <a:bodyPr/>
        <a:lstStyle/>
        <a:p>
          <a:endParaRPr lang="en-US"/>
        </a:p>
      </dgm:t>
    </dgm:pt>
    <dgm:pt modelId="{8EF6118E-70C3-4A93-912F-874E200F7EC1}" type="pres">
      <dgm:prSet presAssocID="{8B06A9CD-C8C9-49DD-9C09-7F39761E8B74}" presName="sp" presStyleCnt="0"/>
      <dgm:spPr/>
    </dgm:pt>
    <dgm:pt modelId="{3FDA98EE-F2C1-441A-A1F3-C5F1B1C2BA4A}" type="pres">
      <dgm:prSet presAssocID="{F795760D-17AE-4881-9F0D-AB40B3613DFF}" presName="linNode" presStyleCnt="0"/>
      <dgm:spPr/>
    </dgm:pt>
    <dgm:pt modelId="{9986CA37-D594-4C79-A5E2-4ED6E9F97F22}" type="pres">
      <dgm:prSet presAssocID="{F795760D-17AE-4881-9F0D-AB40B3613DFF}" presName="parentText" presStyleLbl="node1" presStyleIdx="4" presStyleCnt="12">
        <dgm:presLayoutVars>
          <dgm:chMax val="1"/>
          <dgm:bulletEnabled val="1"/>
        </dgm:presLayoutVars>
      </dgm:prSet>
      <dgm:spPr/>
      <dgm:t>
        <a:bodyPr/>
        <a:lstStyle/>
        <a:p>
          <a:endParaRPr lang="en-US"/>
        </a:p>
      </dgm:t>
    </dgm:pt>
    <dgm:pt modelId="{97F1018F-DEBB-4F6F-A923-D608C252AC8F}" type="pres">
      <dgm:prSet presAssocID="{D54D1597-08E6-40F6-9AF6-203545F00DF1}" presName="sp" presStyleCnt="0"/>
      <dgm:spPr/>
    </dgm:pt>
    <dgm:pt modelId="{2AC4B1EC-0E57-4975-BBBD-CC58003F5D54}" type="pres">
      <dgm:prSet presAssocID="{FD713EA1-9933-413A-B394-7FB5E1C924F4}" presName="linNode" presStyleCnt="0"/>
      <dgm:spPr/>
    </dgm:pt>
    <dgm:pt modelId="{D6CD20A4-C9F2-4C40-B0AD-68DD0A9B550D}" type="pres">
      <dgm:prSet presAssocID="{FD713EA1-9933-413A-B394-7FB5E1C924F4}" presName="parentText" presStyleLbl="node1" presStyleIdx="5" presStyleCnt="12">
        <dgm:presLayoutVars>
          <dgm:chMax val="1"/>
          <dgm:bulletEnabled val="1"/>
        </dgm:presLayoutVars>
      </dgm:prSet>
      <dgm:spPr/>
      <dgm:t>
        <a:bodyPr/>
        <a:lstStyle/>
        <a:p>
          <a:endParaRPr lang="en-US"/>
        </a:p>
      </dgm:t>
    </dgm:pt>
    <dgm:pt modelId="{9D07C9D4-A8A9-41B3-83B9-E54480513604}" type="pres">
      <dgm:prSet presAssocID="{088DFAB6-9D37-4954-AE06-3F4AF0BD7292}" presName="sp" presStyleCnt="0"/>
      <dgm:spPr/>
    </dgm:pt>
    <dgm:pt modelId="{903D52C1-2734-47F2-AFE3-928E4A006762}" type="pres">
      <dgm:prSet presAssocID="{CADC1731-5C16-405F-91A9-E5D01C601C80}" presName="linNode" presStyleCnt="0"/>
      <dgm:spPr/>
    </dgm:pt>
    <dgm:pt modelId="{9E6B88B4-01AF-4223-9B78-A3A8D4B335B5}" type="pres">
      <dgm:prSet presAssocID="{CADC1731-5C16-405F-91A9-E5D01C601C80}" presName="parentText" presStyleLbl="node1" presStyleIdx="6" presStyleCnt="12">
        <dgm:presLayoutVars>
          <dgm:chMax val="1"/>
          <dgm:bulletEnabled val="1"/>
        </dgm:presLayoutVars>
      </dgm:prSet>
      <dgm:spPr/>
      <dgm:t>
        <a:bodyPr/>
        <a:lstStyle/>
        <a:p>
          <a:endParaRPr lang="en-US"/>
        </a:p>
      </dgm:t>
    </dgm:pt>
    <dgm:pt modelId="{CECFB544-F51F-4655-8452-73805ADA164B}" type="pres">
      <dgm:prSet presAssocID="{820EAF82-9160-4E3D-8583-E9D3DCE3009C}" presName="sp" presStyleCnt="0"/>
      <dgm:spPr/>
    </dgm:pt>
    <dgm:pt modelId="{3BF17648-55A0-4DB1-B6FA-8F5253DB10EB}" type="pres">
      <dgm:prSet presAssocID="{5405EA6F-60AD-465A-A5E0-FEE5A7F2E1C0}" presName="linNode" presStyleCnt="0"/>
      <dgm:spPr/>
    </dgm:pt>
    <dgm:pt modelId="{5A8DE691-3A4D-42EE-B359-0D429896C667}" type="pres">
      <dgm:prSet presAssocID="{5405EA6F-60AD-465A-A5E0-FEE5A7F2E1C0}" presName="parentText" presStyleLbl="node1" presStyleIdx="7" presStyleCnt="12">
        <dgm:presLayoutVars>
          <dgm:chMax val="1"/>
          <dgm:bulletEnabled val="1"/>
        </dgm:presLayoutVars>
      </dgm:prSet>
      <dgm:spPr/>
      <dgm:t>
        <a:bodyPr/>
        <a:lstStyle/>
        <a:p>
          <a:endParaRPr lang="en-US"/>
        </a:p>
      </dgm:t>
    </dgm:pt>
    <dgm:pt modelId="{A921054A-628E-4965-A5E0-ECF926A3F2DB}" type="pres">
      <dgm:prSet presAssocID="{B538F5E7-61F1-4039-80CE-38DAF058C6A5}" presName="sp" presStyleCnt="0"/>
      <dgm:spPr/>
    </dgm:pt>
    <dgm:pt modelId="{BC0CF2B0-F925-48DF-894F-A698B8EA40E4}" type="pres">
      <dgm:prSet presAssocID="{DC2E8715-75D8-451E-8890-1186A8A42FCE}" presName="linNode" presStyleCnt="0"/>
      <dgm:spPr/>
    </dgm:pt>
    <dgm:pt modelId="{BCBAA60F-906F-4F10-95FE-C36BF51A634B}" type="pres">
      <dgm:prSet presAssocID="{DC2E8715-75D8-451E-8890-1186A8A42FCE}" presName="parentText" presStyleLbl="node1" presStyleIdx="8" presStyleCnt="12">
        <dgm:presLayoutVars>
          <dgm:chMax val="1"/>
          <dgm:bulletEnabled val="1"/>
        </dgm:presLayoutVars>
      </dgm:prSet>
      <dgm:spPr/>
      <dgm:t>
        <a:bodyPr/>
        <a:lstStyle/>
        <a:p>
          <a:endParaRPr lang="en-US"/>
        </a:p>
      </dgm:t>
    </dgm:pt>
    <dgm:pt modelId="{E26C2E80-8F91-4B34-B28E-A92482872AA6}" type="pres">
      <dgm:prSet presAssocID="{DD1AC2B3-8800-484D-AAAF-8052126EE10B}" presName="sp" presStyleCnt="0"/>
      <dgm:spPr/>
    </dgm:pt>
    <dgm:pt modelId="{40EA0FE0-AAED-42AB-80A2-08768EA594ED}" type="pres">
      <dgm:prSet presAssocID="{568095FB-0F49-4B1A-AD10-94C48895BADB}" presName="linNode" presStyleCnt="0"/>
      <dgm:spPr/>
    </dgm:pt>
    <dgm:pt modelId="{0CB0A07B-427B-481E-AA51-91733E0E33F7}" type="pres">
      <dgm:prSet presAssocID="{568095FB-0F49-4B1A-AD10-94C48895BADB}" presName="parentText" presStyleLbl="node1" presStyleIdx="9" presStyleCnt="12">
        <dgm:presLayoutVars>
          <dgm:chMax val="1"/>
          <dgm:bulletEnabled val="1"/>
        </dgm:presLayoutVars>
      </dgm:prSet>
      <dgm:spPr/>
      <dgm:t>
        <a:bodyPr/>
        <a:lstStyle/>
        <a:p>
          <a:endParaRPr lang="en-US"/>
        </a:p>
      </dgm:t>
    </dgm:pt>
    <dgm:pt modelId="{12979AA5-5CDE-4379-BA80-BE1203518B9A}" type="pres">
      <dgm:prSet presAssocID="{9F6A08B3-980C-4813-9221-9A2A833A2F34}" presName="sp" presStyleCnt="0"/>
      <dgm:spPr/>
    </dgm:pt>
    <dgm:pt modelId="{C5FBFDEF-98B4-45A9-BBE6-77A66BB9FEB1}" type="pres">
      <dgm:prSet presAssocID="{E5C0C384-9893-4A2B-86FE-8B90C05E3394}" presName="linNode" presStyleCnt="0"/>
      <dgm:spPr/>
    </dgm:pt>
    <dgm:pt modelId="{9C070BFC-D107-4BFA-BCD7-F08C60F86DAA}" type="pres">
      <dgm:prSet presAssocID="{E5C0C384-9893-4A2B-86FE-8B90C05E3394}" presName="parentText" presStyleLbl="node1" presStyleIdx="10" presStyleCnt="12">
        <dgm:presLayoutVars>
          <dgm:chMax val="1"/>
          <dgm:bulletEnabled val="1"/>
        </dgm:presLayoutVars>
      </dgm:prSet>
      <dgm:spPr/>
      <dgm:t>
        <a:bodyPr/>
        <a:lstStyle/>
        <a:p>
          <a:endParaRPr lang="en-US"/>
        </a:p>
      </dgm:t>
    </dgm:pt>
    <dgm:pt modelId="{658ACE31-05F5-4C80-AE39-C083C46C4D38}" type="pres">
      <dgm:prSet presAssocID="{3F51F819-0881-4C37-8BEB-A6DB56BFA518}" presName="sp" presStyleCnt="0"/>
      <dgm:spPr/>
    </dgm:pt>
    <dgm:pt modelId="{B2429D22-89CE-45C6-BEDB-0D814C395781}" type="pres">
      <dgm:prSet presAssocID="{7C51D71D-C129-4643-B9C7-72DB1CA972E7}" presName="linNode" presStyleCnt="0"/>
      <dgm:spPr/>
    </dgm:pt>
    <dgm:pt modelId="{F12384A0-5AE1-4DD7-A416-DD87E52D3862}" type="pres">
      <dgm:prSet presAssocID="{7C51D71D-C129-4643-B9C7-72DB1CA972E7}" presName="parentText" presStyleLbl="node1" presStyleIdx="11" presStyleCnt="12">
        <dgm:presLayoutVars>
          <dgm:chMax val="1"/>
          <dgm:bulletEnabled val="1"/>
        </dgm:presLayoutVars>
      </dgm:prSet>
      <dgm:spPr/>
      <dgm:t>
        <a:bodyPr/>
        <a:lstStyle/>
        <a:p>
          <a:endParaRPr lang="en-US"/>
        </a:p>
      </dgm:t>
    </dgm:pt>
  </dgm:ptLst>
  <dgm:cxnLst>
    <dgm:cxn modelId="{B780B685-9410-48CE-9B0D-16EA38A84E21}" srcId="{5502BB93-DB9C-4E83-9B5A-0A088BC2E946}" destId="{C60F0847-BDD2-4E38-8EDA-169B86387BBC}" srcOrd="1" destOrd="0" parTransId="{40475F75-4045-443A-88A6-01A9AB90FC82}" sibTransId="{FFAE4416-6AB4-4DA4-A900-1B107131CAC9}"/>
    <dgm:cxn modelId="{EBAC7D96-B159-4B2F-8660-DFDF43689CE4}" srcId="{5502BB93-DB9C-4E83-9B5A-0A088BC2E946}" destId="{FD713EA1-9933-413A-B394-7FB5E1C924F4}" srcOrd="5" destOrd="0" parTransId="{DA02A482-CC75-479F-8D42-89A9F29D26BC}" sibTransId="{088DFAB6-9D37-4954-AE06-3F4AF0BD7292}"/>
    <dgm:cxn modelId="{9F097596-E1F4-458B-A550-5487C45F63B5}" type="presOf" srcId="{DC2E8715-75D8-451E-8890-1186A8A42FCE}" destId="{BCBAA60F-906F-4F10-95FE-C36BF51A634B}" srcOrd="0" destOrd="0" presId="urn:microsoft.com/office/officeart/2005/8/layout/vList5"/>
    <dgm:cxn modelId="{4E3F8D69-0A58-4AC3-B27F-1E3A01DEC06B}" srcId="{5502BB93-DB9C-4E83-9B5A-0A088BC2E946}" destId="{524311CB-B859-4940-9F48-2D36FE798DB8}" srcOrd="2" destOrd="0" parTransId="{5AEAE273-C971-454F-A9C3-8B05EC8EF76E}" sibTransId="{DAF09CBC-C5E0-442D-AB2F-DBB25FD0373D}"/>
    <dgm:cxn modelId="{981532D3-60B0-40A2-985F-4CD1B6201A83}" srcId="{5502BB93-DB9C-4E83-9B5A-0A088BC2E946}" destId="{F795760D-17AE-4881-9F0D-AB40B3613DFF}" srcOrd="4" destOrd="0" parTransId="{F90F82D0-30BC-4AF3-8836-1DF26F11499B}" sibTransId="{D54D1597-08E6-40F6-9AF6-203545F00DF1}"/>
    <dgm:cxn modelId="{7BAC0144-34F7-49F8-BDD6-9B65C55CA452}" srcId="{5502BB93-DB9C-4E83-9B5A-0A088BC2E946}" destId="{85B7E3A3-5B6D-47E2-8781-B7019060929C}" srcOrd="0" destOrd="0" parTransId="{A3AA8347-F274-4292-B114-B9109C5756A6}" sibTransId="{9B61E213-5C16-4713-9DBD-0B62AB43B825}"/>
    <dgm:cxn modelId="{EC7CBA30-D04E-4AF8-ADC2-5E4F22FD9588}" srcId="{5502BB93-DB9C-4E83-9B5A-0A088BC2E946}" destId="{0E9643B2-65A7-4814-A3B7-0B88B64CEC93}" srcOrd="3" destOrd="0" parTransId="{1C011802-85C0-4736-8F15-660BCE2ED725}" sibTransId="{8B06A9CD-C8C9-49DD-9C09-7F39761E8B74}"/>
    <dgm:cxn modelId="{25C43EEC-0B86-4AF7-B9B7-A7943F8BFA70}" type="presOf" srcId="{524311CB-B859-4940-9F48-2D36FE798DB8}" destId="{028CA67F-43EE-40B3-A66C-B0EDB9459483}" srcOrd="0" destOrd="0" presId="urn:microsoft.com/office/officeart/2005/8/layout/vList5"/>
    <dgm:cxn modelId="{C1F6D0A8-B48C-4FD0-AA14-304ADD31D577}" type="presOf" srcId="{568095FB-0F49-4B1A-AD10-94C48895BADB}" destId="{0CB0A07B-427B-481E-AA51-91733E0E33F7}" srcOrd="0" destOrd="0" presId="urn:microsoft.com/office/officeart/2005/8/layout/vList5"/>
    <dgm:cxn modelId="{C2949644-1AF1-45EE-84C6-C8177F706B30}" type="presOf" srcId="{5405EA6F-60AD-465A-A5E0-FEE5A7F2E1C0}" destId="{5A8DE691-3A4D-42EE-B359-0D429896C667}" srcOrd="0" destOrd="0" presId="urn:microsoft.com/office/officeart/2005/8/layout/vList5"/>
    <dgm:cxn modelId="{B5245EA1-0EAE-49F9-A073-7894AD7D7FE6}" type="presOf" srcId="{FD713EA1-9933-413A-B394-7FB5E1C924F4}" destId="{D6CD20A4-C9F2-4C40-B0AD-68DD0A9B550D}" srcOrd="0" destOrd="0" presId="urn:microsoft.com/office/officeart/2005/8/layout/vList5"/>
    <dgm:cxn modelId="{197475F1-AEA9-4CB0-89E4-F2A07ED75F71}" type="presOf" srcId="{F795760D-17AE-4881-9F0D-AB40B3613DFF}" destId="{9986CA37-D594-4C79-A5E2-4ED6E9F97F22}" srcOrd="0" destOrd="0" presId="urn:microsoft.com/office/officeart/2005/8/layout/vList5"/>
    <dgm:cxn modelId="{1DEA198A-EE81-4499-BA0A-7F2EA5AEE914}" srcId="{5502BB93-DB9C-4E83-9B5A-0A088BC2E946}" destId="{5405EA6F-60AD-465A-A5E0-FEE5A7F2E1C0}" srcOrd="7" destOrd="0" parTransId="{BFCB34F5-6B80-4D00-8F0B-A047C646E46D}" sibTransId="{B538F5E7-61F1-4039-80CE-38DAF058C6A5}"/>
    <dgm:cxn modelId="{4CC72464-66C8-4980-8561-384228C66523}" type="presOf" srcId="{7C51D71D-C129-4643-B9C7-72DB1CA972E7}" destId="{F12384A0-5AE1-4DD7-A416-DD87E52D3862}" srcOrd="0" destOrd="0" presId="urn:microsoft.com/office/officeart/2005/8/layout/vList5"/>
    <dgm:cxn modelId="{92FCBB27-B9F8-44B8-8F07-5DCF118BDEB0}" type="presOf" srcId="{E5C0C384-9893-4A2B-86FE-8B90C05E3394}" destId="{9C070BFC-D107-4BFA-BCD7-F08C60F86DAA}" srcOrd="0" destOrd="0" presId="urn:microsoft.com/office/officeart/2005/8/layout/vList5"/>
    <dgm:cxn modelId="{228D68D6-A655-43F6-A4B8-43969DDA631D}" srcId="{5502BB93-DB9C-4E83-9B5A-0A088BC2E946}" destId="{E5C0C384-9893-4A2B-86FE-8B90C05E3394}" srcOrd="10" destOrd="0" parTransId="{2146B99F-23E6-46D3-A734-6C4B9F42A36B}" sibTransId="{3F51F819-0881-4C37-8BEB-A6DB56BFA518}"/>
    <dgm:cxn modelId="{7D357B40-9B3E-40CB-875B-860EF2DBCDB3}" type="presOf" srcId="{85B7E3A3-5B6D-47E2-8781-B7019060929C}" destId="{1D52631A-C92E-4CDD-9464-F20C56BE0928}" srcOrd="0" destOrd="0" presId="urn:microsoft.com/office/officeart/2005/8/layout/vList5"/>
    <dgm:cxn modelId="{26530055-39E6-4AEB-8620-F2104F6E2E8D}" type="presOf" srcId="{CADC1731-5C16-405F-91A9-E5D01C601C80}" destId="{9E6B88B4-01AF-4223-9B78-A3A8D4B335B5}" srcOrd="0" destOrd="0" presId="urn:microsoft.com/office/officeart/2005/8/layout/vList5"/>
    <dgm:cxn modelId="{82141A4A-EAFC-4A92-94E3-CA3D73F330D3}" srcId="{5502BB93-DB9C-4E83-9B5A-0A088BC2E946}" destId="{568095FB-0F49-4B1A-AD10-94C48895BADB}" srcOrd="9" destOrd="0" parTransId="{51087D84-C6CA-429D-A9F2-E42FCFABDD3E}" sibTransId="{9F6A08B3-980C-4813-9221-9A2A833A2F34}"/>
    <dgm:cxn modelId="{689ECCBF-A10A-434A-84CD-FFC5E0B37265}" type="presOf" srcId="{0E9643B2-65A7-4814-A3B7-0B88B64CEC93}" destId="{05032046-4372-47EF-800E-E8881BC93256}" srcOrd="0" destOrd="0" presId="urn:microsoft.com/office/officeart/2005/8/layout/vList5"/>
    <dgm:cxn modelId="{F4F23E80-6C30-4C4A-9D4B-B88A59AAFA37}" type="presOf" srcId="{C60F0847-BDD2-4E38-8EDA-169B86387BBC}" destId="{04B2D3B1-B9BA-436E-9978-68BC4117BAF7}" srcOrd="0" destOrd="0" presId="urn:microsoft.com/office/officeart/2005/8/layout/vList5"/>
    <dgm:cxn modelId="{78A00EBF-381B-4BAB-94BF-29E318C6C224}" srcId="{5502BB93-DB9C-4E83-9B5A-0A088BC2E946}" destId="{CADC1731-5C16-405F-91A9-E5D01C601C80}" srcOrd="6" destOrd="0" parTransId="{DAD36253-E94C-4102-BC1C-C767112C7D43}" sibTransId="{820EAF82-9160-4E3D-8583-E9D3DCE3009C}"/>
    <dgm:cxn modelId="{30D8F206-F5FE-47AB-9ED7-857CC630CAFC}" srcId="{5502BB93-DB9C-4E83-9B5A-0A088BC2E946}" destId="{DC2E8715-75D8-451E-8890-1186A8A42FCE}" srcOrd="8" destOrd="0" parTransId="{BE5EDB2D-F045-4849-891C-ACBB82B0EFDD}" sibTransId="{DD1AC2B3-8800-484D-AAAF-8052126EE10B}"/>
    <dgm:cxn modelId="{A5ADA8DF-53C7-4C62-918E-AD46568FC8D2}" type="presOf" srcId="{5502BB93-DB9C-4E83-9B5A-0A088BC2E946}" destId="{4C37CE86-BDDA-4F26-947E-8E6A13E9FE0C}" srcOrd="0" destOrd="0" presId="urn:microsoft.com/office/officeart/2005/8/layout/vList5"/>
    <dgm:cxn modelId="{484523D9-26C7-4E02-BAA5-CC7F8BA99331}" srcId="{5502BB93-DB9C-4E83-9B5A-0A088BC2E946}" destId="{7C51D71D-C129-4643-B9C7-72DB1CA972E7}" srcOrd="11" destOrd="0" parTransId="{67DFCF6C-E91F-4E7F-B078-4B4DB3ACF51E}" sibTransId="{7B6DDEE8-FC72-4025-B657-DCF928067759}"/>
    <dgm:cxn modelId="{97245EDD-0335-423E-BDDF-07EED37B8213}" type="presParOf" srcId="{4C37CE86-BDDA-4F26-947E-8E6A13E9FE0C}" destId="{E859C5AD-27FA-4657-BD2F-9690AB4C4B5B}" srcOrd="0" destOrd="0" presId="urn:microsoft.com/office/officeart/2005/8/layout/vList5"/>
    <dgm:cxn modelId="{F0508918-B29B-43CA-AAA0-16A271C8E0D3}" type="presParOf" srcId="{E859C5AD-27FA-4657-BD2F-9690AB4C4B5B}" destId="{1D52631A-C92E-4CDD-9464-F20C56BE0928}" srcOrd="0" destOrd="0" presId="urn:microsoft.com/office/officeart/2005/8/layout/vList5"/>
    <dgm:cxn modelId="{D27832D4-31C2-4808-8A9A-246B1207C553}" type="presParOf" srcId="{4C37CE86-BDDA-4F26-947E-8E6A13E9FE0C}" destId="{BC68FA6C-6877-4F72-9388-67876A2814F9}" srcOrd="1" destOrd="0" presId="urn:microsoft.com/office/officeart/2005/8/layout/vList5"/>
    <dgm:cxn modelId="{4D00D60F-2411-4B9F-9CAF-A5D9DA3D2FBC}" type="presParOf" srcId="{4C37CE86-BDDA-4F26-947E-8E6A13E9FE0C}" destId="{357F25C2-692C-4DFD-BEDD-AF7D45FC0566}" srcOrd="2" destOrd="0" presId="urn:microsoft.com/office/officeart/2005/8/layout/vList5"/>
    <dgm:cxn modelId="{FFBF1BC3-9515-4457-965C-A70058E1183F}" type="presParOf" srcId="{357F25C2-692C-4DFD-BEDD-AF7D45FC0566}" destId="{04B2D3B1-B9BA-436E-9978-68BC4117BAF7}" srcOrd="0" destOrd="0" presId="urn:microsoft.com/office/officeart/2005/8/layout/vList5"/>
    <dgm:cxn modelId="{01562E84-70A8-447E-AD92-D33E37212A3B}" type="presParOf" srcId="{4C37CE86-BDDA-4F26-947E-8E6A13E9FE0C}" destId="{1FB62A53-D656-40E6-8263-D1E66B0CCC65}" srcOrd="3" destOrd="0" presId="urn:microsoft.com/office/officeart/2005/8/layout/vList5"/>
    <dgm:cxn modelId="{5CF4FD48-273E-4E4A-9BD3-0A17A8500536}" type="presParOf" srcId="{4C37CE86-BDDA-4F26-947E-8E6A13E9FE0C}" destId="{2A9979C1-0BD7-4170-B23D-BA32A80423E4}" srcOrd="4" destOrd="0" presId="urn:microsoft.com/office/officeart/2005/8/layout/vList5"/>
    <dgm:cxn modelId="{A91C3F1D-8413-41CB-999B-1EA37CE20337}" type="presParOf" srcId="{2A9979C1-0BD7-4170-B23D-BA32A80423E4}" destId="{028CA67F-43EE-40B3-A66C-B0EDB9459483}" srcOrd="0" destOrd="0" presId="urn:microsoft.com/office/officeart/2005/8/layout/vList5"/>
    <dgm:cxn modelId="{4FDBCFE1-6609-4CE8-A76D-BEC75708F5FD}" type="presParOf" srcId="{4C37CE86-BDDA-4F26-947E-8E6A13E9FE0C}" destId="{ED7BDCF2-29C6-431F-BB4C-CC9B94CC8D56}" srcOrd="5" destOrd="0" presId="urn:microsoft.com/office/officeart/2005/8/layout/vList5"/>
    <dgm:cxn modelId="{FEB8825A-7C76-4E55-AB38-CA44EFDAE87C}" type="presParOf" srcId="{4C37CE86-BDDA-4F26-947E-8E6A13E9FE0C}" destId="{83720878-C39B-4750-9688-9E2ECAEA5C28}" srcOrd="6" destOrd="0" presId="urn:microsoft.com/office/officeart/2005/8/layout/vList5"/>
    <dgm:cxn modelId="{68822DAB-3BDA-45F0-B62F-38AE11F5B545}" type="presParOf" srcId="{83720878-C39B-4750-9688-9E2ECAEA5C28}" destId="{05032046-4372-47EF-800E-E8881BC93256}" srcOrd="0" destOrd="0" presId="urn:microsoft.com/office/officeart/2005/8/layout/vList5"/>
    <dgm:cxn modelId="{A09BB1C4-796F-4E23-96E5-BE48E3E8E541}" type="presParOf" srcId="{4C37CE86-BDDA-4F26-947E-8E6A13E9FE0C}" destId="{8EF6118E-70C3-4A93-912F-874E200F7EC1}" srcOrd="7" destOrd="0" presId="urn:microsoft.com/office/officeart/2005/8/layout/vList5"/>
    <dgm:cxn modelId="{1EF428B6-2205-4CBF-BAB8-CD1409987928}" type="presParOf" srcId="{4C37CE86-BDDA-4F26-947E-8E6A13E9FE0C}" destId="{3FDA98EE-F2C1-441A-A1F3-C5F1B1C2BA4A}" srcOrd="8" destOrd="0" presId="urn:microsoft.com/office/officeart/2005/8/layout/vList5"/>
    <dgm:cxn modelId="{D0389CA6-0975-4EFD-BB69-CB2FBE025D17}" type="presParOf" srcId="{3FDA98EE-F2C1-441A-A1F3-C5F1B1C2BA4A}" destId="{9986CA37-D594-4C79-A5E2-4ED6E9F97F22}" srcOrd="0" destOrd="0" presId="urn:microsoft.com/office/officeart/2005/8/layout/vList5"/>
    <dgm:cxn modelId="{EA6554D3-9B11-4676-8975-32F5C18021B9}" type="presParOf" srcId="{4C37CE86-BDDA-4F26-947E-8E6A13E9FE0C}" destId="{97F1018F-DEBB-4F6F-A923-D608C252AC8F}" srcOrd="9" destOrd="0" presId="urn:microsoft.com/office/officeart/2005/8/layout/vList5"/>
    <dgm:cxn modelId="{258BAAA5-3E87-4B1C-8643-61B7F9558362}" type="presParOf" srcId="{4C37CE86-BDDA-4F26-947E-8E6A13E9FE0C}" destId="{2AC4B1EC-0E57-4975-BBBD-CC58003F5D54}" srcOrd="10" destOrd="0" presId="urn:microsoft.com/office/officeart/2005/8/layout/vList5"/>
    <dgm:cxn modelId="{60F771AC-85D3-4937-9223-42C4E697A432}" type="presParOf" srcId="{2AC4B1EC-0E57-4975-BBBD-CC58003F5D54}" destId="{D6CD20A4-C9F2-4C40-B0AD-68DD0A9B550D}" srcOrd="0" destOrd="0" presId="urn:microsoft.com/office/officeart/2005/8/layout/vList5"/>
    <dgm:cxn modelId="{8A1D94C2-63AD-4C6D-B6BC-822573053A03}" type="presParOf" srcId="{4C37CE86-BDDA-4F26-947E-8E6A13E9FE0C}" destId="{9D07C9D4-A8A9-41B3-83B9-E54480513604}" srcOrd="11" destOrd="0" presId="urn:microsoft.com/office/officeart/2005/8/layout/vList5"/>
    <dgm:cxn modelId="{22B85D23-91C9-4107-99C7-2EB1A062F652}" type="presParOf" srcId="{4C37CE86-BDDA-4F26-947E-8E6A13E9FE0C}" destId="{903D52C1-2734-47F2-AFE3-928E4A006762}" srcOrd="12" destOrd="0" presId="urn:microsoft.com/office/officeart/2005/8/layout/vList5"/>
    <dgm:cxn modelId="{560AD84E-066D-4F02-901E-390FF796848A}" type="presParOf" srcId="{903D52C1-2734-47F2-AFE3-928E4A006762}" destId="{9E6B88B4-01AF-4223-9B78-A3A8D4B335B5}" srcOrd="0" destOrd="0" presId="urn:microsoft.com/office/officeart/2005/8/layout/vList5"/>
    <dgm:cxn modelId="{D85C4A2E-CFA2-4E96-AA0C-9FFA77780BDC}" type="presParOf" srcId="{4C37CE86-BDDA-4F26-947E-8E6A13E9FE0C}" destId="{CECFB544-F51F-4655-8452-73805ADA164B}" srcOrd="13" destOrd="0" presId="urn:microsoft.com/office/officeart/2005/8/layout/vList5"/>
    <dgm:cxn modelId="{B44290C7-F8D2-4058-869F-47977238CE93}" type="presParOf" srcId="{4C37CE86-BDDA-4F26-947E-8E6A13E9FE0C}" destId="{3BF17648-55A0-4DB1-B6FA-8F5253DB10EB}" srcOrd="14" destOrd="0" presId="urn:microsoft.com/office/officeart/2005/8/layout/vList5"/>
    <dgm:cxn modelId="{729C1272-E22D-4D09-922C-8CF07AA0262C}" type="presParOf" srcId="{3BF17648-55A0-4DB1-B6FA-8F5253DB10EB}" destId="{5A8DE691-3A4D-42EE-B359-0D429896C667}" srcOrd="0" destOrd="0" presId="urn:microsoft.com/office/officeart/2005/8/layout/vList5"/>
    <dgm:cxn modelId="{D37315C2-4488-4A61-B270-6C92BAAA0760}" type="presParOf" srcId="{4C37CE86-BDDA-4F26-947E-8E6A13E9FE0C}" destId="{A921054A-628E-4965-A5E0-ECF926A3F2DB}" srcOrd="15" destOrd="0" presId="urn:microsoft.com/office/officeart/2005/8/layout/vList5"/>
    <dgm:cxn modelId="{FA090AF0-DDFA-4EF0-8355-0E7D00DC0D17}" type="presParOf" srcId="{4C37CE86-BDDA-4F26-947E-8E6A13E9FE0C}" destId="{BC0CF2B0-F925-48DF-894F-A698B8EA40E4}" srcOrd="16" destOrd="0" presId="urn:microsoft.com/office/officeart/2005/8/layout/vList5"/>
    <dgm:cxn modelId="{DBBE2D5C-6E81-4F64-96EC-6C3C9B06443C}" type="presParOf" srcId="{BC0CF2B0-F925-48DF-894F-A698B8EA40E4}" destId="{BCBAA60F-906F-4F10-95FE-C36BF51A634B}" srcOrd="0" destOrd="0" presId="urn:microsoft.com/office/officeart/2005/8/layout/vList5"/>
    <dgm:cxn modelId="{3E27DB76-7A16-45C7-8DC4-75911B229C5D}" type="presParOf" srcId="{4C37CE86-BDDA-4F26-947E-8E6A13E9FE0C}" destId="{E26C2E80-8F91-4B34-B28E-A92482872AA6}" srcOrd="17" destOrd="0" presId="urn:microsoft.com/office/officeart/2005/8/layout/vList5"/>
    <dgm:cxn modelId="{6D9805D4-F395-4E2C-B5A6-A49E099D4340}" type="presParOf" srcId="{4C37CE86-BDDA-4F26-947E-8E6A13E9FE0C}" destId="{40EA0FE0-AAED-42AB-80A2-08768EA594ED}" srcOrd="18" destOrd="0" presId="urn:microsoft.com/office/officeart/2005/8/layout/vList5"/>
    <dgm:cxn modelId="{7C7D67FC-BC6C-4115-9884-5568E6BA6BDE}" type="presParOf" srcId="{40EA0FE0-AAED-42AB-80A2-08768EA594ED}" destId="{0CB0A07B-427B-481E-AA51-91733E0E33F7}" srcOrd="0" destOrd="0" presId="urn:microsoft.com/office/officeart/2005/8/layout/vList5"/>
    <dgm:cxn modelId="{2AFE27FB-2A2C-45E4-A4DA-E83B5E2BB871}" type="presParOf" srcId="{4C37CE86-BDDA-4F26-947E-8E6A13E9FE0C}" destId="{12979AA5-5CDE-4379-BA80-BE1203518B9A}" srcOrd="19" destOrd="0" presId="urn:microsoft.com/office/officeart/2005/8/layout/vList5"/>
    <dgm:cxn modelId="{0EA3D1F6-7F18-4CD2-AFB7-072662FD361D}" type="presParOf" srcId="{4C37CE86-BDDA-4F26-947E-8E6A13E9FE0C}" destId="{C5FBFDEF-98B4-45A9-BBE6-77A66BB9FEB1}" srcOrd="20" destOrd="0" presId="urn:microsoft.com/office/officeart/2005/8/layout/vList5"/>
    <dgm:cxn modelId="{6F9AD781-97DF-4FDE-87D3-AA60FD85087A}" type="presParOf" srcId="{C5FBFDEF-98B4-45A9-BBE6-77A66BB9FEB1}" destId="{9C070BFC-D107-4BFA-BCD7-F08C60F86DAA}" srcOrd="0" destOrd="0" presId="urn:microsoft.com/office/officeart/2005/8/layout/vList5"/>
    <dgm:cxn modelId="{3663BA94-C38C-4100-B5A6-A1F4CD1588BD}" type="presParOf" srcId="{4C37CE86-BDDA-4F26-947E-8E6A13E9FE0C}" destId="{658ACE31-05F5-4C80-AE39-C083C46C4D38}" srcOrd="21" destOrd="0" presId="urn:microsoft.com/office/officeart/2005/8/layout/vList5"/>
    <dgm:cxn modelId="{7FCABDC1-2BA2-417D-B3C0-CCD9A98BD28C}" type="presParOf" srcId="{4C37CE86-BDDA-4F26-947E-8E6A13E9FE0C}" destId="{B2429D22-89CE-45C6-BEDB-0D814C395781}" srcOrd="22" destOrd="0" presId="urn:microsoft.com/office/officeart/2005/8/layout/vList5"/>
    <dgm:cxn modelId="{85815B3D-5601-42AB-BC8B-1059274D25BF}" type="presParOf" srcId="{B2429D22-89CE-45C6-BEDB-0D814C395781}" destId="{F12384A0-5AE1-4DD7-A416-DD87E52D386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13EB8-DF30-410F-8B6F-355D330838BC}">
      <dsp:nvSpPr>
        <dsp:cNvPr id="0" name=""/>
        <dsp:cNvSpPr/>
      </dsp:nvSpPr>
      <dsp:spPr>
        <a:xfrm>
          <a:off x="2670251" y="174"/>
          <a:ext cx="3004032" cy="527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l" defTabSz="666750" rtl="0">
            <a:lnSpc>
              <a:spcPct val="90000"/>
            </a:lnSpc>
            <a:spcBef>
              <a:spcPct val="0"/>
            </a:spcBef>
            <a:spcAft>
              <a:spcPct val="35000"/>
            </a:spcAft>
          </a:pPr>
          <a:r>
            <a:rPr lang="en-US" sz="1500" kern="1200" dirty="0" smtClean="0"/>
            <a:t>Text Type:	</a:t>
          </a:r>
          <a:r>
            <a:rPr lang="en-US" sz="1500" kern="1200" dirty="0" err="1" smtClean="0"/>
            <a:t>str</a:t>
          </a:r>
          <a:endParaRPr lang="en-US" sz="1500" kern="1200" dirty="0"/>
        </a:p>
      </dsp:txBody>
      <dsp:txXfrm>
        <a:off x="2695993" y="25916"/>
        <a:ext cx="2952548" cy="475843"/>
      </dsp:txXfrm>
    </dsp:sp>
    <dsp:sp modelId="{F7E33EFE-8254-48EA-AE4F-28D130A9A531}">
      <dsp:nvSpPr>
        <dsp:cNvPr id="0" name=""/>
        <dsp:cNvSpPr/>
      </dsp:nvSpPr>
      <dsp:spPr>
        <a:xfrm>
          <a:off x="2670251" y="553868"/>
          <a:ext cx="3004032" cy="527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l" defTabSz="666750" rtl="0">
            <a:lnSpc>
              <a:spcPct val="90000"/>
            </a:lnSpc>
            <a:spcBef>
              <a:spcPct val="0"/>
            </a:spcBef>
            <a:spcAft>
              <a:spcPct val="35000"/>
            </a:spcAft>
          </a:pPr>
          <a:r>
            <a:rPr lang="en-US" sz="1500" kern="1200" smtClean="0"/>
            <a:t>Numeric Types:	int, float, complex</a:t>
          </a:r>
          <a:endParaRPr lang="en-US" sz="1500" kern="1200"/>
        </a:p>
      </dsp:txBody>
      <dsp:txXfrm>
        <a:off x="2695993" y="579610"/>
        <a:ext cx="2952548" cy="475843"/>
      </dsp:txXfrm>
    </dsp:sp>
    <dsp:sp modelId="{B8F8A370-A722-4AC4-A1A8-EA1664413421}">
      <dsp:nvSpPr>
        <dsp:cNvPr id="0" name=""/>
        <dsp:cNvSpPr/>
      </dsp:nvSpPr>
      <dsp:spPr>
        <a:xfrm>
          <a:off x="2670251" y="1107561"/>
          <a:ext cx="3004032" cy="527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l" defTabSz="666750" rtl="0">
            <a:lnSpc>
              <a:spcPct val="90000"/>
            </a:lnSpc>
            <a:spcBef>
              <a:spcPct val="0"/>
            </a:spcBef>
            <a:spcAft>
              <a:spcPct val="35000"/>
            </a:spcAft>
          </a:pPr>
          <a:r>
            <a:rPr lang="en-US" sz="1500" kern="1200" smtClean="0"/>
            <a:t>Sequence Types:	list, tuple, range</a:t>
          </a:r>
          <a:endParaRPr lang="en-US" sz="1500" kern="1200"/>
        </a:p>
      </dsp:txBody>
      <dsp:txXfrm>
        <a:off x="2695993" y="1133303"/>
        <a:ext cx="2952548" cy="475843"/>
      </dsp:txXfrm>
    </dsp:sp>
    <dsp:sp modelId="{66117D32-C9EE-4D90-BF8E-4F5C038BF9E0}">
      <dsp:nvSpPr>
        <dsp:cNvPr id="0" name=""/>
        <dsp:cNvSpPr/>
      </dsp:nvSpPr>
      <dsp:spPr>
        <a:xfrm>
          <a:off x="2670251" y="1661255"/>
          <a:ext cx="3004032" cy="527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l" defTabSz="666750" rtl="0">
            <a:lnSpc>
              <a:spcPct val="90000"/>
            </a:lnSpc>
            <a:spcBef>
              <a:spcPct val="0"/>
            </a:spcBef>
            <a:spcAft>
              <a:spcPct val="35000"/>
            </a:spcAft>
          </a:pPr>
          <a:r>
            <a:rPr lang="en-US" sz="1500" kern="1200" smtClean="0"/>
            <a:t>Mapping Type:	dict</a:t>
          </a:r>
          <a:endParaRPr lang="en-US" sz="1500" kern="1200"/>
        </a:p>
      </dsp:txBody>
      <dsp:txXfrm>
        <a:off x="2695993" y="1686997"/>
        <a:ext cx="2952548" cy="475843"/>
      </dsp:txXfrm>
    </dsp:sp>
    <dsp:sp modelId="{320DDB16-9B61-4B15-AC91-B8CE3C43F021}">
      <dsp:nvSpPr>
        <dsp:cNvPr id="0" name=""/>
        <dsp:cNvSpPr/>
      </dsp:nvSpPr>
      <dsp:spPr>
        <a:xfrm>
          <a:off x="2670251" y="2214948"/>
          <a:ext cx="3004032" cy="527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l" defTabSz="666750" rtl="0">
            <a:lnSpc>
              <a:spcPct val="90000"/>
            </a:lnSpc>
            <a:spcBef>
              <a:spcPct val="0"/>
            </a:spcBef>
            <a:spcAft>
              <a:spcPct val="35000"/>
            </a:spcAft>
          </a:pPr>
          <a:r>
            <a:rPr lang="en-US" sz="1500" kern="1200" dirty="0" smtClean="0"/>
            <a:t>Set Types:	set, frozenset</a:t>
          </a:r>
          <a:endParaRPr lang="en-US" sz="1500" kern="1200" dirty="0"/>
        </a:p>
      </dsp:txBody>
      <dsp:txXfrm>
        <a:off x="2695993" y="2240690"/>
        <a:ext cx="2952548" cy="475843"/>
      </dsp:txXfrm>
    </dsp:sp>
    <dsp:sp modelId="{434CC461-7B0F-4112-A287-7C65A2DB5880}">
      <dsp:nvSpPr>
        <dsp:cNvPr id="0" name=""/>
        <dsp:cNvSpPr/>
      </dsp:nvSpPr>
      <dsp:spPr>
        <a:xfrm>
          <a:off x="2670251" y="2768642"/>
          <a:ext cx="3004032" cy="527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l" defTabSz="666750" rtl="0">
            <a:lnSpc>
              <a:spcPct val="90000"/>
            </a:lnSpc>
            <a:spcBef>
              <a:spcPct val="0"/>
            </a:spcBef>
            <a:spcAft>
              <a:spcPct val="35000"/>
            </a:spcAft>
          </a:pPr>
          <a:r>
            <a:rPr lang="en-US" sz="1500" kern="1200" smtClean="0"/>
            <a:t>Boolean Type:	bool</a:t>
          </a:r>
          <a:endParaRPr lang="en-US" sz="1500" kern="1200"/>
        </a:p>
      </dsp:txBody>
      <dsp:txXfrm>
        <a:off x="2695993" y="2794384"/>
        <a:ext cx="2952548" cy="475843"/>
      </dsp:txXfrm>
    </dsp:sp>
    <dsp:sp modelId="{894F0BDE-1744-4111-AF48-E687B7770CD8}">
      <dsp:nvSpPr>
        <dsp:cNvPr id="0" name=""/>
        <dsp:cNvSpPr/>
      </dsp:nvSpPr>
      <dsp:spPr>
        <a:xfrm>
          <a:off x="2670251" y="3322335"/>
          <a:ext cx="3004032" cy="527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l" defTabSz="666750" rtl="0">
            <a:lnSpc>
              <a:spcPct val="90000"/>
            </a:lnSpc>
            <a:spcBef>
              <a:spcPct val="0"/>
            </a:spcBef>
            <a:spcAft>
              <a:spcPct val="35000"/>
            </a:spcAft>
          </a:pPr>
          <a:r>
            <a:rPr lang="en-US" sz="1500" kern="1200" smtClean="0"/>
            <a:t>Binary Types:	bytes, bytearray, memoryview</a:t>
          </a:r>
          <a:endParaRPr lang="en-US" sz="1500" kern="1200"/>
        </a:p>
      </dsp:txBody>
      <dsp:txXfrm>
        <a:off x="2695993" y="3348077"/>
        <a:ext cx="2952548" cy="475843"/>
      </dsp:txXfrm>
    </dsp:sp>
    <dsp:sp modelId="{C5168585-E570-467E-9ECF-52CEF5A25715}">
      <dsp:nvSpPr>
        <dsp:cNvPr id="0" name=""/>
        <dsp:cNvSpPr/>
      </dsp:nvSpPr>
      <dsp:spPr>
        <a:xfrm>
          <a:off x="2670251" y="3876029"/>
          <a:ext cx="3004032" cy="527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l" defTabSz="666750" rtl="0">
            <a:lnSpc>
              <a:spcPct val="90000"/>
            </a:lnSpc>
            <a:spcBef>
              <a:spcPct val="0"/>
            </a:spcBef>
            <a:spcAft>
              <a:spcPct val="35000"/>
            </a:spcAft>
          </a:pPr>
          <a:r>
            <a:rPr lang="en-US" sz="1500" kern="1200" dirty="0" smtClean="0"/>
            <a:t>None Type:	None Type</a:t>
          </a:r>
          <a:endParaRPr lang="en-US" sz="1500" kern="1200" dirty="0"/>
        </a:p>
      </dsp:txBody>
      <dsp:txXfrm>
        <a:off x="2695993" y="3901771"/>
        <a:ext cx="2952548" cy="4758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3DC60-A532-41C8-A5F9-B5BAEAAEAD90}">
      <dsp:nvSpPr>
        <dsp:cNvPr id="0" name=""/>
        <dsp:cNvSpPr/>
      </dsp:nvSpPr>
      <dsp:spPr>
        <a:xfrm>
          <a:off x="2429065" y="86276"/>
          <a:ext cx="1783513" cy="410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lvl="0" algn="r" defTabSz="577850" rtl="0">
            <a:lnSpc>
              <a:spcPct val="90000"/>
            </a:lnSpc>
            <a:spcBef>
              <a:spcPct val="0"/>
            </a:spcBef>
            <a:spcAft>
              <a:spcPct val="35000"/>
            </a:spcAft>
          </a:pPr>
          <a:r>
            <a:rPr lang="en-US" sz="1300" kern="1200" smtClean="0"/>
            <a:t>\'	Single Quote	</a:t>
          </a:r>
          <a:endParaRPr lang="en-US" sz="1300" kern="1200"/>
        </a:p>
      </dsp:txBody>
      <dsp:txXfrm>
        <a:off x="2429065" y="86276"/>
        <a:ext cx="1783513" cy="410231"/>
      </dsp:txXfrm>
    </dsp:sp>
    <dsp:sp modelId="{85067BF6-F214-4B0C-9E85-A0B8B9015ECD}">
      <dsp:nvSpPr>
        <dsp:cNvPr id="0" name=""/>
        <dsp:cNvSpPr/>
      </dsp:nvSpPr>
      <dsp:spPr>
        <a:xfrm>
          <a:off x="4212578" y="86276"/>
          <a:ext cx="356702" cy="410231"/>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308010-0559-4259-AB26-38ED4CAB0FB6}">
      <dsp:nvSpPr>
        <dsp:cNvPr id="0" name=""/>
        <dsp:cNvSpPr/>
      </dsp:nvSpPr>
      <dsp:spPr>
        <a:xfrm>
          <a:off x="2429065" y="543307"/>
          <a:ext cx="1783513" cy="410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lvl="0" algn="r" defTabSz="577850" rtl="0">
            <a:lnSpc>
              <a:spcPct val="90000"/>
            </a:lnSpc>
            <a:spcBef>
              <a:spcPct val="0"/>
            </a:spcBef>
            <a:spcAft>
              <a:spcPct val="35000"/>
            </a:spcAft>
          </a:pPr>
          <a:r>
            <a:rPr lang="en-US" sz="1300" kern="1200" smtClean="0"/>
            <a:t>\\	Backslash	</a:t>
          </a:r>
          <a:endParaRPr lang="en-US" sz="1300" kern="1200"/>
        </a:p>
      </dsp:txBody>
      <dsp:txXfrm>
        <a:off x="2429065" y="543307"/>
        <a:ext cx="1783513" cy="410231"/>
      </dsp:txXfrm>
    </dsp:sp>
    <dsp:sp modelId="{0FEE1C61-041D-430B-8244-2794CA5021A2}">
      <dsp:nvSpPr>
        <dsp:cNvPr id="0" name=""/>
        <dsp:cNvSpPr/>
      </dsp:nvSpPr>
      <dsp:spPr>
        <a:xfrm>
          <a:off x="4212578" y="543307"/>
          <a:ext cx="356702" cy="410231"/>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EE464B-2D9C-4E03-B6DA-7A677F7AF5FC}">
      <dsp:nvSpPr>
        <dsp:cNvPr id="0" name=""/>
        <dsp:cNvSpPr/>
      </dsp:nvSpPr>
      <dsp:spPr>
        <a:xfrm>
          <a:off x="2429065" y="1000339"/>
          <a:ext cx="1783513" cy="410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lvl="0" algn="r" defTabSz="577850" rtl="0">
            <a:lnSpc>
              <a:spcPct val="90000"/>
            </a:lnSpc>
            <a:spcBef>
              <a:spcPct val="0"/>
            </a:spcBef>
            <a:spcAft>
              <a:spcPct val="35000"/>
            </a:spcAft>
          </a:pPr>
          <a:r>
            <a:rPr lang="en-US" sz="1300" kern="1200" smtClean="0"/>
            <a:t>\n	New Line	</a:t>
          </a:r>
          <a:endParaRPr lang="en-US" sz="1300" kern="1200"/>
        </a:p>
      </dsp:txBody>
      <dsp:txXfrm>
        <a:off x="2429065" y="1000339"/>
        <a:ext cx="1783513" cy="410231"/>
      </dsp:txXfrm>
    </dsp:sp>
    <dsp:sp modelId="{0F475C19-764B-4A3A-B1CB-843CEBAF4051}">
      <dsp:nvSpPr>
        <dsp:cNvPr id="0" name=""/>
        <dsp:cNvSpPr/>
      </dsp:nvSpPr>
      <dsp:spPr>
        <a:xfrm>
          <a:off x="4212578" y="1000339"/>
          <a:ext cx="356702" cy="410231"/>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1D2268-C8CF-45F6-ABBF-0AD9F7454532}">
      <dsp:nvSpPr>
        <dsp:cNvPr id="0" name=""/>
        <dsp:cNvSpPr/>
      </dsp:nvSpPr>
      <dsp:spPr>
        <a:xfrm>
          <a:off x="2429065" y="1457370"/>
          <a:ext cx="1783513" cy="410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lvl="0" algn="r" defTabSz="577850" rtl="0">
            <a:lnSpc>
              <a:spcPct val="90000"/>
            </a:lnSpc>
            <a:spcBef>
              <a:spcPct val="0"/>
            </a:spcBef>
            <a:spcAft>
              <a:spcPct val="35000"/>
            </a:spcAft>
          </a:pPr>
          <a:r>
            <a:rPr lang="en-US" sz="1300" kern="1200" dirty="0" smtClean="0"/>
            <a:t>\r	Carriage Return	</a:t>
          </a:r>
          <a:endParaRPr lang="en-US" sz="1300" kern="1200" dirty="0"/>
        </a:p>
      </dsp:txBody>
      <dsp:txXfrm>
        <a:off x="2429065" y="1457370"/>
        <a:ext cx="1783513" cy="410231"/>
      </dsp:txXfrm>
    </dsp:sp>
    <dsp:sp modelId="{E64ADA4E-755D-4FDE-8E79-C8FA430B5859}">
      <dsp:nvSpPr>
        <dsp:cNvPr id="0" name=""/>
        <dsp:cNvSpPr/>
      </dsp:nvSpPr>
      <dsp:spPr>
        <a:xfrm>
          <a:off x="4212578" y="1457370"/>
          <a:ext cx="356702" cy="410231"/>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ED7EAE-E9E4-462C-B8F3-4DA23B9CD2C1}">
      <dsp:nvSpPr>
        <dsp:cNvPr id="0" name=""/>
        <dsp:cNvSpPr/>
      </dsp:nvSpPr>
      <dsp:spPr>
        <a:xfrm>
          <a:off x="2429065" y="1914401"/>
          <a:ext cx="1783513" cy="25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lvl="0" algn="r" defTabSz="577850" rtl="0">
            <a:lnSpc>
              <a:spcPct val="90000"/>
            </a:lnSpc>
            <a:spcBef>
              <a:spcPct val="0"/>
            </a:spcBef>
            <a:spcAft>
              <a:spcPct val="35000"/>
            </a:spcAft>
          </a:pPr>
          <a:r>
            <a:rPr lang="en-US" sz="1300" kern="1200" smtClean="0"/>
            <a:t>\t	Tab	</a:t>
          </a:r>
          <a:endParaRPr lang="en-US" sz="1300" kern="1200"/>
        </a:p>
      </dsp:txBody>
      <dsp:txXfrm>
        <a:off x="2429065" y="1914401"/>
        <a:ext cx="1783513" cy="257400"/>
      </dsp:txXfrm>
    </dsp:sp>
    <dsp:sp modelId="{20A470C3-4CD4-42A8-80BC-A5570A5DA0C9}">
      <dsp:nvSpPr>
        <dsp:cNvPr id="0" name=""/>
        <dsp:cNvSpPr/>
      </dsp:nvSpPr>
      <dsp:spPr>
        <a:xfrm>
          <a:off x="4212578" y="1914401"/>
          <a:ext cx="356702" cy="2574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95207C-FEDE-45EC-A6AD-A31A994E2A84}">
      <dsp:nvSpPr>
        <dsp:cNvPr id="0" name=""/>
        <dsp:cNvSpPr/>
      </dsp:nvSpPr>
      <dsp:spPr>
        <a:xfrm>
          <a:off x="2429065" y="2218601"/>
          <a:ext cx="1783513" cy="410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lvl="0" algn="r" defTabSz="577850" rtl="0">
            <a:lnSpc>
              <a:spcPct val="90000"/>
            </a:lnSpc>
            <a:spcBef>
              <a:spcPct val="0"/>
            </a:spcBef>
            <a:spcAft>
              <a:spcPct val="35000"/>
            </a:spcAft>
          </a:pPr>
          <a:r>
            <a:rPr lang="en-US" sz="1300" kern="1200" smtClean="0"/>
            <a:t>\b	Backspace	</a:t>
          </a:r>
          <a:endParaRPr lang="en-US" sz="1300" kern="1200"/>
        </a:p>
      </dsp:txBody>
      <dsp:txXfrm>
        <a:off x="2429065" y="2218601"/>
        <a:ext cx="1783513" cy="410231"/>
      </dsp:txXfrm>
    </dsp:sp>
    <dsp:sp modelId="{D274A8F0-2F4A-48DA-95FC-86DC382B0E7F}">
      <dsp:nvSpPr>
        <dsp:cNvPr id="0" name=""/>
        <dsp:cNvSpPr/>
      </dsp:nvSpPr>
      <dsp:spPr>
        <a:xfrm>
          <a:off x="4212578" y="2218601"/>
          <a:ext cx="356702" cy="410231"/>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6FFC41-795E-4E5D-B9DC-070E91ADCA9B}">
      <dsp:nvSpPr>
        <dsp:cNvPr id="0" name=""/>
        <dsp:cNvSpPr/>
      </dsp:nvSpPr>
      <dsp:spPr>
        <a:xfrm>
          <a:off x="2429065" y="2675632"/>
          <a:ext cx="1783513" cy="410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lvl="0" algn="r" defTabSz="577850" rtl="0">
            <a:lnSpc>
              <a:spcPct val="90000"/>
            </a:lnSpc>
            <a:spcBef>
              <a:spcPct val="0"/>
            </a:spcBef>
            <a:spcAft>
              <a:spcPct val="35000"/>
            </a:spcAft>
          </a:pPr>
          <a:r>
            <a:rPr lang="en-US" sz="1300" kern="1200" smtClean="0"/>
            <a:t>\f	Form Feed	</a:t>
          </a:r>
          <a:endParaRPr lang="en-US" sz="1300" kern="1200"/>
        </a:p>
      </dsp:txBody>
      <dsp:txXfrm>
        <a:off x="2429065" y="2675632"/>
        <a:ext cx="1783513" cy="410231"/>
      </dsp:txXfrm>
    </dsp:sp>
    <dsp:sp modelId="{8A092CAE-1180-42D6-8677-506B243F9D32}">
      <dsp:nvSpPr>
        <dsp:cNvPr id="0" name=""/>
        <dsp:cNvSpPr/>
      </dsp:nvSpPr>
      <dsp:spPr>
        <a:xfrm>
          <a:off x="4212578" y="2675632"/>
          <a:ext cx="356702" cy="410231"/>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E55A26-1FE3-4D0C-AB5F-CEB838353585}">
      <dsp:nvSpPr>
        <dsp:cNvPr id="0" name=""/>
        <dsp:cNvSpPr/>
      </dsp:nvSpPr>
      <dsp:spPr>
        <a:xfrm>
          <a:off x="2429065" y="3132664"/>
          <a:ext cx="1783513" cy="410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lvl="0" algn="r" defTabSz="577850" rtl="0">
            <a:lnSpc>
              <a:spcPct val="90000"/>
            </a:lnSpc>
            <a:spcBef>
              <a:spcPct val="0"/>
            </a:spcBef>
            <a:spcAft>
              <a:spcPct val="35000"/>
            </a:spcAft>
          </a:pPr>
          <a:r>
            <a:rPr lang="en-US" sz="1300" kern="1200" smtClean="0"/>
            <a:t>\ooo	Octal value	</a:t>
          </a:r>
          <a:endParaRPr lang="en-US" sz="1300" kern="1200"/>
        </a:p>
      </dsp:txBody>
      <dsp:txXfrm>
        <a:off x="2429065" y="3132664"/>
        <a:ext cx="1783513" cy="410231"/>
      </dsp:txXfrm>
    </dsp:sp>
    <dsp:sp modelId="{C00DDB02-06A5-4775-BA97-F11E9F5276B5}">
      <dsp:nvSpPr>
        <dsp:cNvPr id="0" name=""/>
        <dsp:cNvSpPr/>
      </dsp:nvSpPr>
      <dsp:spPr>
        <a:xfrm>
          <a:off x="4212578" y="3132664"/>
          <a:ext cx="356702" cy="410231"/>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67A5A7-47E9-453A-B454-EB149072E809}">
      <dsp:nvSpPr>
        <dsp:cNvPr id="0" name=""/>
        <dsp:cNvSpPr/>
      </dsp:nvSpPr>
      <dsp:spPr>
        <a:xfrm>
          <a:off x="2429065" y="3589695"/>
          <a:ext cx="1783513" cy="25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lvl="0" algn="r" defTabSz="577850" rtl="0">
            <a:lnSpc>
              <a:spcPct val="90000"/>
            </a:lnSpc>
            <a:spcBef>
              <a:spcPct val="0"/>
            </a:spcBef>
            <a:spcAft>
              <a:spcPct val="35000"/>
            </a:spcAft>
          </a:pPr>
          <a:r>
            <a:rPr lang="en-US" sz="1300" kern="1200" smtClean="0"/>
            <a:t>\xhh	Hex value</a:t>
          </a:r>
          <a:endParaRPr lang="en-US" sz="1300" kern="1200"/>
        </a:p>
      </dsp:txBody>
      <dsp:txXfrm>
        <a:off x="2429065" y="3589695"/>
        <a:ext cx="1783513" cy="257400"/>
      </dsp:txXfrm>
    </dsp:sp>
    <dsp:sp modelId="{7E7A1EE3-9C70-41A0-8966-DC108ABF24DC}">
      <dsp:nvSpPr>
        <dsp:cNvPr id="0" name=""/>
        <dsp:cNvSpPr/>
      </dsp:nvSpPr>
      <dsp:spPr>
        <a:xfrm>
          <a:off x="4212578" y="3589695"/>
          <a:ext cx="356702" cy="2574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F38A5A-EFD3-4B2C-8650-2124FBF988C5}">
      <dsp:nvSpPr>
        <dsp:cNvPr id="0" name=""/>
        <dsp:cNvSpPr/>
      </dsp:nvSpPr>
      <dsp:spPr>
        <a:xfrm>
          <a:off x="2080609" y="0"/>
          <a:ext cx="2982393" cy="2982393"/>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2F2FBD-E091-4615-BE8D-7D920234BF5F}">
      <dsp:nvSpPr>
        <dsp:cNvPr id="0" name=""/>
        <dsp:cNvSpPr/>
      </dsp:nvSpPr>
      <dsp:spPr>
        <a:xfrm>
          <a:off x="3571806" y="298530"/>
          <a:ext cx="1938555" cy="30289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Arithmetic operators</a:t>
          </a:r>
          <a:endParaRPr lang="en-US" sz="1300" kern="1200"/>
        </a:p>
      </dsp:txBody>
      <dsp:txXfrm>
        <a:off x="3586592" y="313316"/>
        <a:ext cx="1908983" cy="273327"/>
      </dsp:txXfrm>
    </dsp:sp>
    <dsp:sp modelId="{68753243-9D76-4DA4-9CF3-3ABE552DE5A0}">
      <dsp:nvSpPr>
        <dsp:cNvPr id="0" name=""/>
        <dsp:cNvSpPr/>
      </dsp:nvSpPr>
      <dsp:spPr>
        <a:xfrm>
          <a:off x="3571806" y="639292"/>
          <a:ext cx="1938555" cy="30289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Comparison operators</a:t>
          </a:r>
          <a:endParaRPr lang="en-US" sz="1300" kern="1200"/>
        </a:p>
      </dsp:txBody>
      <dsp:txXfrm>
        <a:off x="3586592" y="654078"/>
        <a:ext cx="1908983" cy="273327"/>
      </dsp:txXfrm>
    </dsp:sp>
    <dsp:sp modelId="{CF08B1CF-B8EA-434A-84A2-850FB14390DC}">
      <dsp:nvSpPr>
        <dsp:cNvPr id="0" name=""/>
        <dsp:cNvSpPr/>
      </dsp:nvSpPr>
      <dsp:spPr>
        <a:xfrm>
          <a:off x="3571806" y="980053"/>
          <a:ext cx="1938555" cy="30289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Assignment Operators</a:t>
          </a:r>
          <a:endParaRPr lang="en-US" sz="1300" kern="1200"/>
        </a:p>
      </dsp:txBody>
      <dsp:txXfrm>
        <a:off x="3586592" y="994839"/>
        <a:ext cx="1908983" cy="273327"/>
      </dsp:txXfrm>
    </dsp:sp>
    <dsp:sp modelId="{C8E48B6D-0972-4969-96C0-9CDBED05CB13}">
      <dsp:nvSpPr>
        <dsp:cNvPr id="0" name=""/>
        <dsp:cNvSpPr/>
      </dsp:nvSpPr>
      <dsp:spPr>
        <a:xfrm>
          <a:off x="3571806" y="1320815"/>
          <a:ext cx="1938555" cy="30289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Logical Operators</a:t>
          </a:r>
          <a:endParaRPr lang="en-US" sz="1300" kern="1200"/>
        </a:p>
      </dsp:txBody>
      <dsp:txXfrm>
        <a:off x="3586592" y="1335601"/>
        <a:ext cx="1908983" cy="273327"/>
      </dsp:txXfrm>
    </dsp:sp>
    <dsp:sp modelId="{FC366DC6-C73A-40CF-ABA6-C45622406AB1}">
      <dsp:nvSpPr>
        <dsp:cNvPr id="0" name=""/>
        <dsp:cNvSpPr/>
      </dsp:nvSpPr>
      <dsp:spPr>
        <a:xfrm>
          <a:off x="3571806" y="1661577"/>
          <a:ext cx="1938555" cy="30289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Bitwise Operators</a:t>
          </a:r>
          <a:endParaRPr lang="en-US" sz="1300" kern="1200"/>
        </a:p>
      </dsp:txBody>
      <dsp:txXfrm>
        <a:off x="3586592" y="1676363"/>
        <a:ext cx="1908983" cy="273327"/>
      </dsp:txXfrm>
    </dsp:sp>
    <dsp:sp modelId="{03735C01-B074-4FC9-ACFC-F02E315D539E}">
      <dsp:nvSpPr>
        <dsp:cNvPr id="0" name=""/>
        <dsp:cNvSpPr/>
      </dsp:nvSpPr>
      <dsp:spPr>
        <a:xfrm>
          <a:off x="3571806" y="2002339"/>
          <a:ext cx="1938555" cy="30289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Membership Operators</a:t>
          </a:r>
          <a:endParaRPr lang="en-US" sz="1300" kern="1200"/>
        </a:p>
      </dsp:txBody>
      <dsp:txXfrm>
        <a:off x="3586592" y="2017125"/>
        <a:ext cx="1908983" cy="273327"/>
      </dsp:txXfrm>
    </dsp:sp>
    <dsp:sp modelId="{46150D0C-64DF-4B3B-8245-754D7F33E1EF}">
      <dsp:nvSpPr>
        <dsp:cNvPr id="0" name=""/>
        <dsp:cNvSpPr/>
      </dsp:nvSpPr>
      <dsp:spPr>
        <a:xfrm>
          <a:off x="3571806" y="2343100"/>
          <a:ext cx="1938555" cy="30289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Identity Operators</a:t>
          </a:r>
          <a:endParaRPr lang="en-US" sz="1300" kern="1200"/>
        </a:p>
      </dsp:txBody>
      <dsp:txXfrm>
        <a:off x="3586592" y="2357886"/>
        <a:ext cx="1908983" cy="2733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EE94D-9D68-4CB5-990E-7AE9A0668258}">
      <dsp:nvSpPr>
        <dsp:cNvPr id="0" name=""/>
        <dsp:cNvSpPr/>
      </dsp:nvSpPr>
      <dsp:spPr>
        <a:xfrm>
          <a:off x="2456977" y="382"/>
          <a:ext cx="2764100" cy="6133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rtl="0">
            <a:lnSpc>
              <a:spcPct val="90000"/>
            </a:lnSpc>
            <a:spcBef>
              <a:spcPct val="0"/>
            </a:spcBef>
            <a:spcAft>
              <a:spcPct val="35000"/>
            </a:spcAft>
          </a:pPr>
          <a:r>
            <a:rPr lang="en-US" sz="1200" kern="1200" smtClean="0"/>
            <a:t>Method	Description</a:t>
          </a:r>
          <a:endParaRPr lang="en-US" sz="1200" kern="1200"/>
        </a:p>
      </dsp:txBody>
      <dsp:txXfrm>
        <a:off x="2486917" y="30322"/>
        <a:ext cx="2704220" cy="553451"/>
      </dsp:txXfrm>
    </dsp:sp>
    <dsp:sp modelId="{7C786E6D-7462-4033-B2CD-D6BA830391EE}">
      <dsp:nvSpPr>
        <dsp:cNvPr id="0" name=""/>
        <dsp:cNvSpPr/>
      </dsp:nvSpPr>
      <dsp:spPr>
        <a:xfrm>
          <a:off x="2456977" y="644380"/>
          <a:ext cx="2764100" cy="6133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rtl="0">
            <a:lnSpc>
              <a:spcPct val="90000"/>
            </a:lnSpc>
            <a:spcBef>
              <a:spcPct val="0"/>
            </a:spcBef>
            <a:spcAft>
              <a:spcPct val="35000"/>
            </a:spcAft>
          </a:pPr>
          <a:r>
            <a:rPr lang="en-US" sz="1200" kern="1200" smtClean="0"/>
            <a:t>append()	Adds an element at the end of the list</a:t>
          </a:r>
          <a:endParaRPr lang="en-US" sz="1200" kern="1200"/>
        </a:p>
      </dsp:txBody>
      <dsp:txXfrm>
        <a:off x="2486917" y="674320"/>
        <a:ext cx="2704220" cy="553451"/>
      </dsp:txXfrm>
    </dsp:sp>
    <dsp:sp modelId="{97E6CD0E-2DFC-4517-844F-2B69C89B49C8}">
      <dsp:nvSpPr>
        <dsp:cNvPr id="0" name=""/>
        <dsp:cNvSpPr/>
      </dsp:nvSpPr>
      <dsp:spPr>
        <a:xfrm>
          <a:off x="2456977" y="1288378"/>
          <a:ext cx="2764100" cy="6133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rtl="0">
            <a:lnSpc>
              <a:spcPct val="90000"/>
            </a:lnSpc>
            <a:spcBef>
              <a:spcPct val="0"/>
            </a:spcBef>
            <a:spcAft>
              <a:spcPct val="35000"/>
            </a:spcAft>
          </a:pPr>
          <a:r>
            <a:rPr lang="en-US" sz="1200" kern="1200" smtClean="0"/>
            <a:t>clear()	Removes all the elements from the list</a:t>
          </a:r>
          <a:endParaRPr lang="en-US" sz="1200" kern="1200"/>
        </a:p>
      </dsp:txBody>
      <dsp:txXfrm>
        <a:off x="2486917" y="1318318"/>
        <a:ext cx="2704220" cy="553451"/>
      </dsp:txXfrm>
    </dsp:sp>
    <dsp:sp modelId="{0A1A2602-9D22-4FC9-9036-90EF0CD4DF44}">
      <dsp:nvSpPr>
        <dsp:cNvPr id="0" name=""/>
        <dsp:cNvSpPr/>
      </dsp:nvSpPr>
      <dsp:spPr>
        <a:xfrm>
          <a:off x="2456977" y="1932376"/>
          <a:ext cx="2764100" cy="6133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rtl="0">
            <a:lnSpc>
              <a:spcPct val="90000"/>
            </a:lnSpc>
            <a:spcBef>
              <a:spcPct val="0"/>
            </a:spcBef>
            <a:spcAft>
              <a:spcPct val="35000"/>
            </a:spcAft>
          </a:pPr>
          <a:r>
            <a:rPr lang="en-US" sz="1200" kern="1200" smtClean="0"/>
            <a:t>copy()	Returns a copy of the list</a:t>
          </a:r>
          <a:endParaRPr lang="en-US" sz="1200" kern="1200"/>
        </a:p>
      </dsp:txBody>
      <dsp:txXfrm>
        <a:off x="2486917" y="1962316"/>
        <a:ext cx="2704220" cy="553451"/>
      </dsp:txXfrm>
    </dsp:sp>
    <dsp:sp modelId="{40E253BF-D75D-4B2C-9D80-96874CAE71F7}">
      <dsp:nvSpPr>
        <dsp:cNvPr id="0" name=""/>
        <dsp:cNvSpPr/>
      </dsp:nvSpPr>
      <dsp:spPr>
        <a:xfrm>
          <a:off x="2456977" y="2576374"/>
          <a:ext cx="2764100" cy="6133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rtl="0">
            <a:lnSpc>
              <a:spcPct val="90000"/>
            </a:lnSpc>
            <a:spcBef>
              <a:spcPct val="0"/>
            </a:spcBef>
            <a:spcAft>
              <a:spcPct val="35000"/>
            </a:spcAft>
          </a:pPr>
          <a:r>
            <a:rPr lang="en-US" sz="1200" kern="1200" smtClean="0"/>
            <a:t>count()	Returns the number of elements with the specified value</a:t>
          </a:r>
          <a:endParaRPr lang="en-US" sz="1200" kern="1200"/>
        </a:p>
      </dsp:txBody>
      <dsp:txXfrm>
        <a:off x="2486917" y="2606314"/>
        <a:ext cx="2704220" cy="553451"/>
      </dsp:txXfrm>
    </dsp:sp>
    <dsp:sp modelId="{D4C0EBCF-670C-4FF9-AFF0-A1DB90D02DCE}">
      <dsp:nvSpPr>
        <dsp:cNvPr id="0" name=""/>
        <dsp:cNvSpPr/>
      </dsp:nvSpPr>
      <dsp:spPr>
        <a:xfrm>
          <a:off x="2456977" y="3220372"/>
          <a:ext cx="2764100" cy="6133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rtl="0">
            <a:lnSpc>
              <a:spcPct val="90000"/>
            </a:lnSpc>
            <a:spcBef>
              <a:spcPct val="0"/>
            </a:spcBef>
            <a:spcAft>
              <a:spcPct val="35000"/>
            </a:spcAft>
          </a:pPr>
          <a:r>
            <a:rPr lang="en-US" sz="1200" kern="1200" smtClean="0"/>
            <a:t>extend()	Add the elements of a list (or any iterable), to the end of the current list</a:t>
          </a:r>
          <a:endParaRPr lang="en-US" sz="1200" kern="1200"/>
        </a:p>
      </dsp:txBody>
      <dsp:txXfrm>
        <a:off x="2486917" y="3250312"/>
        <a:ext cx="2704220" cy="553451"/>
      </dsp:txXfrm>
    </dsp:sp>
    <dsp:sp modelId="{47988A96-4302-4C85-ADF3-3B2982F66D47}">
      <dsp:nvSpPr>
        <dsp:cNvPr id="0" name=""/>
        <dsp:cNvSpPr/>
      </dsp:nvSpPr>
      <dsp:spPr>
        <a:xfrm>
          <a:off x="2456977" y="3864370"/>
          <a:ext cx="2764100" cy="6133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rtl="0">
            <a:lnSpc>
              <a:spcPct val="90000"/>
            </a:lnSpc>
            <a:spcBef>
              <a:spcPct val="0"/>
            </a:spcBef>
            <a:spcAft>
              <a:spcPct val="35000"/>
            </a:spcAft>
          </a:pPr>
          <a:r>
            <a:rPr lang="en-US" sz="1200" kern="1200" smtClean="0"/>
            <a:t>index()	Returns the index of the first element with the specified value</a:t>
          </a:r>
          <a:endParaRPr lang="en-US" sz="1200" kern="1200"/>
        </a:p>
      </dsp:txBody>
      <dsp:txXfrm>
        <a:off x="2486917" y="3894310"/>
        <a:ext cx="2704220" cy="5534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4586E-27D8-46B1-AC66-23B9332FEDA3}">
      <dsp:nvSpPr>
        <dsp:cNvPr id="0" name=""/>
        <dsp:cNvSpPr/>
      </dsp:nvSpPr>
      <dsp:spPr>
        <a:xfrm>
          <a:off x="2953947" y="1014"/>
          <a:ext cx="3323190" cy="590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smtClean="0"/>
            <a:t>Method	Description</a:t>
          </a:r>
          <a:endParaRPr lang="en-US" sz="1700" kern="1200"/>
        </a:p>
      </dsp:txBody>
      <dsp:txXfrm>
        <a:off x="2982772" y="29839"/>
        <a:ext cx="3265540" cy="532825"/>
      </dsp:txXfrm>
    </dsp:sp>
    <dsp:sp modelId="{2623E6F3-6A94-4681-80D8-EC1644D77234}">
      <dsp:nvSpPr>
        <dsp:cNvPr id="0" name=""/>
        <dsp:cNvSpPr/>
      </dsp:nvSpPr>
      <dsp:spPr>
        <a:xfrm>
          <a:off x="2953947" y="621013"/>
          <a:ext cx="3323190" cy="590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smtClean="0"/>
            <a:t>insert()	Adds an element at the specified position</a:t>
          </a:r>
          <a:endParaRPr lang="en-US" sz="1700" kern="1200"/>
        </a:p>
      </dsp:txBody>
      <dsp:txXfrm>
        <a:off x="2982772" y="649838"/>
        <a:ext cx="3265540" cy="532825"/>
      </dsp:txXfrm>
    </dsp:sp>
    <dsp:sp modelId="{F96A0572-39D1-459C-9932-EF10136F5F64}">
      <dsp:nvSpPr>
        <dsp:cNvPr id="0" name=""/>
        <dsp:cNvSpPr/>
      </dsp:nvSpPr>
      <dsp:spPr>
        <a:xfrm>
          <a:off x="2953947" y="1241012"/>
          <a:ext cx="3323190" cy="590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t>pop()	Removes the element at the specified position</a:t>
          </a:r>
          <a:endParaRPr lang="en-US" sz="1700" kern="1200" dirty="0"/>
        </a:p>
      </dsp:txBody>
      <dsp:txXfrm>
        <a:off x="2982772" y="1269837"/>
        <a:ext cx="3265540" cy="532825"/>
      </dsp:txXfrm>
    </dsp:sp>
    <dsp:sp modelId="{70F72C8E-6FD8-4198-ABFB-8483540EEA36}">
      <dsp:nvSpPr>
        <dsp:cNvPr id="0" name=""/>
        <dsp:cNvSpPr/>
      </dsp:nvSpPr>
      <dsp:spPr>
        <a:xfrm>
          <a:off x="2953947" y="1861011"/>
          <a:ext cx="3323190" cy="590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smtClean="0"/>
            <a:t>remove()	Removes the item with the specified value</a:t>
          </a:r>
          <a:endParaRPr lang="en-US" sz="1700" kern="1200"/>
        </a:p>
      </dsp:txBody>
      <dsp:txXfrm>
        <a:off x="2982772" y="1889836"/>
        <a:ext cx="3265540" cy="532825"/>
      </dsp:txXfrm>
    </dsp:sp>
    <dsp:sp modelId="{D7D6B30A-247A-48B5-AE19-2A72ED380548}">
      <dsp:nvSpPr>
        <dsp:cNvPr id="0" name=""/>
        <dsp:cNvSpPr/>
      </dsp:nvSpPr>
      <dsp:spPr>
        <a:xfrm>
          <a:off x="2953947" y="2481010"/>
          <a:ext cx="3323190" cy="590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smtClean="0"/>
            <a:t>reverse()	Reverses the order of the list</a:t>
          </a:r>
          <a:endParaRPr lang="en-US" sz="1700" kern="1200"/>
        </a:p>
      </dsp:txBody>
      <dsp:txXfrm>
        <a:off x="2982772" y="2509835"/>
        <a:ext cx="3265540" cy="532825"/>
      </dsp:txXfrm>
    </dsp:sp>
    <dsp:sp modelId="{3AFD9EB4-EB4F-4D35-9B60-0527DCD7ACB9}">
      <dsp:nvSpPr>
        <dsp:cNvPr id="0" name=""/>
        <dsp:cNvSpPr/>
      </dsp:nvSpPr>
      <dsp:spPr>
        <a:xfrm>
          <a:off x="2953947" y="3101009"/>
          <a:ext cx="3323190" cy="590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smtClean="0"/>
            <a:t>sort()	Sorts the list</a:t>
          </a:r>
          <a:endParaRPr lang="en-US" sz="1700" kern="1200"/>
        </a:p>
      </dsp:txBody>
      <dsp:txXfrm>
        <a:off x="2982772" y="3129834"/>
        <a:ext cx="3265540" cy="5328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E9423-C6DD-4C68-8808-411B3D19A0E4}">
      <dsp:nvSpPr>
        <dsp:cNvPr id="0" name=""/>
        <dsp:cNvSpPr/>
      </dsp:nvSpPr>
      <dsp:spPr>
        <a:xfrm>
          <a:off x="3303268" y="2034"/>
          <a:ext cx="2522947" cy="126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en-US" sz="1700" kern="1200" smtClean="0"/>
            <a:t>Method	Description</a:t>
          </a:r>
          <a:endParaRPr lang="en-US" sz="1700" kern="1200"/>
        </a:p>
      </dsp:txBody>
      <dsp:txXfrm>
        <a:off x="3340215" y="38981"/>
        <a:ext cx="2449053" cy="1187579"/>
      </dsp:txXfrm>
    </dsp:sp>
    <dsp:sp modelId="{1DECF902-A975-4881-AAC6-BE19433FD348}">
      <dsp:nvSpPr>
        <dsp:cNvPr id="0" name=""/>
        <dsp:cNvSpPr/>
      </dsp:nvSpPr>
      <dsp:spPr>
        <a:xfrm>
          <a:off x="3303268" y="1452729"/>
          <a:ext cx="2522947" cy="126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en-US" sz="1700" kern="1200" smtClean="0"/>
            <a:t>count()	Returns the number of times a specified value occurs in a tuple</a:t>
          </a:r>
          <a:endParaRPr lang="en-US" sz="1700" kern="1200"/>
        </a:p>
      </dsp:txBody>
      <dsp:txXfrm>
        <a:off x="3340215" y="1489676"/>
        <a:ext cx="2449053" cy="1187579"/>
      </dsp:txXfrm>
    </dsp:sp>
    <dsp:sp modelId="{6F8CD0BA-AE63-443F-BE68-48D8944F7BB1}">
      <dsp:nvSpPr>
        <dsp:cNvPr id="0" name=""/>
        <dsp:cNvSpPr/>
      </dsp:nvSpPr>
      <dsp:spPr>
        <a:xfrm>
          <a:off x="3303268" y="2903424"/>
          <a:ext cx="2522947" cy="126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en-US" sz="1700" kern="1200" smtClean="0"/>
            <a:t>index()	Searches the tuple for a specified value and returns the position of where it was found</a:t>
          </a:r>
          <a:endParaRPr lang="en-US" sz="1700" kern="1200"/>
        </a:p>
      </dsp:txBody>
      <dsp:txXfrm>
        <a:off x="3340215" y="2940371"/>
        <a:ext cx="2449053" cy="118757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2631A-C92E-4CDD-9464-F20C56BE0928}">
      <dsp:nvSpPr>
        <dsp:cNvPr id="0" name=""/>
        <dsp:cNvSpPr/>
      </dsp:nvSpPr>
      <dsp:spPr>
        <a:xfrm>
          <a:off x="2619538" y="3522"/>
          <a:ext cx="2946980" cy="4886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Method	Description</a:t>
          </a:r>
          <a:endParaRPr lang="en-US" sz="1000" kern="1200"/>
        </a:p>
      </dsp:txBody>
      <dsp:txXfrm>
        <a:off x="2643392" y="27376"/>
        <a:ext cx="2899272" cy="440937"/>
      </dsp:txXfrm>
    </dsp:sp>
    <dsp:sp modelId="{04B2D3B1-B9BA-436E-9978-68BC4117BAF7}">
      <dsp:nvSpPr>
        <dsp:cNvPr id="0" name=""/>
        <dsp:cNvSpPr/>
      </dsp:nvSpPr>
      <dsp:spPr>
        <a:xfrm>
          <a:off x="2619538" y="516599"/>
          <a:ext cx="2946980" cy="4886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clear()	Removes all the elements from the dictionary</a:t>
          </a:r>
          <a:endParaRPr lang="en-US" sz="1000" kern="1200"/>
        </a:p>
      </dsp:txBody>
      <dsp:txXfrm>
        <a:off x="2643392" y="540453"/>
        <a:ext cx="2899272" cy="440937"/>
      </dsp:txXfrm>
    </dsp:sp>
    <dsp:sp modelId="{028CA67F-43EE-40B3-A66C-B0EDB9459483}">
      <dsp:nvSpPr>
        <dsp:cNvPr id="0" name=""/>
        <dsp:cNvSpPr/>
      </dsp:nvSpPr>
      <dsp:spPr>
        <a:xfrm>
          <a:off x="2619538" y="1029677"/>
          <a:ext cx="2946980" cy="4886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copy()	Returns a copy of the dictionary</a:t>
          </a:r>
          <a:endParaRPr lang="en-US" sz="1000" kern="1200"/>
        </a:p>
      </dsp:txBody>
      <dsp:txXfrm>
        <a:off x="2643392" y="1053531"/>
        <a:ext cx="2899272" cy="440937"/>
      </dsp:txXfrm>
    </dsp:sp>
    <dsp:sp modelId="{05032046-4372-47EF-800E-E8881BC93256}">
      <dsp:nvSpPr>
        <dsp:cNvPr id="0" name=""/>
        <dsp:cNvSpPr/>
      </dsp:nvSpPr>
      <dsp:spPr>
        <a:xfrm>
          <a:off x="2619538" y="1542755"/>
          <a:ext cx="2946980" cy="4886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fromkeys()	Returns a dictionary with the specified keys and value</a:t>
          </a:r>
          <a:endParaRPr lang="en-US" sz="1000" kern="1200"/>
        </a:p>
      </dsp:txBody>
      <dsp:txXfrm>
        <a:off x="2643392" y="1566609"/>
        <a:ext cx="2899272" cy="440937"/>
      </dsp:txXfrm>
    </dsp:sp>
    <dsp:sp modelId="{9986CA37-D594-4C79-A5E2-4ED6E9F97F22}">
      <dsp:nvSpPr>
        <dsp:cNvPr id="0" name=""/>
        <dsp:cNvSpPr/>
      </dsp:nvSpPr>
      <dsp:spPr>
        <a:xfrm>
          <a:off x="2619538" y="2055832"/>
          <a:ext cx="2946980" cy="4886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get()	Returns the value of the specified key</a:t>
          </a:r>
          <a:endParaRPr lang="en-US" sz="1000" kern="1200"/>
        </a:p>
      </dsp:txBody>
      <dsp:txXfrm>
        <a:off x="2643392" y="2079686"/>
        <a:ext cx="2899272" cy="440937"/>
      </dsp:txXfrm>
    </dsp:sp>
    <dsp:sp modelId="{D6CD20A4-C9F2-4C40-B0AD-68DD0A9B550D}">
      <dsp:nvSpPr>
        <dsp:cNvPr id="0" name=""/>
        <dsp:cNvSpPr/>
      </dsp:nvSpPr>
      <dsp:spPr>
        <a:xfrm>
          <a:off x="2619538" y="2568910"/>
          <a:ext cx="2946980" cy="4886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items()	Returns a list containing a tuple for each key value pair</a:t>
          </a:r>
          <a:endParaRPr lang="en-US" sz="1000" kern="1200"/>
        </a:p>
      </dsp:txBody>
      <dsp:txXfrm>
        <a:off x="2643392" y="2592764"/>
        <a:ext cx="2899272" cy="440937"/>
      </dsp:txXfrm>
    </dsp:sp>
    <dsp:sp modelId="{9E6B88B4-01AF-4223-9B78-A3A8D4B335B5}">
      <dsp:nvSpPr>
        <dsp:cNvPr id="0" name=""/>
        <dsp:cNvSpPr/>
      </dsp:nvSpPr>
      <dsp:spPr>
        <a:xfrm>
          <a:off x="2619538" y="3081987"/>
          <a:ext cx="2946980" cy="4886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keys()	Returns a list containing the dictionary's keys</a:t>
          </a:r>
          <a:endParaRPr lang="en-US" sz="1000" kern="1200"/>
        </a:p>
      </dsp:txBody>
      <dsp:txXfrm>
        <a:off x="2643392" y="3105841"/>
        <a:ext cx="2899272" cy="440937"/>
      </dsp:txXfrm>
    </dsp:sp>
    <dsp:sp modelId="{5A8DE691-3A4D-42EE-B359-0D429896C667}">
      <dsp:nvSpPr>
        <dsp:cNvPr id="0" name=""/>
        <dsp:cNvSpPr/>
      </dsp:nvSpPr>
      <dsp:spPr>
        <a:xfrm>
          <a:off x="2619538" y="3595065"/>
          <a:ext cx="2946980" cy="4886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pop()	Removes the element with the specified key</a:t>
          </a:r>
          <a:endParaRPr lang="en-US" sz="1000" kern="1200"/>
        </a:p>
      </dsp:txBody>
      <dsp:txXfrm>
        <a:off x="2643392" y="3618919"/>
        <a:ext cx="2899272" cy="440937"/>
      </dsp:txXfrm>
    </dsp:sp>
    <dsp:sp modelId="{BCBAA60F-906F-4F10-95FE-C36BF51A634B}">
      <dsp:nvSpPr>
        <dsp:cNvPr id="0" name=""/>
        <dsp:cNvSpPr/>
      </dsp:nvSpPr>
      <dsp:spPr>
        <a:xfrm>
          <a:off x="2619538" y="4108142"/>
          <a:ext cx="2946980" cy="4886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popitem()	Removes the last inserted key-value pair</a:t>
          </a:r>
          <a:endParaRPr lang="en-US" sz="1000" kern="1200"/>
        </a:p>
      </dsp:txBody>
      <dsp:txXfrm>
        <a:off x="2643392" y="4131996"/>
        <a:ext cx="2899272" cy="440937"/>
      </dsp:txXfrm>
    </dsp:sp>
    <dsp:sp modelId="{0CB0A07B-427B-481E-AA51-91733E0E33F7}">
      <dsp:nvSpPr>
        <dsp:cNvPr id="0" name=""/>
        <dsp:cNvSpPr/>
      </dsp:nvSpPr>
      <dsp:spPr>
        <a:xfrm>
          <a:off x="2619538" y="4621220"/>
          <a:ext cx="2946980" cy="4886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setdefault()	Returns the value of the specified key. If the key does not exist: insert the key, with the specified value</a:t>
          </a:r>
          <a:endParaRPr lang="en-US" sz="1000" kern="1200"/>
        </a:p>
      </dsp:txBody>
      <dsp:txXfrm>
        <a:off x="2643392" y="4645074"/>
        <a:ext cx="2899272" cy="440937"/>
      </dsp:txXfrm>
    </dsp:sp>
    <dsp:sp modelId="{9C070BFC-D107-4BFA-BCD7-F08C60F86DAA}">
      <dsp:nvSpPr>
        <dsp:cNvPr id="0" name=""/>
        <dsp:cNvSpPr/>
      </dsp:nvSpPr>
      <dsp:spPr>
        <a:xfrm>
          <a:off x="2619538" y="5134297"/>
          <a:ext cx="2946980" cy="4886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update()	Updates the dictionary with the specified key-value pairs</a:t>
          </a:r>
          <a:endParaRPr lang="en-US" sz="1000" kern="1200"/>
        </a:p>
      </dsp:txBody>
      <dsp:txXfrm>
        <a:off x="2643392" y="5158151"/>
        <a:ext cx="2899272" cy="440937"/>
      </dsp:txXfrm>
    </dsp:sp>
    <dsp:sp modelId="{F12384A0-5AE1-4DD7-A416-DD87E52D3862}">
      <dsp:nvSpPr>
        <dsp:cNvPr id="0" name=""/>
        <dsp:cNvSpPr/>
      </dsp:nvSpPr>
      <dsp:spPr>
        <a:xfrm>
          <a:off x="2619538" y="5647375"/>
          <a:ext cx="2946980" cy="4886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values()	Returns a list of all the values in the dictionary</a:t>
          </a:r>
          <a:endParaRPr lang="en-US" sz="1000" kern="1200"/>
        </a:p>
      </dsp:txBody>
      <dsp:txXfrm>
        <a:off x="2643392" y="5671229"/>
        <a:ext cx="2899272" cy="44093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5C16CD-D076-4123-840C-881067D6BC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77EF17E-5599-4448-B064-F3D932F2E2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880871-A491-4E0D-B27E-69CC2687082F}" type="datetimeFigureOut">
              <a:rPr lang="en-US" smtClean="0"/>
              <a:t>2/5/2023</a:t>
            </a:fld>
            <a:endParaRPr lang="en-US"/>
          </a:p>
        </p:txBody>
      </p:sp>
      <p:sp>
        <p:nvSpPr>
          <p:cNvPr id="4" name="Footer Placeholder 3">
            <a:extLst>
              <a:ext uri="{FF2B5EF4-FFF2-40B4-BE49-F238E27FC236}">
                <a16:creationId xmlns:a16="http://schemas.microsoft.com/office/drawing/2014/main" id="{A35E292B-F90A-4BB4-8259-A954B9D724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9A54D03-DC40-44A3-A997-D5ED224D4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676EB5-0E83-42B6-87AF-DA4BD19E8791}" type="slidenum">
              <a:rPr lang="en-US" smtClean="0"/>
              <a:t>‹#›</a:t>
            </a:fld>
            <a:endParaRPr lang="en-US"/>
          </a:p>
        </p:txBody>
      </p:sp>
    </p:spTree>
    <p:extLst>
      <p:ext uri="{BB962C8B-B14F-4D97-AF65-F5344CB8AC3E}">
        <p14:creationId xmlns:p14="http://schemas.microsoft.com/office/powerpoint/2010/main" val="99616854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EC06-F3B8-4E2C-8B0F-6E15C4B21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000B03-2564-4425-BA16-870D3EA283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8FBF5-D5EA-4600-B59B-54DC238F02CB}"/>
              </a:ext>
            </a:extLst>
          </p:cNvPr>
          <p:cNvSpPr>
            <a:spLocks noGrp="1"/>
          </p:cNvSpPr>
          <p:nvPr>
            <p:ph type="dt" sz="half" idx="10"/>
          </p:nvPr>
        </p:nvSpPr>
        <p:spPr/>
        <p:txBody>
          <a:bodyPr/>
          <a:lstStyle/>
          <a:p>
            <a:fld id="{4791294E-E5A8-4AC0-BC36-C2BA5440625C}" type="datetimeFigureOut">
              <a:rPr lang="en-US" smtClean="0"/>
              <a:t>2/5/2023</a:t>
            </a:fld>
            <a:endParaRPr lang="en-US"/>
          </a:p>
        </p:txBody>
      </p:sp>
      <p:sp>
        <p:nvSpPr>
          <p:cNvPr id="5" name="Footer Placeholder 4">
            <a:extLst>
              <a:ext uri="{FF2B5EF4-FFF2-40B4-BE49-F238E27FC236}">
                <a16:creationId xmlns:a16="http://schemas.microsoft.com/office/drawing/2014/main" id="{0ABF6611-B9C7-468A-840A-8D4C0A9BB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871E0-1F8A-49E6-9539-65AE184BBD5C}"/>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72019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6800-023A-43EF-A7EB-1EC254D8BC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05B04-597F-465E-851E-2661EAEAC5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8D492-F277-449C-811D-047EFA5A71DC}"/>
              </a:ext>
            </a:extLst>
          </p:cNvPr>
          <p:cNvSpPr>
            <a:spLocks noGrp="1"/>
          </p:cNvSpPr>
          <p:nvPr>
            <p:ph type="dt" sz="half" idx="10"/>
          </p:nvPr>
        </p:nvSpPr>
        <p:spPr/>
        <p:txBody>
          <a:bodyPr/>
          <a:lstStyle/>
          <a:p>
            <a:fld id="{4791294E-E5A8-4AC0-BC36-C2BA5440625C}" type="datetimeFigureOut">
              <a:rPr lang="en-US" smtClean="0"/>
              <a:t>2/5/2023</a:t>
            </a:fld>
            <a:endParaRPr lang="en-US"/>
          </a:p>
        </p:txBody>
      </p:sp>
      <p:sp>
        <p:nvSpPr>
          <p:cNvPr id="5" name="Footer Placeholder 4">
            <a:extLst>
              <a:ext uri="{FF2B5EF4-FFF2-40B4-BE49-F238E27FC236}">
                <a16:creationId xmlns:a16="http://schemas.microsoft.com/office/drawing/2014/main" id="{0D6E342B-75A7-4B70-9C03-0CE04872B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DC5F0-D402-4200-A3DF-41341D675409}"/>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2077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1C786B-89FF-4B70-B413-CF9F4FE6EE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18D656-4DCF-4FCD-987B-3766B43B06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A09D1-F7EE-49FF-847F-2BA5B9D4AA39}"/>
              </a:ext>
            </a:extLst>
          </p:cNvPr>
          <p:cNvSpPr>
            <a:spLocks noGrp="1"/>
          </p:cNvSpPr>
          <p:nvPr>
            <p:ph type="dt" sz="half" idx="10"/>
          </p:nvPr>
        </p:nvSpPr>
        <p:spPr/>
        <p:txBody>
          <a:bodyPr/>
          <a:lstStyle/>
          <a:p>
            <a:fld id="{4791294E-E5A8-4AC0-BC36-C2BA5440625C}" type="datetimeFigureOut">
              <a:rPr lang="en-US" smtClean="0"/>
              <a:t>2/5/2023</a:t>
            </a:fld>
            <a:endParaRPr lang="en-US"/>
          </a:p>
        </p:txBody>
      </p:sp>
      <p:sp>
        <p:nvSpPr>
          <p:cNvPr id="5" name="Footer Placeholder 4">
            <a:extLst>
              <a:ext uri="{FF2B5EF4-FFF2-40B4-BE49-F238E27FC236}">
                <a16:creationId xmlns:a16="http://schemas.microsoft.com/office/drawing/2014/main" id="{E64B355D-B132-4F33-AB04-61E1A1489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A51A3-7091-48CF-B98C-03AF74F90CB3}"/>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24843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7DC1-8F11-48D6-A3A2-3252D48540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5BFE87-CE00-42FE-B480-C829ECDAF3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840DE-B859-48E9-BE07-084D52C37B2F}"/>
              </a:ext>
            </a:extLst>
          </p:cNvPr>
          <p:cNvSpPr>
            <a:spLocks noGrp="1"/>
          </p:cNvSpPr>
          <p:nvPr>
            <p:ph type="dt" sz="half" idx="10"/>
          </p:nvPr>
        </p:nvSpPr>
        <p:spPr/>
        <p:txBody>
          <a:bodyPr/>
          <a:lstStyle/>
          <a:p>
            <a:fld id="{4791294E-E5A8-4AC0-BC36-C2BA5440625C}" type="datetimeFigureOut">
              <a:rPr lang="en-US" smtClean="0"/>
              <a:t>2/5/2023</a:t>
            </a:fld>
            <a:endParaRPr lang="en-US"/>
          </a:p>
        </p:txBody>
      </p:sp>
      <p:sp>
        <p:nvSpPr>
          <p:cNvPr id="5" name="Footer Placeholder 4">
            <a:extLst>
              <a:ext uri="{FF2B5EF4-FFF2-40B4-BE49-F238E27FC236}">
                <a16:creationId xmlns:a16="http://schemas.microsoft.com/office/drawing/2014/main" id="{8706D3B7-FC82-4346-8E1C-1FA81D03C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C65B3-632A-4C2D-B0B0-067CA1915F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83309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1660-6677-46E5-8D05-3840691C4C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B5E8E-8A1B-4972-A53D-5AF0BC236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E0AF27-02ED-46C8-BC37-3BD80F2965D2}"/>
              </a:ext>
            </a:extLst>
          </p:cNvPr>
          <p:cNvSpPr>
            <a:spLocks noGrp="1"/>
          </p:cNvSpPr>
          <p:nvPr>
            <p:ph type="dt" sz="half" idx="10"/>
          </p:nvPr>
        </p:nvSpPr>
        <p:spPr/>
        <p:txBody>
          <a:bodyPr/>
          <a:lstStyle/>
          <a:p>
            <a:fld id="{4791294E-E5A8-4AC0-BC36-C2BA5440625C}" type="datetimeFigureOut">
              <a:rPr lang="en-US" smtClean="0"/>
              <a:t>2/5/2023</a:t>
            </a:fld>
            <a:endParaRPr lang="en-US"/>
          </a:p>
        </p:txBody>
      </p:sp>
      <p:sp>
        <p:nvSpPr>
          <p:cNvPr id="5" name="Footer Placeholder 4">
            <a:extLst>
              <a:ext uri="{FF2B5EF4-FFF2-40B4-BE49-F238E27FC236}">
                <a16:creationId xmlns:a16="http://schemas.microsoft.com/office/drawing/2014/main" id="{09AAB325-7389-4A68-986F-39EB4BE40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1CDA2-18B1-4CF9-93FB-68013DA9DC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19630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090A-BD90-48D4-9136-DEA6B09DEE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1C3C9-0E62-4003-B26A-9504F8FDA8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7E72CC-6C57-47E3-87A6-B0C0EC510C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51DFF-879F-452E-AF31-A17F02590B44}"/>
              </a:ext>
            </a:extLst>
          </p:cNvPr>
          <p:cNvSpPr>
            <a:spLocks noGrp="1"/>
          </p:cNvSpPr>
          <p:nvPr>
            <p:ph type="dt" sz="half" idx="10"/>
          </p:nvPr>
        </p:nvSpPr>
        <p:spPr/>
        <p:txBody>
          <a:bodyPr/>
          <a:lstStyle/>
          <a:p>
            <a:fld id="{4791294E-E5A8-4AC0-BC36-C2BA5440625C}" type="datetimeFigureOut">
              <a:rPr lang="en-US" smtClean="0"/>
              <a:t>2/5/2023</a:t>
            </a:fld>
            <a:endParaRPr lang="en-US"/>
          </a:p>
        </p:txBody>
      </p:sp>
      <p:sp>
        <p:nvSpPr>
          <p:cNvPr id="6" name="Footer Placeholder 5">
            <a:extLst>
              <a:ext uri="{FF2B5EF4-FFF2-40B4-BE49-F238E27FC236}">
                <a16:creationId xmlns:a16="http://schemas.microsoft.com/office/drawing/2014/main" id="{847DA84C-A37D-4CD6-BCC7-F7C3B5C85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EF04B-3413-43B3-83AA-E6E303FF1E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99095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F3B8-4BAC-4F18-B6E2-6963868B1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EFE6BB-5140-4F48-B8FD-6D66A962E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A7C1CC-94E3-4E0F-A19F-BEC42FC457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694BDC-9A07-49FC-BE01-80C7ED7E8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CB0BEE-F64D-409D-B96F-DBF20DA79A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7BC85C-F34C-40A1-88FD-62985A4F706F}"/>
              </a:ext>
            </a:extLst>
          </p:cNvPr>
          <p:cNvSpPr>
            <a:spLocks noGrp="1"/>
          </p:cNvSpPr>
          <p:nvPr>
            <p:ph type="dt" sz="half" idx="10"/>
          </p:nvPr>
        </p:nvSpPr>
        <p:spPr/>
        <p:txBody>
          <a:bodyPr/>
          <a:lstStyle/>
          <a:p>
            <a:fld id="{4791294E-E5A8-4AC0-BC36-C2BA5440625C}" type="datetimeFigureOut">
              <a:rPr lang="en-US" smtClean="0"/>
              <a:t>2/5/2023</a:t>
            </a:fld>
            <a:endParaRPr lang="en-US"/>
          </a:p>
        </p:txBody>
      </p:sp>
      <p:sp>
        <p:nvSpPr>
          <p:cNvPr id="8" name="Footer Placeholder 7">
            <a:extLst>
              <a:ext uri="{FF2B5EF4-FFF2-40B4-BE49-F238E27FC236}">
                <a16:creationId xmlns:a16="http://schemas.microsoft.com/office/drawing/2014/main" id="{AE7C68DC-DA55-4AF6-BA8A-D80E4D187C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E54A23-90C4-42DD-8424-9A2A67B789EB}"/>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7582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FB77-9AA9-459D-8447-3C446E7CF2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7C839-FAE4-47F3-B364-6F1BE115EAED}"/>
              </a:ext>
            </a:extLst>
          </p:cNvPr>
          <p:cNvSpPr>
            <a:spLocks noGrp="1"/>
          </p:cNvSpPr>
          <p:nvPr>
            <p:ph type="dt" sz="half" idx="10"/>
          </p:nvPr>
        </p:nvSpPr>
        <p:spPr/>
        <p:txBody>
          <a:bodyPr/>
          <a:lstStyle/>
          <a:p>
            <a:fld id="{4791294E-E5A8-4AC0-BC36-C2BA5440625C}" type="datetimeFigureOut">
              <a:rPr lang="en-US" smtClean="0"/>
              <a:t>2/5/2023</a:t>
            </a:fld>
            <a:endParaRPr lang="en-US"/>
          </a:p>
        </p:txBody>
      </p:sp>
      <p:sp>
        <p:nvSpPr>
          <p:cNvPr id="4" name="Footer Placeholder 3">
            <a:extLst>
              <a:ext uri="{FF2B5EF4-FFF2-40B4-BE49-F238E27FC236}">
                <a16:creationId xmlns:a16="http://schemas.microsoft.com/office/drawing/2014/main" id="{3044C169-1E38-48CA-806F-B10FC74840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EBD49A-B8FB-47E6-A413-E863D0BE7047}"/>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50029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2F12A-6BCE-4716-A14B-01185B116DBF}"/>
              </a:ext>
            </a:extLst>
          </p:cNvPr>
          <p:cNvSpPr>
            <a:spLocks noGrp="1"/>
          </p:cNvSpPr>
          <p:nvPr>
            <p:ph type="dt" sz="half" idx="10"/>
          </p:nvPr>
        </p:nvSpPr>
        <p:spPr/>
        <p:txBody>
          <a:bodyPr/>
          <a:lstStyle/>
          <a:p>
            <a:fld id="{4791294E-E5A8-4AC0-BC36-C2BA5440625C}" type="datetimeFigureOut">
              <a:rPr lang="en-US" smtClean="0"/>
              <a:t>2/5/2023</a:t>
            </a:fld>
            <a:endParaRPr lang="en-US"/>
          </a:p>
        </p:txBody>
      </p:sp>
      <p:sp>
        <p:nvSpPr>
          <p:cNvPr id="3" name="Footer Placeholder 2">
            <a:extLst>
              <a:ext uri="{FF2B5EF4-FFF2-40B4-BE49-F238E27FC236}">
                <a16:creationId xmlns:a16="http://schemas.microsoft.com/office/drawing/2014/main" id="{0E7F0D77-FB58-42AD-B0D7-1EC3AEF9E3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08B63E-130B-4A65-A949-57AD253E751A}"/>
              </a:ext>
            </a:extLst>
          </p:cNvPr>
          <p:cNvSpPr>
            <a:spLocks noGrp="1"/>
          </p:cNvSpPr>
          <p:nvPr>
            <p:ph type="sldNum" sz="quarter" idx="12"/>
          </p:nvPr>
        </p:nvSpPr>
        <p:spPr/>
        <p:txBody>
          <a:bodyPr/>
          <a:lstStyle/>
          <a:p>
            <a:fld id="{02383E7E-9DFE-4A1E-AEC2-D2E19E891C2C}" type="slidenum">
              <a:rPr lang="en-US" smtClean="0"/>
              <a:t>‹#›</a:t>
            </a:fld>
            <a:endParaRPr lang="en-US"/>
          </a:p>
        </p:txBody>
      </p:sp>
      <p:sp>
        <p:nvSpPr>
          <p:cNvPr id="6" name="Picture Placeholder 5">
            <a:extLst>
              <a:ext uri="{FF2B5EF4-FFF2-40B4-BE49-F238E27FC236}">
                <a16:creationId xmlns:a16="http://schemas.microsoft.com/office/drawing/2014/main" id="{14D8D99B-236D-46C1-B8CC-F73A90F10BB5}"/>
              </a:ext>
            </a:extLst>
          </p:cNvPr>
          <p:cNvSpPr>
            <a:spLocks noGrp="1"/>
          </p:cNvSpPr>
          <p:nvPr>
            <p:ph type="pic" sz="quarter" idx="13" hasCustomPrompt="1"/>
          </p:nvPr>
        </p:nvSpPr>
        <p:spPr>
          <a:xfrm>
            <a:off x="291632"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9" name="Picture Placeholder 5">
            <a:extLst>
              <a:ext uri="{FF2B5EF4-FFF2-40B4-BE49-F238E27FC236}">
                <a16:creationId xmlns:a16="http://schemas.microsoft.com/office/drawing/2014/main" id="{71B9D871-D158-4635-8CD4-C3E09150D08A}"/>
              </a:ext>
            </a:extLst>
          </p:cNvPr>
          <p:cNvSpPr>
            <a:spLocks noGrp="1"/>
          </p:cNvSpPr>
          <p:nvPr>
            <p:ph type="pic" sz="quarter" idx="14" hasCustomPrompt="1"/>
          </p:nvPr>
        </p:nvSpPr>
        <p:spPr>
          <a:xfrm>
            <a:off x="2681746"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0" name="Picture Placeholder 5">
            <a:extLst>
              <a:ext uri="{FF2B5EF4-FFF2-40B4-BE49-F238E27FC236}">
                <a16:creationId xmlns:a16="http://schemas.microsoft.com/office/drawing/2014/main" id="{5BD24C01-3F9A-4DF6-B721-6943F82B3154}"/>
              </a:ext>
            </a:extLst>
          </p:cNvPr>
          <p:cNvSpPr>
            <a:spLocks noGrp="1"/>
          </p:cNvSpPr>
          <p:nvPr>
            <p:ph type="pic" sz="quarter" idx="15" hasCustomPrompt="1"/>
          </p:nvPr>
        </p:nvSpPr>
        <p:spPr>
          <a:xfrm>
            <a:off x="4990380"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1" name="Picture Placeholder 5">
            <a:extLst>
              <a:ext uri="{FF2B5EF4-FFF2-40B4-BE49-F238E27FC236}">
                <a16:creationId xmlns:a16="http://schemas.microsoft.com/office/drawing/2014/main" id="{E7167516-F082-4E72-A2F4-4A00553C6A83}"/>
              </a:ext>
            </a:extLst>
          </p:cNvPr>
          <p:cNvSpPr>
            <a:spLocks noGrp="1"/>
          </p:cNvSpPr>
          <p:nvPr>
            <p:ph type="pic" sz="quarter" idx="16" hasCustomPrompt="1"/>
          </p:nvPr>
        </p:nvSpPr>
        <p:spPr>
          <a:xfrm>
            <a:off x="7643045"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2" name="Picture Placeholder 5">
            <a:extLst>
              <a:ext uri="{FF2B5EF4-FFF2-40B4-BE49-F238E27FC236}">
                <a16:creationId xmlns:a16="http://schemas.microsoft.com/office/drawing/2014/main" id="{B7F1A3A0-91F1-43E9-ADFD-96C76FBB40BD}"/>
              </a:ext>
            </a:extLst>
          </p:cNvPr>
          <p:cNvSpPr>
            <a:spLocks noGrp="1"/>
          </p:cNvSpPr>
          <p:nvPr>
            <p:ph type="pic" sz="quarter" idx="17" hasCustomPrompt="1"/>
          </p:nvPr>
        </p:nvSpPr>
        <p:spPr>
          <a:xfrm>
            <a:off x="10032749"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3" name="Picture Placeholder 5">
            <a:extLst>
              <a:ext uri="{FF2B5EF4-FFF2-40B4-BE49-F238E27FC236}">
                <a16:creationId xmlns:a16="http://schemas.microsoft.com/office/drawing/2014/main" id="{73078B10-D96E-450F-BDAE-D96E911C2CA3}"/>
              </a:ext>
            </a:extLst>
          </p:cNvPr>
          <p:cNvSpPr>
            <a:spLocks noGrp="1"/>
          </p:cNvSpPr>
          <p:nvPr>
            <p:ph type="pic" sz="quarter" idx="18" hasCustomPrompt="1"/>
          </p:nvPr>
        </p:nvSpPr>
        <p:spPr>
          <a:xfrm>
            <a:off x="291632" y="2966629"/>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Tree>
    <p:extLst>
      <p:ext uri="{BB962C8B-B14F-4D97-AF65-F5344CB8AC3E}">
        <p14:creationId xmlns:p14="http://schemas.microsoft.com/office/powerpoint/2010/main" val="83216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4C7C-B380-4067-BD97-E5D7EF784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80E0AE-E5B9-4127-8E1F-93A7082B0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952295-F7AA-48AC-B92E-F10FD2DC0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2BC37D-F2B8-45B5-8893-C63E8646AF87}"/>
              </a:ext>
            </a:extLst>
          </p:cNvPr>
          <p:cNvSpPr>
            <a:spLocks noGrp="1"/>
          </p:cNvSpPr>
          <p:nvPr>
            <p:ph type="dt" sz="half" idx="10"/>
          </p:nvPr>
        </p:nvSpPr>
        <p:spPr/>
        <p:txBody>
          <a:bodyPr/>
          <a:lstStyle/>
          <a:p>
            <a:fld id="{4791294E-E5A8-4AC0-BC36-C2BA5440625C}" type="datetimeFigureOut">
              <a:rPr lang="en-US" smtClean="0"/>
              <a:t>2/5/2023</a:t>
            </a:fld>
            <a:endParaRPr lang="en-US"/>
          </a:p>
        </p:txBody>
      </p:sp>
      <p:sp>
        <p:nvSpPr>
          <p:cNvPr id="6" name="Footer Placeholder 5">
            <a:extLst>
              <a:ext uri="{FF2B5EF4-FFF2-40B4-BE49-F238E27FC236}">
                <a16:creationId xmlns:a16="http://schemas.microsoft.com/office/drawing/2014/main" id="{8F55578D-3A5B-4AF5-AE0C-15E1890D5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C7AD4-C715-4A4D-B82C-8D513D495614}"/>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66703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90AF68B-0660-4858-814B-940C4E66634B}"/>
              </a:ext>
            </a:extLst>
          </p:cNvPr>
          <p:cNvSpPr>
            <a:spLocks noGrp="1"/>
          </p:cNvSpPr>
          <p:nvPr>
            <p:ph type="pic" idx="1"/>
          </p:nvPr>
        </p:nvSpPr>
        <p:spPr>
          <a:xfrm>
            <a:off x="3192463" y="73025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Date Placeholder 4">
            <a:extLst>
              <a:ext uri="{FF2B5EF4-FFF2-40B4-BE49-F238E27FC236}">
                <a16:creationId xmlns:a16="http://schemas.microsoft.com/office/drawing/2014/main" id="{47B610E6-F570-4537-BAD5-9DDD739B570F}"/>
              </a:ext>
            </a:extLst>
          </p:cNvPr>
          <p:cNvSpPr>
            <a:spLocks noGrp="1"/>
          </p:cNvSpPr>
          <p:nvPr>
            <p:ph type="dt" sz="half" idx="10"/>
          </p:nvPr>
        </p:nvSpPr>
        <p:spPr/>
        <p:txBody>
          <a:bodyPr/>
          <a:lstStyle/>
          <a:p>
            <a:fld id="{4791294E-E5A8-4AC0-BC36-C2BA5440625C}" type="datetimeFigureOut">
              <a:rPr lang="en-US" smtClean="0"/>
              <a:t>2/5/2023</a:t>
            </a:fld>
            <a:endParaRPr lang="en-US"/>
          </a:p>
        </p:txBody>
      </p:sp>
      <p:sp>
        <p:nvSpPr>
          <p:cNvPr id="6" name="Footer Placeholder 5">
            <a:extLst>
              <a:ext uri="{FF2B5EF4-FFF2-40B4-BE49-F238E27FC236}">
                <a16:creationId xmlns:a16="http://schemas.microsoft.com/office/drawing/2014/main" id="{4749A2FD-081E-4523-B2E6-F9A046306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04314-AFBC-4922-BE73-F80D33AB14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55183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579B4-3455-48EB-BC42-53EACC073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DBE214-C24F-4958-8779-3412B4196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A94E-504A-40A5-A791-F646936AD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1294E-E5A8-4AC0-BC36-C2BA5440625C}" type="datetimeFigureOut">
              <a:rPr lang="en-US" smtClean="0"/>
              <a:t>2/5/2023</a:t>
            </a:fld>
            <a:endParaRPr lang="en-US"/>
          </a:p>
        </p:txBody>
      </p:sp>
      <p:sp>
        <p:nvSpPr>
          <p:cNvPr id="5" name="Footer Placeholder 4">
            <a:extLst>
              <a:ext uri="{FF2B5EF4-FFF2-40B4-BE49-F238E27FC236}">
                <a16:creationId xmlns:a16="http://schemas.microsoft.com/office/drawing/2014/main" id="{C1F20237-BE98-4F01-A3D8-22364C89E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19E9C7-15FC-4792-826E-056C89E48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83E7E-9DFE-4A1E-AEC2-D2E19E891C2C}" type="slidenum">
              <a:rPr lang="en-US" smtClean="0"/>
              <a:t>‹#›</a:t>
            </a:fld>
            <a:endParaRPr lang="en-US"/>
          </a:p>
        </p:txBody>
      </p:sp>
    </p:spTree>
    <p:extLst>
      <p:ext uri="{BB962C8B-B14F-4D97-AF65-F5344CB8AC3E}">
        <p14:creationId xmlns:p14="http://schemas.microsoft.com/office/powerpoint/2010/main" val="102363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pn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BF09116-5987-43DE-9F4D-C42314E70D2A}"/>
              </a:ext>
            </a:extLst>
          </p:cNvPr>
          <p:cNvSpPr/>
          <p:nvPr/>
        </p:nvSpPr>
        <p:spPr>
          <a:xfrm>
            <a:off x="8067675" y="-7144"/>
            <a:ext cx="4124325" cy="6867525"/>
          </a:xfrm>
          <a:custGeom>
            <a:avLst/>
            <a:gdLst>
              <a:gd name="connsiteX0" fmla="*/ 7144 w 4124325"/>
              <a:gd name="connsiteY0" fmla="*/ 7144 h 6867525"/>
              <a:gd name="connsiteX1" fmla="*/ 4122516 w 4124325"/>
              <a:gd name="connsiteY1" fmla="*/ 7144 h 6867525"/>
              <a:gd name="connsiteX2" fmla="*/ 4122516 w 4124325"/>
              <a:gd name="connsiteY2" fmla="*/ 6865144 h 6867525"/>
              <a:gd name="connsiteX3" fmla="*/ 7145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6" y="7144"/>
                </a:lnTo>
                <a:lnTo>
                  <a:pt x="4122516" y="6865144"/>
                </a:lnTo>
                <a:lnTo>
                  <a:pt x="7145" y="6865144"/>
                </a:lnTo>
                <a:close/>
              </a:path>
            </a:pathLst>
          </a:custGeom>
          <a:solidFill>
            <a:srgbClr val="0A193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305371C-206B-4101-83A0-C87DE6EC5605}"/>
              </a:ext>
            </a:extLst>
          </p:cNvPr>
          <p:cNvSpPr/>
          <p:nvPr/>
        </p:nvSpPr>
        <p:spPr>
          <a:xfrm>
            <a:off x="1354741"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4 w 4552950"/>
              <a:gd name="connsiteY4" fmla="*/ 1359122 h 1362075"/>
              <a:gd name="connsiteX5" fmla="*/ 4546664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4" y="612457"/>
                  <a:pt x="4546664" y="1359122"/>
                </a:cubicBezTo>
                <a:lnTo>
                  <a:pt x="4546664" y="1359122"/>
                </a:lnTo>
                <a:lnTo>
                  <a:pt x="7144" y="1359122"/>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FDA61323-BC68-435E-88F1-9F58A3DAE52A}"/>
              </a:ext>
            </a:extLst>
          </p:cNvPr>
          <p:cNvSpPr/>
          <p:nvPr/>
        </p:nvSpPr>
        <p:spPr>
          <a:xfrm>
            <a:off x="1354836" y="-46333"/>
            <a:ext cx="4552950" cy="1362075"/>
          </a:xfrm>
          <a:custGeom>
            <a:avLst/>
            <a:gdLst>
              <a:gd name="connsiteX0" fmla="*/ 4546664 w 4552950"/>
              <a:gd name="connsiteY0" fmla="*/ 7144 h 1362075"/>
              <a:gd name="connsiteX1" fmla="*/ 4546664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4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4" y="7144"/>
                </a:moveTo>
                <a:lnTo>
                  <a:pt x="4546664" y="7144"/>
                </a:lnTo>
                <a:cubicBezTo>
                  <a:pt x="4546664" y="753809"/>
                  <a:pt x="3941350" y="1359122"/>
                  <a:pt x="3194685" y="1359122"/>
                </a:cubicBezTo>
                <a:lnTo>
                  <a:pt x="1359122" y="1359122"/>
                </a:lnTo>
                <a:cubicBezTo>
                  <a:pt x="612457" y="1359122"/>
                  <a:pt x="7144" y="753809"/>
                  <a:pt x="7144" y="7144"/>
                </a:cubicBezTo>
                <a:lnTo>
                  <a:pt x="7144" y="7144"/>
                </a:lnTo>
                <a:lnTo>
                  <a:pt x="4546664" y="7144"/>
                </a:lnTo>
                <a:close/>
              </a:path>
            </a:pathLst>
          </a:custGeom>
          <a:solidFill>
            <a:srgbClr val="EFEFEF"/>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E7597E5-7984-4EC2-AEE6-99D2985C339B}"/>
              </a:ext>
            </a:extLst>
          </p:cNvPr>
          <p:cNvSpPr/>
          <p:nvPr/>
        </p:nvSpPr>
        <p:spPr>
          <a:xfrm>
            <a:off x="551069" y="925194"/>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4" y="192258"/>
                  <a:pt x="7144" y="126397"/>
                </a:cubicBezTo>
                <a:cubicBezTo>
                  <a:pt x="7144"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E055349-714A-4781-8A3A-7F5B04C27B2D}"/>
              </a:ext>
            </a:extLst>
          </p:cNvPr>
          <p:cNvSpPr/>
          <p:nvPr/>
        </p:nvSpPr>
        <p:spPr>
          <a:xfrm>
            <a:off x="7179374" y="5984748"/>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9" y="245650"/>
                  <a:pt x="126397" y="245650"/>
                </a:cubicBezTo>
                <a:cubicBezTo>
                  <a:pt x="60535" y="245650"/>
                  <a:pt x="7144" y="192259"/>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61132DE-F0DA-49AA-ABD4-100EFFD8E850}"/>
              </a:ext>
            </a:extLst>
          </p:cNvPr>
          <p:cNvSpPr/>
          <p:nvPr/>
        </p:nvSpPr>
        <p:spPr>
          <a:xfrm>
            <a:off x="6707791" y="677544"/>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F387F14-8CBB-43F7-AEB1-8617EF888788}"/>
              </a:ext>
            </a:extLst>
          </p:cNvPr>
          <p:cNvSpPr/>
          <p:nvPr/>
        </p:nvSpPr>
        <p:spPr>
          <a:xfrm>
            <a:off x="5480911" y="4857372"/>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5B1E42B-E59B-495B-AC67-1D8BDB9762C4}"/>
              </a:ext>
            </a:extLst>
          </p:cNvPr>
          <p:cNvSpPr/>
          <p:nvPr/>
        </p:nvSpPr>
        <p:spPr>
          <a:xfrm>
            <a:off x="550974" y="5251228"/>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8" y="245650"/>
                  <a:pt x="126397" y="245650"/>
                </a:cubicBezTo>
                <a:cubicBezTo>
                  <a:pt x="60535" y="245650"/>
                  <a:pt x="7144" y="192259"/>
                  <a:pt x="7144" y="126397"/>
                </a:cubicBezTo>
                <a:cubicBezTo>
                  <a:pt x="7144"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5" name="TextBox 14">
            <a:extLst>
              <a:ext uri="{FF2B5EF4-FFF2-40B4-BE49-F238E27FC236}">
                <a16:creationId xmlns:a16="http://schemas.microsoft.com/office/drawing/2014/main" id="{155220CD-AFA7-4BF0-A678-BBDB0525C165}"/>
              </a:ext>
            </a:extLst>
          </p:cNvPr>
          <p:cNvSpPr txBox="1"/>
          <p:nvPr/>
        </p:nvSpPr>
        <p:spPr>
          <a:xfrm>
            <a:off x="924016" y="2253424"/>
            <a:ext cx="7018268" cy="1169551"/>
          </a:xfrm>
          <a:prstGeom prst="rect">
            <a:avLst/>
          </a:prstGeom>
          <a:noFill/>
        </p:spPr>
        <p:txBody>
          <a:bodyPr wrap="none" rtlCol="0">
            <a:spAutoFit/>
          </a:bodyPr>
          <a:lstStyle/>
          <a:p>
            <a:r>
              <a:rPr lang="en-US" sz="7000" b="1" dirty="0" smtClean="0">
                <a:solidFill>
                  <a:schemeClr val="accent2"/>
                </a:solidFill>
                <a:latin typeface="+mj-lt"/>
              </a:rPr>
              <a:t>Python Seminar</a:t>
            </a:r>
            <a:endParaRPr lang="en-US" sz="7000" b="1" dirty="0">
              <a:solidFill>
                <a:schemeClr val="accent2"/>
              </a:solidFill>
              <a:latin typeface="+mj-lt"/>
            </a:endParaRPr>
          </a:p>
        </p:txBody>
      </p:sp>
      <p:sp>
        <p:nvSpPr>
          <p:cNvPr id="16" name="Rectangle 15">
            <a:extLst>
              <a:ext uri="{FF2B5EF4-FFF2-40B4-BE49-F238E27FC236}">
                <a16:creationId xmlns:a16="http://schemas.microsoft.com/office/drawing/2014/main" id="{430865AC-6117-4062-9E0D-35AA2109A4BD}"/>
              </a:ext>
            </a:extLst>
          </p:cNvPr>
          <p:cNvSpPr/>
          <p:nvPr/>
        </p:nvSpPr>
        <p:spPr>
          <a:xfrm>
            <a:off x="1058091" y="3454146"/>
            <a:ext cx="6622869" cy="707886"/>
          </a:xfrm>
          <a:prstGeom prst="rect">
            <a:avLst/>
          </a:prstGeom>
        </p:spPr>
        <p:txBody>
          <a:bodyPr wrap="square">
            <a:spAutoFit/>
          </a:bodyPr>
          <a:lstStyle/>
          <a:p>
            <a:pPr algn="just"/>
            <a:r>
              <a:rPr lang="en-US" sz="2000" b="1" dirty="0" smtClean="0">
                <a:solidFill>
                  <a:schemeClr val="accent1"/>
                </a:solidFill>
              </a:rPr>
              <a:t>JOURNEY FROM BASICS TO ADVANCED WITH A LIVE PROJECT VIRTUAL ASSISTANT WITH PYTHON</a:t>
            </a:r>
            <a:endParaRPr lang="en-US" sz="2000" b="1" dirty="0">
              <a:solidFill>
                <a:schemeClr val="accent1"/>
              </a:solidFill>
            </a:endParaRPr>
          </a:p>
        </p:txBody>
      </p:sp>
      <p:sp>
        <p:nvSpPr>
          <p:cNvPr id="18" name="Graphic 16">
            <a:extLst>
              <a:ext uri="{FF2B5EF4-FFF2-40B4-BE49-F238E27FC236}">
                <a16:creationId xmlns:a16="http://schemas.microsoft.com/office/drawing/2014/main" id="{A261940C-C176-4222-87B8-0CC41333B014}"/>
              </a:ext>
            </a:extLst>
          </p:cNvPr>
          <p:cNvSpPr/>
          <p:nvPr/>
        </p:nvSpPr>
        <p:spPr>
          <a:xfrm>
            <a:off x="11794331"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09177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000" fill="hold"/>
                                        <p:tgtEl>
                                          <p:spTgt spid="18"/>
                                        </p:tgtEl>
                                        <p:attrNameLst>
                                          <p:attrName>ppt_x</p:attrName>
                                        </p:attrNameLst>
                                      </p:cBhvr>
                                      <p:tavLst>
                                        <p:tav tm="0">
                                          <p:val>
                                            <p:strVal val="1+#ppt_w/2"/>
                                          </p:val>
                                        </p:tav>
                                        <p:tav tm="100000">
                                          <p:val>
                                            <p:strVal val="#ppt_x"/>
                                          </p:val>
                                        </p:tav>
                                      </p:tavLst>
                                    </p:anim>
                                    <p:anim calcmode="lin" valueType="num">
                                      <p:cBhvr additive="base">
                                        <p:cTn id="20" dur="1000" fill="hold"/>
                                        <p:tgtEl>
                                          <p:spTgt spid="18"/>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750"/>
                                        <p:tgtEl>
                                          <p:spTgt spid="15"/>
                                        </p:tgtEl>
                                      </p:cBhvr>
                                    </p:animEffect>
                                  </p:childTnLst>
                                </p:cTn>
                              </p:par>
                              <p:par>
                                <p:cTn id="51" presetID="10" presetClass="entr" presetSubtype="0" fill="hold" grpId="0" nodeType="withEffect">
                                  <p:stCondLst>
                                    <p:cond delay="350"/>
                                  </p:stCondLst>
                                  <p:childTnLst>
                                    <p:set>
                                      <p:cBhvr>
                                        <p:cTn id="52" dur="1" fill="hold">
                                          <p:stCondLst>
                                            <p:cond delay="0"/>
                                          </p:stCondLst>
                                        </p:cTn>
                                        <p:tgtEl>
                                          <p:spTgt spid="16">
                                            <p:txEl>
                                              <p:pRg st="0" end="0"/>
                                            </p:txEl>
                                          </p:spTgt>
                                        </p:tgtEl>
                                        <p:attrNameLst>
                                          <p:attrName>style.visibility</p:attrName>
                                        </p:attrNameLst>
                                      </p:cBhvr>
                                      <p:to>
                                        <p:strVal val="visible"/>
                                      </p:to>
                                    </p:set>
                                    <p:animEffect transition="in" filter="fade">
                                      <p:cBhvr>
                                        <p:cTn id="53" dur="75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4" grpId="0" animBg="1"/>
      <p:bldP spid="15" grpId="0"/>
      <p:bldP spid="16" grpId="0" build="allAtOnce"/>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3"/>
            <a:ext cx="6962775" cy="2508102"/>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4433500"/>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3486660" cy="584775"/>
          </a:xfrm>
          <a:prstGeom prst="rect">
            <a:avLst/>
          </a:prstGeom>
          <a:noFill/>
        </p:spPr>
        <p:txBody>
          <a:bodyPr wrap="none" rtlCol="0">
            <a:spAutoFit/>
          </a:bodyPr>
          <a:lstStyle/>
          <a:p>
            <a:r>
              <a:rPr lang="en-US" sz="3200" b="1" dirty="0" smtClean="0">
                <a:solidFill>
                  <a:schemeClr val="accent2"/>
                </a:solidFill>
              </a:rPr>
              <a:t>Python Variables</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89709" y="2690939"/>
            <a:ext cx="6363321" cy="1754326"/>
          </a:xfrm>
          <a:prstGeom prst="rect">
            <a:avLst/>
          </a:prstGeom>
        </p:spPr>
        <p:txBody>
          <a:bodyPr wrap="square">
            <a:spAutoFit/>
          </a:bodyPr>
          <a:lstStyle/>
          <a:p>
            <a:pPr marL="285750" indent="-285750">
              <a:buFont typeface="Wingdings" panose="05000000000000000000" pitchFamily="2" charset="2"/>
              <a:buChar char="q"/>
            </a:pPr>
            <a:r>
              <a:rPr lang="en-US" dirty="0"/>
              <a:t>Variable names can be a group of both the letters and digits, but they have to begin with a letter or an underscore.</a:t>
            </a:r>
          </a:p>
          <a:p>
            <a:pPr marL="285750" indent="-285750">
              <a:buFont typeface="Wingdings" panose="05000000000000000000" pitchFamily="2" charset="2"/>
              <a:buChar char="q"/>
            </a:pPr>
            <a:r>
              <a:rPr lang="en-US" dirty="0"/>
              <a:t>It is recommended to use lowercase letters for the variable name. Rahul and </a:t>
            </a:r>
            <a:r>
              <a:rPr lang="en-US" dirty="0" err="1"/>
              <a:t>rahul</a:t>
            </a:r>
            <a:r>
              <a:rPr lang="en-US" dirty="0"/>
              <a:t> both are two different variables</a:t>
            </a:r>
          </a:p>
        </p:txBody>
      </p:sp>
      <p:pic>
        <p:nvPicPr>
          <p:cNvPr id="3" name="Picture Placeholder 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02" r="302"/>
          <a:stretch>
            <a:fillRect/>
          </a:stretch>
        </p:blipFill>
        <p:spPr>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348742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par>
                          <p:cTn id="38" fill="hold">
                            <p:stCondLst>
                              <p:cond delay="750"/>
                            </p:stCondLst>
                            <p:childTnLst>
                              <p:par>
                                <p:cTn id="39" presetID="22" presetClass="entr" presetSubtype="8" fill="hold" grpId="0" nodeType="after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wipe(left)">
                                      <p:cBhvr>
                                        <p:cTn id="41" dur="25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2995781"/>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4985042"/>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3486660" cy="584775"/>
          </a:xfrm>
          <a:prstGeom prst="rect">
            <a:avLst/>
          </a:prstGeom>
          <a:noFill/>
        </p:spPr>
        <p:txBody>
          <a:bodyPr wrap="none" rtlCol="0">
            <a:spAutoFit/>
          </a:bodyPr>
          <a:lstStyle/>
          <a:p>
            <a:r>
              <a:rPr lang="en-US" sz="3200" b="1" dirty="0" smtClean="0">
                <a:solidFill>
                  <a:schemeClr val="accent2"/>
                </a:solidFill>
              </a:rPr>
              <a:t>Python Variables</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89709" y="2690939"/>
            <a:ext cx="6363321" cy="2585323"/>
          </a:xfrm>
          <a:prstGeom prst="rect">
            <a:avLst/>
          </a:prstGeom>
        </p:spPr>
        <p:txBody>
          <a:bodyPr wrap="square">
            <a:spAutoFit/>
          </a:bodyPr>
          <a:lstStyle/>
          <a:p>
            <a:pPr marL="285750" indent="-285750">
              <a:buFont typeface="Wingdings" panose="05000000000000000000" pitchFamily="2" charset="2"/>
              <a:buChar char="q"/>
            </a:pPr>
            <a:r>
              <a:rPr lang="en-US" dirty="0"/>
              <a:t>Variables are the example of identifiers. An Identifier is used to identify the literals used in the program. The rules to name an identifier are given below.</a:t>
            </a:r>
          </a:p>
          <a:p>
            <a:pPr marL="285750" indent="-285750">
              <a:buFont typeface="Wingdings" panose="05000000000000000000" pitchFamily="2" charset="2"/>
              <a:buChar char="q"/>
            </a:pPr>
            <a:r>
              <a:rPr lang="en-US" dirty="0"/>
              <a:t>The first character of the variable must be an alphabet or underscore ( _ ).</a:t>
            </a:r>
          </a:p>
          <a:p>
            <a:pPr marL="285750" indent="-285750">
              <a:buFont typeface="Wingdings" panose="05000000000000000000" pitchFamily="2" charset="2"/>
              <a:buChar char="q"/>
            </a:pPr>
            <a:r>
              <a:rPr lang="en-US" dirty="0"/>
              <a:t>All the characters except the first character may be an alphabet of lower-case(a-z), upper-case (A-Z), underscore, or digit (0-9).</a:t>
            </a:r>
          </a:p>
          <a:p>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9042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par>
                          <p:cTn id="38" fill="hold">
                            <p:stCondLst>
                              <p:cond delay="750"/>
                            </p:stCondLst>
                            <p:childTnLst>
                              <p:par>
                                <p:cTn id="39" presetID="22" presetClass="entr" presetSubtype="8" fill="hold" grpId="0" nodeType="after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wipe(left)">
                                      <p:cBhvr>
                                        <p:cTn id="41" dur="250"/>
                                        <p:tgtEl>
                                          <p:spTgt spid="2">
                                            <p:txEl>
                                              <p:pRg st="1" end="1"/>
                                            </p:txEl>
                                          </p:spTgt>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wipe(left)">
                                      <p:cBhvr>
                                        <p:cTn id="45" dur="25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2995781"/>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4985042"/>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3486660" cy="584775"/>
          </a:xfrm>
          <a:prstGeom prst="rect">
            <a:avLst/>
          </a:prstGeom>
          <a:noFill/>
        </p:spPr>
        <p:txBody>
          <a:bodyPr wrap="none" rtlCol="0">
            <a:spAutoFit/>
          </a:bodyPr>
          <a:lstStyle/>
          <a:p>
            <a:r>
              <a:rPr lang="en-US" sz="3200" b="1" dirty="0" smtClean="0">
                <a:solidFill>
                  <a:schemeClr val="accent2"/>
                </a:solidFill>
              </a:rPr>
              <a:t>Python Variables</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89709" y="2690939"/>
            <a:ext cx="6363321" cy="2308324"/>
          </a:xfrm>
          <a:prstGeom prst="rect">
            <a:avLst/>
          </a:prstGeom>
        </p:spPr>
        <p:txBody>
          <a:bodyPr wrap="square">
            <a:spAutoFit/>
          </a:bodyPr>
          <a:lstStyle/>
          <a:p>
            <a:pPr marL="285750" indent="-285750">
              <a:buFont typeface="Wingdings" panose="05000000000000000000" pitchFamily="2" charset="2"/>
              <a:buChar char="q"/>
            </a:pPr>
            <a:r>
              <a:rPr lang="en-US" dirty="0"/>
              <a:t>Identifier name must not contain any white-space, or special character (!, @, #, %, ^, &amp;, *).</a:t>
            </a:r>
          </a:p>
          <a:p>
            <a:pPr marL="285750" indent="-285750">
              <a:buFont typeface="Wingdings" panose="05000000000000000000" pitchFamily="2" charset="2"/>
              <a:buChar char="q"/>
            </a:pPr>
            <a:r>
              <a:rPr lang="en-US" dirty="0"/>
              <a:t>Identifier name must not be similar to any keyword defined in the language.</a:t>
            </a:r>
          </a:p>
          <a:p>
            <a:pPr marL="285750" indent="-285750">
              <a:buFont typeface="Wingdings" panose="05000000000000000000" pitchFamily="2" charset="2"/>
              <a:buChar char="q"/>
            </a:pPr>
            <a:r>
              <a:rPr lang="en-US" dirty="0"/>
              <a:t>Identifier names are case sensitive; for example, my name, and My Name is not the same.</a:t>
            </a:r>
          </a:p>
          <a:p>
            <a:pPr marL="285750" indent="-285750">
              <a:buFont typeface="Wingdings" panose="05000000000000000000" pitchFamily="2" charset="2"/>
              <a:buChar char="q"/>
            </a:pPr>
            <a:r>
              <a:rPr lang="en-US" dirty="0"/>
              <a:t>Examples of valid identifiers: a123, _n, n_9, etc.</a:t>
            </a:r>
          </a:p>
          <a:p>
            <a:pPr marL="285750" indent="-285750">
              <a:buFont typeface="Wingdings" panose="05000000000000000000" pitchFamily="2" charset="2"/>
              <a:buChar char="q"/>
            </a:pPr>
            <a:r>
              <a:rPr lang="en-US" dirty="0"/>
              <a:t>Examples of invalid identifiers: 1a, n%4, n 9, etc.</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0613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par>
                          <p:cTn id="38" fill="hold">
                            <p:stCondLst>
                              <p:cond delay="750"/>
                            </p:stCondLst>
                            <p:childTnLst>
                              <p:par>
                                <p:cTn id="39" presetID="22" presetClass="entr" presetSubtype="8" fill="hold" grpId="0" nodeType="after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wipe(left)">
                                      <p:cBhvr>
                                        <p:cTn id="41" dur="250"/>
                                        <p:tgtEl>
                                          <p:spTgt spid="2">
                                            <p:txEl>
                                              <p:pRg st="1" end="1"/>
                                            </p:txEl>
                                          </p:spTgt>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wipe(left)">
                                      <p:cBhvr>
                                        <p:cTn id="45" dur="250"/>
                                        <p:tgtEl>
                                          <p:spTgt spid="2">
                                            <p:txEl>
                                              <p:pRg st="2" end="2"/>
                                            </p:txEl>
                                          </p:spTgt>
                                        </p:tgtEl>
                                      </p:cBhvr>
                                    </p:animEffect>
                                  </p:childTnLst>
                                </p:cTn>
                              </p:par>
                            </p:childTnLst>
                          </p:cTn>
                        </p:par>
                        <p:par>
                          <p:cTn id="46" fill="hold">
                            <p:stCondLst>
                              <p:cond delay="1250"/>
                            </p:stCondLst>
                            <p:childTnLst>
                              <p:par>
                                <p:cTn id="47" presetID="22" presetClass="entr" presetSubtype="8" fill="hold" grpId="0" nodeType="afterEffect">
                                  <p:stCondLst>
                                    <p:cond delay="0"/>
                                  </p:stCondLst>
                                  <p:childTnLst>
                                    <p:set>
                                      <p:cBhvr>
                                        <p:cTn id="48" dur="1" fill="hold">
                                          <p:stCondLst>
                                            <p:cond delay="0"/>
                                          </p:stCondLst>
                                        </p:cTn>
                                        <p:tgtEl>
                                          <p:spTgt spid="2">
                                            <p:txEl>
                                              <p:pRg st="3" end="3"/>
                                            </p:txEl>
                                          </p:spTgt>
                                        </p:tgtEl>
                                        <p:attrNameLst>
                                          <p:attrName>style.visibility</p:attrName>
                                        </p:attrNameLst>
                                      </p:cBhvr>
                                      <p:to>
                                        <p:strVal val="visible"/>
                                      </p:to>
                                    </p:set>
                                    <p:animEffect transition="in" filter="wipe(left)">
                                      <p:cBhvr>
                                        <p:cTn id="49" dur="250"/>
                                        <p:tgtEl>
                                          <p:spTgt spid="2">
                                            <p:txEl>
                                              <p:pRg st="3" end="3"/>
                                            </p:txEl>
                                          </p:spTgt>
                                        </p:tgtEl>
                                      </p:cBhvr>
                                    </p:animEffect>
                                  </p:childTnLst>
                                </p:cTn>
                              </p:par>
                            </p:childTnLst>
                          </p:cTn>
                        </p:par>
                        <p:par>
                          <p:cTn id="50" fill="hold">
                            <p:stCondLst>
                              <p:cond delay="1500"/>
                            </p:stCondLst>
                            <p:childTnLst>
                              <p:par>
                                <p:cTn id="51" presetID="22" presetClass="entr" presetSubtype="8" fill="hold" grpId="0" nodeType="afterEffect">
                                  <p:stCondLst>
                                    <p:cond delay="0"/>
                                  </p:stCondLst>
                                  <p:childTnLst>
                                    <p:set>
                                      <p:cBhvr>
                                        <p:cTn id="52" dur="1" fill="hold">
                                          <p:stCondLst>
                                            <p:cond delay="0"/>
                                          </p:stCondLst>
                                        </p:cTn>
                                        <p:tgtEl>
                                          <p:spTgt spid="2">
                                            <p:txEl>
                                              <p:pRg st="4" end="4"/>
                                            </p:txEl>
                                          </p:spTgt>
                                        </p:tgtEl>
                                        <p:attrNameLst>
                                          <p:attrName>style.visibility</p:attrName>
                                        </p:attrNameLst>
                                      </p:cBhvr>
                                      <p:to>
                                        <p:strVal val="visible"/>
                                      </p:to>
                                    </p:set>
                                    <p:animEffect transition="in" filter="wipe(left)">
                                      <p:cBhvr>
                                        <p:cTn id="53" dur="25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3"/>
            <a:ext cx="6962775" cy="2508102"/>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4433500"/>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3841116" cy="584775"/>
          </a:xfrm>
          <a:prstGeom prst="rect">
            <a:avLst/>
          </a:prstGeom>
          <a:noFill/>
        </p:spPr>
        <p:txBody>
          <a:bodyPr wrap="none" rtlCol="0">
            <a:spAutoFit/>
          </a:bodyPr>
          <a:lstStyle/>
          <a:p>
            <a:r>
              <a:rPr lang="en-US" sz="3200" b="1" dirty="0" smtClean="0">
                <a:solidFill>
                  <a:schemeClr val="accent2"/>
                </a:solidFill>
              </a:rPr>
              <a:t>Python Data Types</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89709" y="2690939"/>
            <a:ext cx="6363321" cy="1477328"/>
          </a:xfrm>
          <a:prstGeom prst="rect">
            <a:avLst/>
          </a:prstGeom>
        </p:spPr>
        <p:txBody>
          <a:bodyPr wrap="square">
            <a:spAutoFit/>
          </a:bodyPr>
          <a:lstStyle/>
          <a:p>
            <a:pPr marL="285750" indent="-285750">
              <a:buFont typeface="Wingdings" panose="05000000000000000000" pitchFamily="2" charset="2"/>
              <a:buChar char="q"/>
            </a:pPr>
            <a:r>
              <a:rPr lang="en-US" dirty="0"/>
              <a:t>In programming, data type is an important concept.</a:t>
            </a:r>
          </a:p>
          <a:p>
            <a:pPr marL="285750" indent="-285750">
              <a:buFont typeface="Wingdings" panose="05000000000000000000" pitchFamily="2" charset="2"/>
              <a:buChar char="q"/>
            </a:pPr>
            <a:r>
              <a:rPr lang="en-US" dirty="0"/>
              <a:t>Variables can store data of different types, and different types can do different things.</a:t>
            </a:r>
          </a:p>
          <a:p>
            <a:pPr marL="285750" indent="-285750">
              <a:buFont typeface="Wingdings" panose="05000000000000000000" pitchFamily="2" charset="2"/>
              <a:buChar char="q"/>
            </a:pPr>
            <a:r>
              <a:rPr lang="en-US" dirty="0"/>
              <a:t>Python has the following data types built-in by default, in these categories:</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8035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par>
                          <p:cTn id="38" fill="hold">
                            <p:stCondLst>
                              <p:cond delay="750"/>
                            </p:stCondLst>
                            <p:childTnLst>
                              <p:par>
                                <p:cTn id="39" presetID="22" presetClass="entr" presetSubtype="8" fill="hold" grpId="0" nodeType="after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wipe(left)">
                                      <p:cBhvr>
                                        <p:cTn id="41" dur="250"/>
                                        <p:tgtEl>
                                          <p:spTgt spid="2">
                                            <p:txEl>
                                              <p:pRg st="1" end="1"/>
                                            </p:txEl>
                                          </p:spTgt>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wipe(left)">
                                      <p:cBhvr>
                                        <p:cTn id="45" dur="25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3841116" cy="584775"/>
          </a:xfrm>
          <a:prstGeom prst="rect">
            <a:avLst/>
          </a:prstGeom>
          <a:noFill/>
        </p:spPr>
        <p:txBody>
          <a:bodyPr wrap="none" rtlCol="0">
            <a:spAutoFit/>
          </a:bodyPr>
          <a:lstStyle/>
          <a:p>
            <a:r>
              <a:rPr lang="en-US" sz="3200" b="1" dirty="0" smtClean="0">
                <a:solidFill>
                  <a:schemeClr val="accent2"/>
                </a:solidFill>
              </a:rPr>
              <a:t>Python Data Types</a:t>
            </a:r>
            <a:endParaRPr lang="en-US" sz="3200" b="1" dirty="0">
              <a:solidFill>
                <a:schemeClr val="accent2"/>
              </a:solidFill>
            </a:endParaRPr>
          </a:p>
        </p:txBody>
      </p:sp>
      <p:graphicFrame>
        <p:nvGraphicFramePr>
          <p:cNvPr id="12" name="Diagram 11"/>
          <p:cNvGraphicFramePr/>
          <p:nvPr>
            <p:extLst>
              <p:ext uri="{D42A27DB-BD31-4B8C-83A1-F6EECF244321}">
                <p14:modId xmlns:p14="http://schemas.microsoft.com/office/powerpoint/2010/main" val="422039507"/>
              </p:ext>
            </p:extLst>
          </p:nvPr>
        </p:nvGraphicFramePr>
        <p:xfrm>
          <a:off x="3023884" y="2089149"/>
          <a:ext cx="8344536" cy="4403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Placeholder 2"/>
          <p:cNvPicPr>
            <a:picLocks noGrp="1" noChangeAspect="1"/>
          </p:cNvPicPr>
          <p:nvPr>
            <p:ph type="pic" sz="quarter" idx="13"/>
          </p:nvPr>
        </p:nvPicPr>
        <p:blipFill>
          <a:blip r:embed="rId7">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2361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2226525"/>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4143219"/>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3098925" cy="584775"/>
          </a:xfrm>
          <a:prstGeom prst="rect">
            <a:avLst/>
          </a:prstGeom>
          <a:noFill/>
        </p:spPr>
        <p:txBody>
          <a:bodyPr wrap="none" rtlCol="0">
            <a:spAutoFit/>
          </a:bodyPr>
          <a:lstStyle/>
          <a:p>
            <a:r>
              <a:rPr lang="en-US" sz="3200" b="1" dirty="0" smtClean="0">
                <a:solidFill>
                  <a:schemeClr val="accent2"/>
                </a:solidFill>
              </a:rPr>
              <a:t>Python Strings</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89709" y="2690939"/>
            <a:ext cx="6363321" cy="1200329"/>
          </a:xfrm>
          <a:prstGeom prst="rect">
            <a:avLst/>
          </a:prstGeom>
        </p:spPr>
        <p:txBody>
          <a:bodyPr wrap="square">
            <a:spAutoFit/>
          </a:bodyPr>
          <a:lstStyle/>
          <a:p>
            <a:pPr marL="285750" indent="-285750">
              <a:buFont typeface="Wingdings" panose="05000000000000000000" pitchFamily="2" charset="2"/>
              <a:buChar char="q"/>
            </a:pPr>
            <a:r>
              <a:rPr lang="en-US" dirty="0"/>
              <a:t>Strings in python are surrounded by either single quotation marks, or double quotation marks</a:t>
            </a:r>
            <a:r>
              <a:rPr lang="en-US" dirty="0" smtClean="0"/>
              <a:t>.</a:t>
            </a:r>
            <a:endParaRPr lang="en-US" dirty="0"/>
          </a:p>
          <a:p>
            <a:pPr marL="285750" indent="-285750">
              <a:buFont typeface="Wingdings" panose="05000000000000000000" pitchFamily="2" charset="2"/>
              <a:buChar char="q"/>
            </a:pPr>
            <a:r>
              <a:rPr lang="en-US" dirty="0"/>
              <a:t>'hello' is the same as "hello</a:t>
            </a:r>
            <a:r>
              <a:rPr lang="en-US" dirty="0" smtClean="0"/>
              <a:t>".</a:t>
            </a:r>
            <a:endParaRPr lang="en-US" dirty="0"/>
          </a:p>
          <a:p>
            <a:pPr marL="285750" indent="-285750">
              <a:buFont typeface="Wingdings" panose="05000000000000000000" pitchFamily="2" charset="2"/>
              <a:buChar char="q"/>
            </a:pPr>
            <a:r>
              <a:rPr lang="en-US" dirty="0"/>
              <a:t>You can display a string literal with the print() function:</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4850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par>
                          <p:cTn id="38" fill="hold">
                            <p:stCondLst>
                              <p:cond delay="750"/>
                            </p:stCondLst>
                            <p:childTnLst>
                              <p:par>
                                <p:cTn id="39" presetID="22" presetClass="entr" presetSubtype="8" fill="hold" grpId="0" nodeType="after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wipe(left)">
                                      <p:cBhvr>
                                        <p:cTn id="41" dur="250"/>
                                        <p:tgtEl>
                                          <p:spTgt spid="2">
                                            <p:txEl>
                                              <p:pRg st="1" end="1"/>
                                            </p:txEl>
                                          </p:spTgt>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wipe(left)">
                                      <p:cBhvr>
                                        <p:cTn id="45" dur="25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2037839"/>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3940016"/>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2826415" cy="584775"/>
          </a:xfrm>
          <a:prstGeom prst="rect">
            <a:avLst/>
          </a:prstGeom>
          <a:noFill/>
        </p:spPr>
        <p:txBody>
          <a:bodyPr wrap="none" rtlCol="0">
            <a:spAutoFit/>
          </a:bodyPr>
          <a:lstStyle/>
          <a:p>
            <a:r>
              <a:rPr lang="en-US" sz="3200" b="1" dirty="0" smtClean="0">
                <a:solidFill>
                  <a:schemeClr val="accent2"/>
                </a:solidFill>
              </a:rPr>
              <a:t>String Slicing</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89709" y="2690939"/>
            <a:ext cx="6363321" cy="1200329"/>
          </a:xfrm>
          <a:prstGeom prst="rect">
            <a:avLst/>
          </a:prstGeom>
        </p:spPr>
        <p:txBody>
          <a:bodyPr wrap="square">
            <a:spAutoFit/>
          </a:bodyPr>
          <a:lstStyle/>
          <a:p>
            <a:pPr marL="285750" indent="-285750">
              <a:buFont typeface="Wingdings" panose="05000000000000000000" pitchFamily="2" charset="2"/>
              <a:buChar char="q"/>
            </a:pPr>
            <a:r>
              <a:rPr lang="en-US" dirty="0"/>
              <a:t>You can return a range of characters by using the slice syntax</a:t>
            </a:r>
            <a:r>
              <a:rPr lang="en-US" dirty="0" smtClean="0"/>
              <a:t>.</a:t>
            </a:r>
            <a:endParaRPr lang="en-US" dirty="0"/>
          </a:p>
          <a:p>
            <a:pPr marL="285750" indent="-285750">
              <a:buFont typeface="Wingdings" panose="05000000000000000000" pitchFamily="2" charset="2"/>
              <a:buChar char="q"/>
            </a:pPr>
            <a:r>
              <a:rPr lang="en-US" dirty="0"/>
              <a:t>Specify the start index and the end index, separated by a colon, to return a part of the string.</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200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par>
                          <p:cTn id="38" fill="hold">
                            <p:stCondLst>
                              <p:cond delay="750"/>
                            </p:stCondLst>
                            <p:childTnLst>
                              <p:par>
                                <p:cTn id="39" presetID="22" presetClass="entr" presetSubtype="8" fill="hold" grpId="0" nodeType="after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wipe(left)">
                                      <p:cBhvr>
                                        <p:cTn id="41" dur="25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2995781"/>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4985042"/>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2826415" cy="584775"/>
          </a:xfrm>
          <a:prstGeom prst="rect">
            <a:avLst/>
          </a:prstGeom>
          <a:noFill/>
        </p:spPr>
        <p:txBody>
          <a:bodyPr wrap="none" rtlCol="0">
            <a:spAutoFit/>
          </a:bodyPr>
          <a:lstStyle/>
          <a:p>
            <a:r>
              <a:rPr lang="en-US" sz="3200" b="1" dirty="0" smtClean="0">
                <a:solidFill>
                  <a:schemeClr val="accent2"/>
                </a:solidFill>
              </a:rPr>
              <a:t>String Slicing</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89709" y="3083145"/>
            <a:ext cx="6363321" cy="1754326"/>
          </a:xfrm>
          <a:prstGeom prst="rect">
            <a:avLst/>
          </a:prstGeom>
        </p:spPr>
        <p:txBody>
          <a:bodyPr wrap="square">
            <a:spAutoFit/>
          </a:bodyPr>
          <a:lstStyle/>
          <a:p>
            <a:pPr marL="285750" indent="-285750">
              <a:buFont typeface="Wingdings" panose="05000000000000000000" pitchFamily="2" charset="2"/>
              <a:buChar char="q"/>
            </a:pPr>
            <a:r>
              <a:rPr lang="en-US" dirty="0"/>
              <a:t>b = "Hello, World!"</a:t>
            </a:r>
          </a:p>
          <a:p>
            <a:r>
              <a:rPr lang="en-US" dirty="0" smtClean="0"/>
              <a:t>			print(b[2:5</a:t>
            </a:r>
            <a:r>
              <a:rPr lang="en-US" dirty="0"/>
              <a:t>])</a:t>
            </a:r>
          </a:p>
          <a:p>
            <a:pPr marL="285750" indent="-285750">
              <a:buFont typeface="Wingdings" panose="05000000000000000000" pitchFamily="2" charset="2"/>
              <a:buChar char="q"/>
            </a:pPr>
            <a:r>
              <a:rPr lang="en-US" dirty="0"/>
              <a:t>By leaving out the start index, the range will start at the first character</a:t>
            </a:r>
          </a:p>
          <a:p>
            <a:pPr lvl="6"/>
            <a:r>
              <a:rPr lang="en-US" dirty="0"/>
              <a:t>b = "Hello, World!"</a:t>
            </a:r>
          </a:p>
          <a:p>
            <a:pPr lvl="6"/>
            <a:r>
              <a:rPr lang="en-US" dirty="0"/>
              <a:t>print(b[:5</a:t>
            </a:r>
            <a:r>
              <a:rPr lang="en-US" dirty="0" smtClean="0"/>
              <a:t>])</a:t>
            </a:r>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2749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par>
                          <p:cTn id="38" fill="hold">
                            <p:stCondLst>
                              <p:cond delay="750"/>
                            </p:stCondLst>
                            <p:childTnLst>
                              <p:par>
                                <p:cTn id="39" presetID="22" presetClass="entr" presetSubtype="8" fill="hold" grpId="0" nodeType="after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wipe(left)">
                                      <p:cBhvr>
                                        <p:cTn id="41" dur="250"/>
                                        <p:tgtEl>
                                          <p:spTgt spid="2">
                                            <p:txEl>
                                              <p:pRg st="1" end="1"/>
                                            </p:txEl>
                                          </p:spTgt>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wipe(left)">
                                      <p:cBhvr>
                                        <p:cTn id="45" dur="250"/>
                                        <p:tgtEl>
                                          <p:spTgt spid="2">
                                            <p:txEl>
                                              <p:pRg st="2" end="2"/>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wipe(left)">
                                      <p:cBhvr>
                                        <p:cTn id="48" dur="250"/>
                                        <p:tgtEl>
                                          <p:spTgt spid="2">
                                            <p:txEl>
                                              <p:pRg st="3" end="3"/>
                                            </p:tx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
                                            <p:txEl>
                                              <p:pRg st="4" end="4"/>
                                            </p:txEl>
                                          </p:spTgt>
                                        </p:tgtEl>
                                        <p:attrNameLst>
                                          <p:attrName>style.visibility</p:attrName>
                                        </p:attrNameLst>
                                      </p:cBhvr>
                                      <p:to>
                                        <p:strVal val="visible"/>
                                      </p:to>
                                    </p:set>
                                    <p:animEffect transition="in" filter="wipe(left)">
                                      <p:cBhvr>
                                        <p:cTn id="51" dur="25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2995781"/>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4985042"/>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2826415" cy="584775"/>
          </a:xfrm>
          <a:prstGeom prst="rect">
            <a:avLst/>
          </a:prstGeom>
          <a:noFill/>
        </p:spPr>
        <p:txBody>
          <a:bodyPr wrap="none" rtlCol="0">
            <a:spAutoFit/>
          </a:bodyPr>
          <a:lstStyle/>
          <a:p>
            <a:r>
              <a:rPr lang="en-US" sz="3200" b="1" dirty="0" smtClean="0">
                <a:solidFill>
                  <a:schemeClr val="accent2"/>
                </a:solidFill>
              </a:rPr>
              <a:t>String Slicing</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89709" y="2690939"/>
            <a:ext cx="6363321" cy="2308324"/>
          </a:xfrm>
          <a:prstGeom prst="rect">
            <a:avLst/>
          </a:prstGeom>
        </p:spPr>
        <p:txBody>
          <a:bodyPr wrap="square">
            <a:spAutoFit/>
          </a:bodyPr>
          <a:lstStyle/>
          <a:p>
            <a:endParaRPr lang="en-US" dirty="0" smtClean="0"/>
          </a:p>
          <a:p>
            <a:pPr marL="285750" indent="-285750">
              <a:buFont typeface="Wingdings" panose="05000000000000000000" pitchFamily="2" charset="2"/>
              <a:buChar char="q"/>
            </a:pPr>
            <a:r>
              <a:rPr lang="en-US" dirty="0"/>
              <a:t>By leaving out the end index, the range will go to the end</a:t>
            </a:r>
          </a:p>
          <a:p>
            <a:pPr lvl="5"/>
            <a:r>
              <a:rPr lang="en-US" dirty="0"/>
              <a:t>b = "Hello, World!"</a:t>
            </a:r>
          </a:p>
          <a:p>
            <a:pPr lvl="5"/>
            <a:r>
              <a:rPr lang="en-US" dirty="0"/>
              <a:t>print(b[2:])</a:t>
            </a:r>
          </a:p>
          <a:p>
            <a:pPr marL="285750" indent="-285750">
              <a:buFont typeface="Wingdings" panose="05000000000000000000" pitchFamily="2" charset="2"/>
              <a:buChar char="q"/>
            </a:pPr>
            <a:r>
              <a:rPr lang="en-US" dirty="0"/>
              <a:t>Use negative indexes to start the slice from the end of the string</a:t>
            </a:r>
          </a:p>
          <a:p>
            <a:pPr lvl="5"/>
            <a:r>
              <a:rPr lang="en-US" dirty="0"/>
              <a:t>b = "Hello, World!"</a:t>
            </a:r>
          </a:p>
          <a:p>
            <a:pPr lvl="5"/>
            <a:r>
              <a:rPr lang="en-US" dirty="0"/>
              <a:t>print(b[-5:-2])</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47648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wipe(left)">
                                      <p:cBhvr>
                                        <p:cTn id="37" dur="250"/>
                                        <p:tgtEl>
                                          <p:spTgt spid="2">
                                            <p:txEl>
                                              <p:pRg st="1" end="1"/>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
                                            <p:txEl>
                                              <p:pRg st="2" end="2"/>
                                            </p:txEl>
                                          </p:spTgt>
                                        </p:tgtEl>
                                        <p:attrNameLst>
                                          <p:attrName>style.visibility</p:attrName>
                                        </p:attrNameLst>
                                      </p:cBhvr>
                                      <p:to>
                                        <p:strVal val="visible"/>
                                      </p:to>
                                    </p:set>
                                    <p:animEffect transition="in" filter="wipe(left)">
                                      <p:cBhvr>
                                        <p:cTn id="40" dur="250"/>
                                        <p:tgtEl>
                                          <p:spTgt spid="2">
                                            <p:txEl>
                                              <p:pRg st="2" end="2"/>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animEffect transition="in" filter="wipe(left)">
                                      <p:cBhvr>
                                        <p:cTn id="43" dur="250"/>
                                        <p:tgtEl>
                                          <p:spTgt spid="2">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
                                            <p:txEl>
                                              <p:pRg st="4" end="4"/>
                                            </p:txEl>
                                          </p:spTgt>
                                        </p:tgtEl>
                                        <p:attrNameLst>
                                          <p:attrName>style.visibility</p:attrName>
                                        </p:attrNameLst>
                                      </p:cBhvr>
                                      <p:to>
                                        <p:strVal val="visible"/>
                                      </p:to>
                                    </p:set>
                                    <p:animEffect transition="in" filter="wipe(left)">
                                      <p:cBhvr>
                                        <p:cTn id="48" dur="250"/>
                                        <p:tgtEl>
                                          <p:spTgt spid="2">
                                            <p:txEl>
                                              <p:pRg st="4" end="4"/>
                                            </p:tx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
                                            <p:txEl>
                                              <p:pRg st="5" end="5"/>
                                            </p:txEl>
                                          </p:spTgt>
                                        </p:tgtEl>
                                        <p:attrNameLst>
                                          <p:attrName>style.visibility</p:attrName>
                                        </p:attrNameLst>
                                      </p:cBhvr>
                                      <p:to>
                                        <p:strVal val="visible"/>
                                      </p:to>
                                    </p:set>
                                    <p:animEffect transition="in" filter="wipe(left)">
                                      <p:cBhvr>
                                        <p:cTn id="51" dur="250"/>
                                        <p:tgtEl>
                                          <p:spTgt spid="2">
                                            <p:txEl>
                                              <p:pRg st="5" end="5"/>
                                            </p:txEl>
                                          </p:spTgt>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
                                            <p:txEl>
                                              <p:pRg st="6" end="6"/>
                                            </p:txEl>
                                          </p:spTgt>
                                        </p:tgtEl>
                                        <p:attrNameLst>
                                          <p:attrName>style.visibility</p:attrName>
                                        </p:attrNameLst>
                                      </p:cBhvr>
                                      <p:to>
                                        <p:strVal val="visible"/>
                                      </p:to>
                                    </p:set>
                                    <p:animEffect transition="in" filter="wipe(left)">
                                      <p:cBhvr>
                                        <p:cTn id="54" dur="25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2995781"/>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4985042"/>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3760966" cy="584775"/>
          </a:xfrm>
          <a:prstGeom prst="rect">
            <a:avLst/>
          </a:prstGeom>
          <a:noFill/>
        </p:spPr>
        <p:txBody>
          <a:bodyPr wrap="none" rtlCol="0">
            <a:spAutoFit/>
          </a:bodyPr>
          <a:lstStyle/>
          <a:p>
            <a:r>
              <a:rPr lang="en-US" sz="3200" b="1" dirty="0" smtClean="0">
                <a:solidFill>
                  <a:schemeClr val="accent2"/>
                </a:solidFill>
              </a:rPr>
              <a:t>Escape Character</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89709" y="2690939"/>
            <a:ext cx="6363321" cy="2308324"/>
          </a:xfrm>
          <a:prstGeom prst="rect">
            <a:avLst/>
          </a:prstGeom>
        </p:spPr>
        <p:txBody>
          <a:bodyPr wrap="square">
            <a:spAutoFit/>
          </a:bodyPr>
          <a:lstStyle/>
          <a:p>
            <a:pPr marL="285750" indent="-285750">
              <a:buFont typeface="Wingdings" panose="05000000000000000000" pitchFamily="2" charset="2"/>
              <a:buChar char="q"/>
            </a:pPr>
            <a:r>
              <a:rPr lang="en-US" dirty="0"/>
              <a:t>To insert characters that are illegal in a string, use an escape character</a:t>
            </a:r>
            <a:r>
              <a:rPr lang="en-US" dirty="0" smtClean="0"/>
              <a:t>.</a:t>
            </a:r>
          </a:p>
          <a:p>
            <a:endParaRPr lang="en-US" dirty="0" smtClean="0"/>
          </a:p>
          <a:p>
            <a:pPr marL="285750" indent="-285750">
              <a:buFont typeface="Wingdings" panose="05000000000000000000" pitchFamily="2" charset="2"/>
              <a:buChar char="q"/>
            </a:pPr>
            <a:r>
              <a:rPr lang="en-US" dirty="0" smtClean="0"/>
              <a:t>An </a:t>
            </a:r>
            <a:r>
              <a:rPr lang="en-US" dirty="0"/>
              <a:t>escape character is a backslash \ followed by the character you want to insert</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smtClean="0"/>
              <a:t>An </a:t>
            </a:r>
            <a:r>
              <a:rPr lang="en-US" dirty="0"/>
              <a:t>example of an illegal character is a double quote inside a string that is surrounded by double quotes:</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5614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3"/>
            <a:ext cx="6962775" cy="2508102"/>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4433500"/>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4575291" cy="584775"/>
          </a:xfrm>
          <a:prstGeom prst="rect">
            <a:avLst/>
          </a:prstGeom>
          <a:noFill/>
        </p:spPr>
        <p:txBody>
          <a:bodyPr wrap="none" rtlCol="0">
            <a:spAutoFit/>
          </a:bodyPr>
          <a:lstStyle/>
          <a:p>
            <a:r>
              <a:rPr lang="en-US" sz="3200" b="1" dirty="0" smtClean="0">
                <a:solidFill>
                  <a:schemeClr val="accent2"/>
                </a:solidFill>
              </a:rPr>
              <a:t>Introduction to Python</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361953" y="2815233"/>
            <a:ext cx="6363321" cy="2308324"/>
          </a:xfrm>
          <a:prstGeom prst="rect">
            <a:avLst/>
          </a:prstGeom>
        </p:spPr>
        <p:txBody>
          <a:bodyPr wrap="square">
            <a:spAutoFit/>
          </a:bodyPr>
          <a:lstStyle/>
          <a:p>
            <a:r>
              <a:rPr lang="en-US" dirty="0"/>
              <a:t>Python is a popular programming language. It was created by Guido van Rossum, and released in 1991</a:t>
            </a:r>
            <a:r>
              <a:rPr lang="en-US" dirty="0" smtClean="0"/>
              <a:t>.</a:t>
            </a:r>
          </a:p>
          <a:p>
            <a:r>
              <a:rPr lang="en-US" dirty="0"/>
              <a:t>It is used for:</a:t>
            </a:r>
          </a:p>
          <a:p>
            <a:pPr marL="285750" indent="-285750">
              <a:buFont typeface="Arial" panose="020B0604020202020204" pitchFamily="34" charset="0"/>
              <a:buChar char="•"/>
            </a:pPr>
            <a:r>
              <a:rPr lang="en-US" dirty="0"/>
              <a:t>W</a:t>
            </a:r>
            <a:r>
              <a:rPr lang="en-US" dirty="0" smtClean="0"/>
              <a:t>eb </a:t>
            </a:r>
            <a:r>
              <a:rPr lang="en-US" dirty="0"/>
              <a:t>development (server-side</a:t>
            </a:r>
            <a:r>
              <a:rPr lang="en-US" dirty="0" smtClean="0"/>
              <a:t>)</a:t>
            </a:r>
            <a:endParaRPr lang="en-US" dirty="0"/>
          </a:p>
          <a:p>
            <a:pPr marL="285750" indent="-285750">
              <a:buFont typeface="Arial" panose="020B0604020202020204" pitchFamily="34" charset="0"/>
              <a:buChar char="•"/>
            </a:pPr>
            <a:r>
              <a:rPr lang="en-US" dirty="0"/>
              <a:t>S</a:t>
            </a:r>
            <a:r>
              <a:rPr lang="en-US" dirty="0" smtClean="0"/>
              <a:t>oftware Development</a:t>
            </a:r>
            <a:endParaRPr lang="en-US" dirty="0"/>
          </a:p>
          <a:p>
            <a:pPr marL="285750" indent="-285750">
              <a:buFont typeface="Arial" panose="020B0604020202020204" pitchFamily="34" charset="0"/>
              <a:buChar char="•"/>
            </a:pPr>
            <a:r>
              <a:rPr lang="en-US" dirty="0" smtClean="0"/>
              <a:t>Mathematics</a:t>
            </a:r>
            <a:endParaRPr lang="en-US" dirty="0"/>
          </a:p>
          <a:p>
            <a:pPr marL="285750" indent="-285750">
              <a:buFont typeface="Arial" panose="020B0604020202020204" pitchFamily="34" charset="0"/>
              <a:buChar char="•"/>
            </a:pPr>
            <a:r>
              <a:rPr lang="en-US" dirty="0"/>
              <a:t>S</a:t>
            </a:r>
            <a:r>
              <a:rPr lang="en-US" dirty="0" smtClean="0"/>
              <a:t>ystem Scripting</a:t>
            </a:r>
            <a:endParaRPr lang="en-US" dirty="0"/>
          </a:p>
          <a:p>
            <a:endParaRPr lang="en-US" b="1" dirty="0">
              <a:solidFill>
                <a:schemeClr val="accent1"/>
              </a:solidFill>
            </a:endParaRP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3377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1" end="1"/>
                                            </p:txEl>
                                          </p:spTgt>
                                        </p:tgtEl>
                                        <p:attrNameLst>
                                          <p:attrName>style.visibility</p:attrName>
                                        </p:attrNameLst>
                                      </p:cBhvr>
                                      <p:to>
                                        <p:strVal val="visible"/>
                                      </p:to>
                                    </p:set>
                                    <p:animEffect transition="in" filter="wipe(left)">
                                      <p:cBhvr>
                                        <p:cTn id="42" dur="250"/>
                                        <p:tgtEl>
                                          <p:spTgt spid="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2" end="2"/>
                                            </p:txEl>
                                          </p:spTgt>
                                        </p:tgtEl>
                                        <p:attrNameLst>
                                          <p:attrName>style.visibility</p:attrName>
                                        </p:attrNameLst>
                                      </p:cBhvr>
                                      <p:to>
                                        <p:strVal val="visible"/>
                                      </p:to>
                                    </p:set>
                                    <p:animEffect transition="in" filter="wipe(left)">
                                      <p:cBhvr>
                                        <p:cTn id="47" dur="250"/>
                                        <p:tgtEl>
                                          <p:spTgt spid="2">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
                                            <p:txEl>
                                              <p:pRg st="3" end="3"/>
                                            </p:txEl>
                                          </p:spTgt>
                                        </p:tgtEl>
                                        <p:attrNameLst>
                                          <p:attrName>style.visibility</p:attrName>
                                        </p:attrNameLst>
                                      </p:cBhvr>
                                      <p:to>
                                        <p:strVal val="visible"/>
                                      </p:to>
                                    </p:set>
                                    <p:animEffect transition="in" filter="wipe(left)">
                                      <p:cBhvr>
                                        <p:cTn id="52" dur="250"/>
                                        <p:tgtEl>
                                          <p:spTgt spid="2">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
                                            <p:txEl>
                                              <p:pRg st="4" end="4"/>
                                            </p:txEl>
                                          </p:spTgt>
                                        </p:tgtEl>
                                        <p:attrNameLst>
                                          <p:attrName>style.visibility</p:attrName>
                                        </p:attrNameLst>
                                      </p:cBhvr>
                                      <p:to>
                                        <p:strVal val="visible"/>
                                      </p:to>
                                    </p:set>
                                    <p:animEffect transition="in" filter="wipe(left)">
                                      <p:cBhvr>
                                        <p:cTn id="57" dur="250"/>
                                        <p:tgtEl>
                                          <p:spTgt spid="2">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
                                            <p:txEl>
                                              <p:pRg st="5" end="5"/>
                                            </p:txEl>
                                          </p:spTgt>
                                        </p:tgtEl>
                                        <p:attrNameLst>
                                          <p:attrName>style.visibility</p:attrName>
                                        </p:attrNameLst>
                                      </p:cBhvr>
                                      <p:to>
                                        <p:strVal val="visible"/>
                                      </p:to>
                                    </p:set>
                                    <p:animEffect transition="in" filter="wipe(left)">
                                      <p:cBhvr>
                                        <p:cTn id="62" dur="25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2995781"/>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4985042"/>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3760966" cy="584775"/>
          </a:xfrm>
          <a:prstGeom prst="rect">
            <a:avLst/>
          </a:prstGeom>
          <a:noFill/>
        </p:spPr>
        <p:txBody>
          <a:bodyPr wrap="none" rtlCol="0">
            <a:spAutoFit/>
          </a:bodyPr>
          <a:lstStyle/>
          <a:p>
            <a:r>
              <a:rPr lang="en-US" sz="3200" b="1" dirty="0" smtClean="0">
                <a:solidFill>
                  <a:schemeClr val="accent2"/>
                </a:solidFill>
              </a:rPr>
              <a:t>Escape Character</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89709" y="2690939"/>
            <a:ext cx="6363321" cy="2585323"/>
          </a:xfrm>
          <a:prstGeom prst="rect">
            <a:avLst/>
          </a:prstGeom>
        </p:spPr>
        <p:txBody>
          <a:bodyPr wrap="square">
            <a:spAutoFit/>
          </a:bodyPr>
          <a:lstStyle/>
          <a:p>
            <a:pPr marL="285750" indent="-285750">
              <a:buFont typeface="Wingdings" panose="05000000000000000000" pitchFamily="2" charset="2"/>
              <a:buChar char="q"/>
            </a:pPr>
            <a:r>
              <a:rPr lang="en-US" dirty="0" smtClean="0"/>
              <a:t>Example</a:t>
            </a:r>
            <a:endParaRPr lang="en-US" dirty="0"/>
          </a:p>
          <a:p>
            <a:pPr marL="285750" indent="-285750">
              <a:buFont typeface="Wingdings" panose="05000000000000000000" pitchFamily="2" charset="2"/>
              <a:buChar char="q"/>
            </a:pPr>
            <a:r>
              <a:rPr lang="en-US" dirty="0"/>
              <a:t>You will get an error if you use double quotes inside a string that is surrounded by double quotes</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txt = "We are </a:t>
            </a:r>
            <a:r>
              <a:rPr lang="en-US" dirty="0" smtClean="0"/>
              <a:t>attending “CS Council" Seminar.“</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a:t>To fix this problem, use the escape character </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txt = "We are </a:t>
            </a:r>
            <a:r>
              <a:rPr lang="en-US" dirty="0" smtClean="0"/>
              <a:t>the attending \“CS Council\" Seminar."</a:t>
            </a:r>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4425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3760966" cy="584775"/>
          </a:xfrm>
          <a:prstGeom prst="rect">
            <a:avLst/>
          </a:prstGeom>
          <a:noFill/>
        </p:spPr>
        <p:txBody>
          <a:bodyPr wrap="none" rtlCol="0">
            <a:spAutoFit/>
          </a:bodyPr>
          <a:lstStyle/>
          <a:p>
            <a:r>
              <a:rPr lang="en-US" sz="3200" b="1" dirty="0" smtClean="0">
                <a:solidFill>
                  <a:schemeClr val="accent2"/>
                </a:solidFill>
              </a:rPr>
              <a:t>Escape Character</a:t>
            </a:r>
            <a:endParaRPr lang="en-US" sz="3200" b="1" dirty="0">
              <a:solidFill>
                <a:schemeClr val="accent2"/>
              </a:solidFill>
            </a:endParaRPr>
          </a:p>
        </p:txBody>
      </p:sp>
      <p:graphicFrame>
        <p:nvGraphicFramePr>
          <p:cNvPr id="5" name="Diagram 4"/>
          <p:cNvGraphicFramePr/>
          <p:nvPr>
            <p:extLst>
              <p:ext uri="{D42A27DB-BD31-4B8C-83A1-F6EECF244321}">
                <p14:modId xmlns:p14="http://schemas.microsoft.com/office/powerpoint/2010/main" val="2549180666"/>
              </p:ext>
            </p:extLst>
          </p:nvPr>
        </p:nvGraphicFramePr>
        <p:xfrm>
          <a:off x="3585563" y="2438399"/>
          <a:ext cx="7141028" cy="3933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Placeholder 2"/>
          <p:cNvPicPr>
            <a:picLocks noGrp="1" noChangeAspect="1"/>
          </p:cNvPicPr>
          <p:nvPr>
            <p:ph type="pic" sz="quarter" idx="13"/>
          </p:nvPr>
        </p:nvPicPr>
        <p:blipFill>
          <a:blip r:embed="rId7">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728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3"/>
            <a:ext cx="6962775" cy="2508102"/>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4433500"/>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4227439" cy="584775"/>
          </a:xfrm>
          <a:prstGeom prst="rect">
            <a:avLst/>
          </a:prstGeom>
          <a:noFill/>
        </p:spPr>
        <p:txBody>
          <a:bodyPr wrap="none" rtlCol="0">
            <a:spAutoFit/>
          </a:bodyPr>
          <a:lstStyle/>
          <a:p>
            <a:r>
              <a:rPr lang="en-US" sz="3200" b="1" dirty="0" smtClean="0">
                <a:solidFill>
                  <a:schemeClr val="accent2"/>
                </a:solidFill>
              </a:rPr>
              <a:t>Python Type Casting</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89709" y="2690939"/>
            <a:ext cx="6363321" cy="1200329"/>
          </a:xfrm>
          <a:prstGeom prst="rect">
            <a:avLst/>
          </a:prstGeom>
        </p:spPr>
        <p:txBody>
          <a:bodyPr wrap="square">
            <a:spAutoFit/>
          </a:bodyPr>
          <a:lstStyle/>
          <a:p>
            <a:pPr marL="285750" indent="-285750">
              <a:buFont typeface="Wingdings" panose="05000000000000000000" pitchFamily="2" charset="2"/>
              <a:buChar char="q"/>
            </a:pPr>
            <a:r>
              <a:rPr lang="en-US" dirty="0"/>
              <a:t>If you want to specify the data type of a variable, this can be done with casting</a:t>
            </a:r>
            <a:r>
              <a:rPr lang="en-US" dirty="0" smtClean="0"/>
              <a:t>.</a:t>
            </a:r>
          </a:p>
          <a:p>
            <a:pPr marL="285750" indent="-285750">
              <a:buFont typeface="Wingdings" panose="05000000000000000000" pitchFamily="2" charset="2"/>
              <a:buChar char="q"/>
            </a:pPr>
            <a:r>
              <a:rPr lang="en-US" dirty="0"/>
              <a:t>You can get the data type of a variable with the type() function.</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9765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1" end="1"/>
                                            </p:txEl>
                                          </p:spTgt>
                                        </p:tgtEl>
                                        <p:attrNameLst>
                                          <p:attrName>style.visibility</p:attrName>
                                        </p:attrNameLst>
                                      </p:cBhvr>
                                      <p:to>
                                        <p:strVal val="visible"/>
                                      </p:to>
                                    </p:set>
                                    <p:animEffect transition="in" filter="wipe(left)">
                                      <p:cBhvr>
                                        <p:cTn id="42" dur="25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3669310"/>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5674478"/>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3645550" cy="584775"/>
          </a:xfrm>
          <a:prstGeom prst="rect">
            <a:avLst/>
          </a:prstGeom>
          <a:noFill/>
        </p:spPr>
        <p:txBody>
          <a:bodyPr wrap="none" rtlCol="0">
            <a:spAutoFit/>
          </a:bodyPr>
          <a:lstStyle/>
          <a:p>
            <a:r>
              <a:rPr lang="en-US" sz="3200" b="1" dirty="0" smtClean="0">
                <a:solidFill>
                  <a:schemeClr val="accent2"/>
                </a:solidFill>
              </a:rPr>
              <a:t>Python Operators</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332380" y="3373300"/>
            <a:ext cx="6299454" cy="1754326"/>
          </a:xfrm>
          <a:prstGeom prst="rect">
            <a:avLst/>
          </a:prstGeom>
        </p:spPr>
        <p:txBody>
          <a:bodyPr wrap="square">
            <a:spAutoFit/>
          </a:bodyPr>
          <a:lstStyle/>
          <a:p>
            <a:r>
              <a:rPr lang="en-US" dirty="0"/>
              <a:t>The operator can be defined as a symbol which is responsible for a particular operation between two operands. Operators are the pillars of a program on which the logic is built in a specific programming language. Python provides a variety of operators, which are described as follows</a:t>
            </a:r>
            <a:r>
              <a:rPr lang="en-US" dirty="0" smtClean="0"/>
              <a:t>.</a:t>
            </a:r>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7985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3669310"/>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5674478"/>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3645550" cy="584775"/>
          </a:xfrm>
          <a:prstGeom prst="rect">
            <a:avLst/>
          </a:prstGeom>
          <a:noFill/>
        </p:spPr>
        <p:txBody>
          <a:bodyPr wrap="none" rtlCol="0">
            <a:spAutoFit/>
          </a:bodyPr>
          <a:lstStyle/>
          <a:p>
            <a:r>
              <a:rPr lang="en-US" sz="3200" b="1" dirty="0" smtClean="0">
                <a:solidFill>
                  <a:schemeClr val="accent2"/>
                </a:solidFill>
              </a:rPr>
              <a:t>Python Operators</a:t>
            </a:r>
            <a:endParaRPr lang="en-US" sz="3200" b="1" dirty="0">
              <a:solidFill>
                <a:schemeClr val="accent2"/>
              </a:solidFill>
            </a:endParaRP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5" name="Diagram 4"/>
          <p:cNvGraphicFramePr/>
          <p:nvPr>
            <p:extLst>
              <p:ext uri="{D42A27DB-BD31-4B8C-83A1-F6EECF244321}">
                <p14:modId xmlns:p14="http://schemas.microsoft.com/office/powerpoint/2010/main" val="4159705175"/>
              </p:ext>
            </p:extLst>
          </p:nvPr>
        </p:nvGraphicFramePr>
        <p:xfrm>
          <a:off x="4601029" y="2852349"/>
          <a:ext cx="7590971" cy="29823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491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3669310"/>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5674478"/>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3645550" cy="584775"/>
          </a:xfrm>
          <a:prstGeom prst="rect">
            <a:avLst/>
          </a:prstGeom>
          <a:noFill/>
        </p:spPr>
        <p:txBody>
          <a:bodyPr wrap="none" rtlCol="0">
            <a:spAutoFit/>
          </a:bodyPr>
          <a:lstStyle/>
          <a:p>
            <a:r>
              <a:rPr lang="en-US" sz="3200" b="1" dirty="0" smtClean="0">
                <a:solidFill>
                  <a:schemeClr val="accent2"/>
                </a:solidFill>
              </a:rPr>
              <a:t>Python Operators</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332380" y="3638022"/>
            <a:ext cx="6299454" cy="1200329"/>
          </a:xfrm>
          <a:prstGeom prst="rect">
            <a:avLst/>
          </a:prstGeom>
        </p:spPr>
        <p:txBody>
          <a:bodyPr wrap="square">
            <a:spAutoFit/>
          </a:bodyPr>
          <a:lstStyle/>
          <a:p>
            <a:r>
              <a:rPr lang="en-US" dirty="0"/>
              <a:t>Arithmetic operators are used to perform arithmetic operations between two operands. It includes + (addition), - (subtraction), *(multiplication), /(divide), %(reminder), //(floor division), and exponent (**) operators.</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67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3933339" y="766428"/>
            <a:ext cx="4285147" cy="584775"/>
          </a:xfrm>
          <a:prstGeom prst="rect">
            <a:avLst/>
          </a:prstGeom>
          <a:noFill/>
        </p:spPr>
        <p:txBody>
          <a:bodyPr wrap="none" rtlCol="0">
            <a:spAutoFit/>
          </a:bodyPr>
          <a:lstStyle/>
          <a:p>
            <a:r>
              <a:rPr lang="en-US" sz="3200" b="1" dirty="0" smtClean="0">
                <a:solidFill>
                  <a:schemeClr val="accent2"/>
                </a:solidFill>
              </a:rPr>
              <a:t>Arithmetic Operators</a:t>
            </a:r>
            <a:endParaRPr lang="en-US" sz="3200" b="1" dirty="0">
              <a:solidFill>
                <a:schemeClr val="accent2"/>
              </a:solidFill>
            </a:endParaRPr>
          </a:p>
        </p:txBody>
      </p:sp>
      <p:pic>
        <p:nvPicPr>
          <p:cNvPr id="12" name="Content Placeholder 33">
            <a:extLst>
              <a:ext uri="{FF2B5EF4-FFF2-40B4-BE49-F238E27FC236}">
                <a16:creationId xmlns:a16="http://schemas.microsoft.com/office/drawing/2014/main" id="{CDD329F7-C4AB-4A12-96B8-167C643FBC31}"/>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t="1997" r="3538" b="18058"/>
          <a:stretch/>
        </p:blipFill>
        <p:spPr>
          <a:xfrm>
            <a:off x="409768" y="1741714"/>
            <a:ext cx="11332290" cy="4521628"/>
          </a:xfrm>
          <a:prstGeom prst="rect">
            <a:avLst/>
          </a:prstGeom>
        </p:spPr>
      </p:pic>
    </p:spTree>
    <p:extLst>
      <p:ext uri="{BB962C8B-B14F-4D97-AF65-F5344CB8AC3E}">
        <p14:creationId xmlns:p14="http://schemas.microsoft.com/office/powerpoint/2010/main" val="363773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3933339" y="766428"/>
            <a:ext cx="4580100" cy="584775"/>
          </a:xfrm>
          <a:prstGeom prst="rect">
            <a:avLst/>
          </a:prstGeom>
          <a:noFill/>
        </p:spPr>
        <p:txBody>
          <a:bodyPr wrap="none" rtlCol="0">
            <a:spAutoFit/>
          </a:bodyPr>
          <a:lstStyle/>
          <a:p>
            <a:r>
              <a:rPr lang="en-US" sz="3200" b="1" dirty="0">
                <a:solidFill>
                  <a:schemeClr val="accent2"/>
                </a:solidFill>
              </a:rPr>
              <a:t>Comparison operators</a:t>
            </a:r>
          </a:p>
        </p:txBody>
      </p:sp>
      <p:pic>
        <p:nvPicPr>
          <p:cNvPr id="7" name="Content Placeholder 4">
            <a:extLst>
              <a:ext uri="{FF2B5EF4-FFF2-40B4-BE49-F238E27FC236}">
                <a16:creationId xmlns:a16="http://schemas.microsoft.com/office/drawing/2014/main" id="{795DF6B5-09CF-4EF5-A44A-4AFECD8BF99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t="1598" r="4175" b="10079"/>
          <a:stretch/>
        </p:blipFill>
        <p:spPr>
          <a:xfrm>
            <a:off x="411276" y="1836964"/>
            <a:ext cx="11624226" cy="4331128"/>
          </a:xfrm>
          <a:prstGeom prst="rect">
            <a:avLst/>
          </a:prstGeom>
        </p:spPr>
      </p:pic>
    </p:spTree>
    <p:extLst>
      <p:ext uri="{BB962C8B-B14F-4D97-AF65-F5344CB8AC3E}">
        <p14:creationId xmlns:p14="http://schemas.microsoft.com/office/powerpoint/2010/main" val="41664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3933339" y="766428"/>
            <a:ext cx="4533613" cy="584775"/>
          </a:xfrm>
          <a:prstGeom prst="rect">
            <a:avLst/>
          </a:prstGeom>
          <a:noFill/>
        </p:spPr>
        <p:txBody>
          <a:bodyPr wrap="none" rtlCol="0">
            <a:spAutoFit/>
          </a:bodyPr>
          <a:lstStyle/>
          <a:p>
            <a:r>
              <a:rPr lang="en-US" sz="3200" b="1" dirty="0" smtClean="0">
                <a:solidFill>
                  <a:schemeClr val="accent2"/>
                </a:solidFill>
              </a:rPr>
              <a:t>Assignment </a:t>
            </a:r>
            <a:r>
              <a:rPr lang="en-US" sz="3200" b="1" dirty="0">
                <a:solidFill>
                  <a:schemeClr val="accent2"/>
                </a:solidFill>
              </a:rPr>
              <a:t>operators</a:t>
            </a:r>
          </a:p>
        </p:txBody>
      </p:sp>
      <p:pic>
        <p:nvPicPr>
          <p:cNvPr id="8" name="Content Placeholder 7">
            <a:extLst>
              <a:ext uri="{FF2B5EF4-FFF2-40B4-BE49-F238E27FC236}">
                <a16:creationId xmlns:a16="http://schemas.microsoft.com/office/drawing/2014/main" id="{2873BC13-8140-4F2A-BCAD-56FFE6339379}"/>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t="3158" r="2327" b="3766"/>
          <a:stretch/>
        </p:blipFill>
        <p:spPr>
          <a:xfrm>
            <a:off x="757351" y="1473198"/>
            <a:ext cx="10538728" cy="5165335"/>
          </a:xfrm>
          <a:prstGeom prst="rect">
            <a:avLst/>
          </a:prstGeom>
        </p:spPr>
      </p:pic>
    </p:spTree>
    <p:extLst>
      <p:ext uri="{BB962C8B-B14F-4D97-AF65-F5344CB8AC3E}">
        <p14:creationId xmlns:p14="http://schemas.microsoft.com/office/powerpoint/2010/main" val="1494701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3933339" y="766428"/>
            <a:ext cx="3690434" cy="584775"/>
          </a:xfrm>
          <a:prstGeom prst="rect">
            <a:avLst/>
          </a:prstGeom>
          <a:noFill/>
        </p:spPr>
        <p:txBody>
          <a:bodyPr wrap="none" rtlCol="0">
            <a:spAutoFit/>
          </a:bodyPr>
          <a:lstStyle/>
          <a:p>
            <a:r>
              <a:rPr lang="en-US" sz="3200" b="1" dirty="0" smtClean="0">
                <a:solidFill>
                  <a:schemeClr val="accent2"/>
                </a:solidFill>
              </a:rPr>
              <a:t>Logical Operators</a:t>
            </a:r>
            <a:endParaRPr lang="en-US" sz="3200" b="1" dirty="0">
              <a:solidFill>
                <a:schemeClr val="accent2"/>
              </a:solidFill>
            </a:endParaRPr>
          </a:p>
        </p:txBody>
      </p:sp>
      <p:pic>
        <p:nvPicPr>
          <p:cNvPr id="7" name="Content Placeholder 5">
            <a:extLst>
              <a:ext uri="{FF2B5EF4-FFF2-40B4-BE49-F238E27FC236}">
                <a16:creationId xmlns:a16="http://schemas.microsoft.com/office/drawing/2014/main" id="{45ACA3CE-1DB0-4833-B7EE-BCD45FAA7F6B}"/>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1475" t="7242" r="2153" b="19676"/>
          <a:stretch/>
        </p:blipFill>
        <p:spPr>
          <a:xfrm>
            <a:off x="662441" y="1944078"/>
            <a:ext cx="10915681" cy="3535889"/>
          </a:xfrm>
          <a:prstGeom prst="rect">
            <a:avLst/>
          </a:prstGeom>
        </p:spPr>
      </p:pic>
    </p:spTree>
    <p:extLst>
      <p:ext uri="{BB962C8B-B14F-4D97-AF65-F5344CB8AC3E}">
        <p14:creationId xmlns:p14="http://schemas.microsoft.com/office/powerpoint/2010/main" val="429259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3669310"/>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5674478"/>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4485523" cy="584775"/>
          </a:xfrm>
          <a:prstGeom prst="rect">
            <a:avLst/>
          </a:prstGeom>
          <a:noFill/>
        </p:spPr>
        <p:txBody>
          <a:bodyPr wrap="none" rtlCol="0">
            <a:spAutoFit/>
          </a:bodyPr>
          <a:lstStyle/>
          <a:p>
            <a:r>
              <a:rPr lang="en-US" sz="3200" b="1" dirty="0" smtClean="0">
                <a:solidFill>
                  <a:schemeClr val="accent2"/>
                </a:solidFill>
              </a:rPr>
              <a:t>What can Python do ?</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425821" y="2815233"/>
            <a:ext cx="6299454" cy="2862322"/>
          </a:xfrm>
          <a:prstGeom prst="rect">
            <a:avLst/>
          </a:prstGeom>
        </p:spPr>
        <p:txBody>
          <a:bodyPr wrap="square">
            <a:spAutoFit/>
          </a:bodyPr>
          <a:lstStyle/>
          <a:p>
            <a:pPr marL="285750" indent="-285750">
              <a:buFont typeface="Arial" panose="020B0604020202020204" pitchFamily="34" charset="0"/>
              <a:buChar char="•"/>
            </a:pPr>
            <a:r>
              <a:rPr lang="en-US" dirty="0"/>
              <a:t>Python can be used on a server to create web applications.</a:t>
            </a:r>
          </a:p>
          <a:p>
            <a:pPr marL="285750" indent="-285750">
              <a:buFont typeface="Arial" panose="020B0604020202020204" pitchFamily="34" charset="0"/>
              <a:buChar char="•"/>
            </a:pPr>
            <a:r>
              <a:rPr lang="en-US" dirty="0"/>
              <a:t>Python can be used alongside software to create workflows.</a:t>
            </a:r>
          </a:p>
          <a:p>
            <a:pPr marL="285750" indent="-285750">
              <a:buFont typeface="Arial" panose="020B0604020202020204" pitchFamily="34" charset="0"/>
              <a:buChar char="•"/>
            </a:pPr>
            <a:r>
              <a:rPr lang="en-US" dirty="0"/>
              <a:t>Python can connect to database systems. It can also read and modify files.</a:t>
            </a:r>
          </a:p>
          <a:p>
            <a:pPr marL="285750" indent="-285750">
              <a:buFont typeface="Arial" panose="020B0604020202020204" pitchFamily="34" charset="0"/>
              <a:buChar char="•"/>
            </a:pPr>
            <a:r>
              <a:rPr lang="en-US" dirty="0"/>
              <a:t>Python can be used to handle big data and perform complex mathematics.</a:t>
            </a:r>
          </a:p>
          <a:p>
            <a:pPr marL="285750" indent="-285750">
              <a:buFont typeface="Arial" panose="020B0604020202020204" pitchFamily="34" charset="0"/>
              <a:buChar char="•"/>
            </a:pPr>
            <a:r>
              <a:rPr lang="en-US" dirty="0"/>
              <a:t>Python can be used for rapid prototyping, or for production-ready software development</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700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par>
                          <p:cTn id="38" fill="hold">
                            <p:stCondLst>
                              <p:cond delay="750"/>
                            </p:stCondLst>
                            <p:childTnLst>
                              <p:par>
                                <p:cTn id="39" presetID="22" presetClass="entr" presetSubtype="8" fill="hold" grpId="0" nodeType="after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wipe(left)">
                                      <p:cBhvr>
                                        <p:cTn id="41" dur="250"/>
                                        <p:tgtEl>
                                          <p:spTgt spid="2">
                                            <p:txEl>
                                              <p:pRg st="1" end="1"/>
                                            </p:txEl>
                                          </p:spTgt>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wipe(left)">
                                      <p:cBhvr>
                                        <p:cTn id="45" dur="250"/>
                                        <p:tgtEl>
                                          <p:spTgt spid="2">
                                            <p:txEl>
                                              <p:pRg st="2" end="2"/>
                                            </p:txEl>
                                          </p:spTgt>
                                        </p:tgtEl>
                                      </p:cBhvr>
                                    </p:animEffect>
                                  </p:childTnLst>
                                </p:cTn>
                              </p:par>
                            </p:childTnLst>
                          </p:cTn>
                        </p:par>
                        <p:par>
                          <p:cTn id="46" fill="hold">
                            <p:stCondLst>
                              <p:cond delay="1250"/>
                            </p:stCondLst>
                            <p:childTnLst>
                              <p:par>
                                <p:cTn id="47" presetID="22" presetClass="entr" presetSubtype="8" fill="hold" grpId="0" nodeType="afterEffect">
                                  <p:stCondLst>
                                    <p:cond delay="0"/>
                                  </p:stCondLst>
                                  <p:childTnLst>
                                    <p:set>
                                      <p:cBhvr>
                                        <p:cTn id="48" dur="1" fill="hold">
                                          <p:stCondLst>
                                            <p:cond delay="0"/>
                                          </p:stCondLst>
                                        </p:cTn>
                                        <p:tgtEl>
                                          <p:spTgt spid="2">
                                            <p:txEl>
                                              <p:pRg st="3" end="3"/>
                                            </p:txEl>
                                          </p:spTgt>
                                        </p:tgtEl>
                                        <p:attrNameLst>
                                          <p:attrName>style.visibility</p:attrName>
                                        </p:attrNameLst>
                                      </p:cBhvr>
                                      <p:to>
                                        <p:strVal val="visible"/>
                                      </p:to>
                                    </p:set>
                                    <p:animEffect transition="in" filter="wipe(left)">
                                      <p:cBhvr>
                                        <p:cTn id="49" dur="250"/>
                                        <p:tgtEl>
                                          <p:spTgt spid="2">
                                            <p:txEl>
                                              <p:pRg st="3" end="3"/>
                                            </p:txEl>
                                          </p:spTgt>
                                        </p:tgtEl>
                                      </p:cBhvr>
                                    </p:animEffect>
                                  </p:childTnLst>
                                </p:cTn>
                              </p:par>
                            </p:childTnLst>
                          </p:cTn>
                        </p:par>
                        <p:par>
                          <p:cTn id="50" fill="hold">
                            <p:stCondLst>
                              <p:cond delay="1500"/>
                            </p:stCondLst>
                            <p:childTnLst>
                              <p:par>
                                <p:cTn id="51" presetID="22" presetClass="entr" presetSubtype="8" fill="hold" grpId="0" nodeType="afterEffect">
                                  <p:stCondLst>
                                    <p:cond delay="0"/>
                                  </p:stCondLst>
                                  <p:childTnLst>
                                    <p:set>
                                      <p:cBhvr>
                                        <p:cTn id="52" dur="1" fill="hold">
                                          <p:stCondLst>
                                            <p:cond delay="0"/>
                                          </p:stCondLst>
                                        </p:cTn>
                                        <p:tgtEl>
                                          <p:spTgt spid="2">
                                            <p:txEl>
                                              <p:pRg st="4" end="4"/>
                                            </p:txEl>
                                          </p:spTgt>
                                        </p:tgtEl>
                                        <p:attrNameLst>
                                          <p:attrName>style.visibility</p:attrName>
                                        </p:attrNameLst>
                                      </p:cBhvr>
                                      <p:to>
                                        <p:strVal val="visible"/>
                                      </p:to>
                                    </p:set>
                                    <p:animEffect transition="in" filter="wipe(left)">
                                      <p:cBhvr>
                                        <p:cTn id="53" dur="25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3669310"/>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5674478"/>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912429" cy="584775"/>
          </a:xfrm>
          <a:prstGeom prst="rect">
            <a:avLst/>
          </a:prstGeom>
          <a:noFill/>
        </p:spPr>
        <p:txBody>
          <a:bodyPr wrap="none" rtlCol="0">
            <a:spAutoFit/>
          </a:bodyPr>
          <a:lstStyle/>
          <a:p>
            <a:r>
              <a:rPr lang="en-US" sz="3200" b="1" dirty="0" smtClean="0">
                <a:solidFill>
                  <a:schemeClr val="accent2"/>
                </a:solidFill>
              </a:rPr>
              <a:t>List</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75594" y="2852350"/>
            <a:ext cx="6299454" cy="2862322"/>
          </a:xfrm>
          <a:prstGeom prst="rect">
            <a:avLst/>
          </a:prstGeom>
        </p:spPr>
        <p:txBody>
          <a:bodyPr wrap="square">
            <a:spAutoFit/>
          </a:bodyPr>
          <a:lstStyle/>
          <a:p>
            <a:pPr marL="285750" indent="-285750">
              <a:buFont typeface="Wingdings" panose="05000000000000000000" pitchFamily="2" charset="2"/>
              <a:buChar char="q"/>
            </a:pPr>
            <a:r>
              <a:rPr lang="en-US" dirty="0"/>
              <a:t>Lists are used to store multiple items in a single variable</a:t>
            </a:r>
          </a:p>
          <a:p>
            <a:pPr lvl="2"/>
            <a:r>
              <a:rPr lang="en-US" dirty="0" err="1"/>
              <a:t>thislist</a:t>
            </a:r>
            <a:r>
              <a:rPr lang="en-US" dirty="0"/>
              <a:t> = ["apple", "banana", "cherry</a:t>
            </a:r>
            <a:r>
              <a:rPr lang="en-US" dirty="0" smtClean="0"/>
              <a:t>"]</a:t>
            </a:r>
          </a:p>
          <a:p>
            <a:pPr lvl="2"/>
            <a:r>
              <a:rPr lang="en-US" dirty="0" smtClean="0"/>
              <a:t>print(</a:t>
            </a:r>
            <a:r>
              <a:rPr lang="en-US" dirty="0" err="1" smtClean="0"/>
              <a:t>thislist</a:t>
            </a:r>
            <a:r>
              <a:rPr lang="en-US" dirty="0"/>
              <a:t>)</a:t>
            </a:r>
          </a:p>
          <a:p>
            <a:pPr marL="285750" indent="-285750">
              <a:buFont typeface="Wingdings" panose="05000000000000000000" pitchFamily="2" charset="2"/>
              <a:buChar char="q"/>
            </a:pPr>
            <a:r>
              <a:rPr lang="en-US" dirty="0"/>
              <a:t>List items are ordered, changeable, and allow duplicate values</a:t>
            </a:r>
            <a:r>
              <a:rPr lang="en-US" dirty="0" smtClean="0"/>
              <a:t>.</a:t>
            </a:r>
          </a:p>
          <a:p>
            <a:pPr marL="285750" indent="-285750">
              <a:buFont typeface="Wingdings" panose="05000000000000000000" pitchFamily="2" charset="2"/>
              <a:buChar char="q"/>
            </a:pPr>
            <a:r>
              <a:rPr lang="en-US" dirty="0"/>
              <a:t>List items are indexed, the first item has index [0], the second item has index [1] etc</a:t>
            </a:r>
            <a:r>
              <a:rPr lang="en-US" dirty="0" smtClean="0"/>
              <a:t>.</a:t>
            </a:r>
          </a:p>
          <a:p>
            <a:pPr marL="285750" indent="-285750">
              <a:buFont typeface="Wingdings" panose="05000000000000000000" pitchFamily="2" charset="2"/>
              <a:buChar char="q"/>
            </a:pPr>
            <a:r>
              <a:rPr lang="en-US" dirty="0"/>
              <a:t>Changeable- The list is changeable, meaning that we can change, add, and remove items in a list after it has been created</a:t>
            </a:r>
            <a:r>
              <a:rPr lang="en-US" dirty="0" smtClean="0"/>
              <a:t>.</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4155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wipe(left)">
                                      <p:cBhvr>
                                        <p:cTn id="40" dur="250"/>
                                        <p:tgtEl>
                                          <p:spTgt spid="2">
                                            <p:txEl>
                                              <p:pRg st="1" end="1"/>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
                                            <p:txEl>
                                              <p:pRg st="2" end="2"/>
                                            </p:txEl>
                                          </p:spTgt>
                                        </p:tgtEl>
                                        <p:attrNameLst>
                                          <p:attrName>style.visibility</p:attrName>
                                        </p:attrNameLst>
                                      </p:cBhvr>
                                      <p:to>
                                        <p:strVal val="visible"/>
                                      </p:to>
                                    </p:set>
                                    <p:animEffect transition="in" filter="wipe(left)">
                                      <p:cBhvr>
                                        <p:cTn id="43" dur="250"/>
                                        <p:tgtEl>
                                          <p:spTgt spid="2">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wipe(left)">
                                      <p:cBhvr>
                                        <p:cTn id="48" dur="25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
                                            <p:txEl>
                                              <p:pRg st="4" end="4"/>
                                            </p:txEl>
                                          </p:spTgt>
                                        </p:tgtEl>
                                        <p:attrNameLst>
                                          <p:attrName>style.visibility</p:attrName>
                                        </p:attrNameLst>
                                      </p:cBhvr>
                                      <p:to>
                                        <p:strVal val="visible"/>
                                      </p:to>
                                    </p:set>
                                    <p:animEffect transition="in" filter="wipe(left)">
                                      <p:cBhvr>
                                        <p:cTn id="53" dur="250"/>
                                        <p:tgtEl>
                                          <p:spTgt spid="2">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
                                            <p:txEl>
                                              <p:pRg st="5" end="5"/>
                                            </p:txEl>
                                          </p:spTgt>
                                        </p:tgtEl>
                                        <p:attrNameLst>
                                          <p:attrName>style.visibility</p:attrName>
                                        </p:attrNameLst>
                                      </p:cBhvr>
                                      <p:to>
                                        <p:strVal val="visible"/>
                                      </p:to>
                                    </p:set>
                                    <p:animEffect transition="in" filter="wipe(left)">
                                      <p:cBhvr>
                                        <p:cTn id="58" dur="25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3669310"/>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5674478"/>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912429" cy="584775"/>
          </a:xfrm>
          <a:prstGeom prst="rect">
            <a:avLst/>
          </a:prstGeom>
          <a:noFill/>
        </p:spPr>
        <p:txBody>
          <a:bodyPr wrap="none" rtlCol="0">
            <a:spAutoFit/>
          </a:bodyPr>
          <a:lstStyle/>
          <a:p>
            <a:r>
              <a:rPr lang="en-US" sz="3200" b="1" dirty="0" smtClean="0">
                <a:solidFill>
                  <a:schemeClr val="accent2"/>
                </a:solidFill>
              </a:rPr>
              <a:t>List</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75594" y="2852350"/>
            <a:ext cx="6299454" cy="2862322"/>
          </a:xfrm>
          <a:prstGeom prst="rect">
            <a:avLst/>
          </a:prstGeom>
        </p:spPr>
        <p:txBody>
          <a:bodyPr wrap="square">
            <a:spAutoFit/>
          </a:bodyPr>
          <a:lstStyle/>
          <a:p>
            <a:pPr marL="285750" indent="-285750">
              <a:buFont typeface="Wingdings" panose="05000000000000000000" pitchFamily="2" charset="2"/>
              <a:buChar char="q"/>
            </a:pPr>
            <a:r>
              <a:rPr lang="en-US" dirty="0"/>
              <a:t>Allow Duplicates - Since lists are indexed, lists can have items with the same value:</a:t>
            </a:r>
          </a:p>
          <a:p>
            <a:pPr lvl="1"/>
            <a:r>
              <a:rPr lang="en-US" dirty="0" err="1"/>
              <a:t>thislist</a:t>
            </a:r>
            <a:r>
              <a:rPr lang="en-US" dirty="0"/>
              <a:t> = ["apple", "banana", "cherry", "apple", "cherry"]</a:t>
            </a:r>
          </a:p>
          <a:p>
            <a:pPr lvl="1"/>
            <a:r>
              <a:rPr lang="en-US" dirty="0"/>
              <a:t>print(</a:t>
            </a:r>
            <a:r>
              <a:rPr lang="en-US" dirty="0" err="1"/>
              <a:t>thislist</a:t>
            </a:r>
            <a:r>
              <a:rPr lang="en-US" dirty="0" smtClean="0"/>
              <a:t>)</a:t>
            </a:r>
          </a:p>
          <a:p>
            <a:pPr marL="285750" indent="-285750">
              <a:buFont typeface="Wingdings" panose="05000000000000000000" pitchFamily="2" charset="2"/>
              <a:buChar char="q"/>
            </a:pPr>
            <a:r>
              <a:rPr lang="en-US" dirty="0"/>
              <a:t>List items can be of any data type</a:t>
            </a:r>
          </a:p>
          <a:p>
            <a:pPr marL="285750" indent="-285750">
              <a:buFont typeface="Wingdings" panose="05000000000000000000" pitchFamily="2" charset="2"/>
              <a:buChar char="q"/>
            </a:pPr>
            <a:r>
              <a:rPr lang="en-US" dirty="0"/>
              <a:t>list1 = ["apple", "banana", "cherry"]</a:t>
            </a:r>
          </a:p>
          <a:p>
            <a:pPr marL="285750" indent="-285750">
              <a:buFont typeface="Wingdings" panose="05000000000000000000" pitchFamily="2" charset="2"/>
              <a:buChar char="q"/>
            </a:pPr>
            <a:r>
              <a:rPr lang="en-US" dirty="0"/>
              <a:t>list2 = [1, 5, 7, 9, 3]</a:t>
            </a:r>
          </a:p>
          <a:p>
            <a:pPr marL="285750" indent="-285750">
              <a:buFont typeface="Wingdings" panose="05000000000000000000" pitchFamily="2" charset="2"/>
              <a:buChar char="q"/>
            </a:pPr>
            <a:r>
              <a:rPr lang="en-US" dirty="0"/>
              <a:t>list3 = [True, False, False</a:t>
            </a:r>
            <a:r>
              <a:rPr lang="en-US" dirty="0" smtClean="0"/>
              <a:t>]</a:t>
            </a:r>
          </a:p>
          <a:p>
            <a:pPr marL="285750" indent="-285750">
              <a:buFont typeface="Wingdings" panose="05000000000000000000" pitchFamily="2" charset="2"/>
              <a:buChar char="q"/>
            </a:pPr>
            <a:r>
              <a:rPr lang="en-US" dirty="0"/>
              <a:t>A list can contain different data types:</a:t>
            </a:r>
          </a:p>
          <a:p>
            <a:pPr marL="285750" indent="-285750">
              <a:buFont typeface="Wingdings" panose="05000000000000000000" pitchFamily="2" charset="2"/>
              <a:buChar char="q"/>
            </a:pPr>
            <a:r>
              <a:rPr lang="en-US" dirty="0"/>
              <a:t>list1 = ["</a:t>
            </a:r>
            <a:r>
              <a:rPr lang="en-US" dirty="0" err="1"/>
              <a:t>abc</a:t>
            </a:r>
            <a:r>
              <a:rPr lang="en-US" dirty="0"/>
              <a:t>", 34, True, 40, "male"]</a:t>
            </a:r>
            <a:endParaRPr lang="en-US" dirty="0" smtClean="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68126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wipe(left)">
                                      <p:cBhvr>
                                        <p:cTn id="40" dur="250"/>
                                        <p:tgtEl>
                                          <p:spTgt spid="2">
                                            <p:txEl>
                                              <p:pRg st="1" end="1"/>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
                                            <p:txEl>
                                              <p:pRg st="2" end="2"/>
                                            </p:txEl>
                                          </p:spTgt>
                                        </p:tgtEl>
                                        <p:attrNameLst>
                                          <p:attrName>style.visibility</p:attrName>
                                        </p:attrNameLst>
                                      </p:cBhvr>
                                      <p:to>
                                        <p:strVal val="visible"/>
                                      </p:to>
                                    </p:set>
                                    <p:animEffect transition="in" filter="wipe(left)">
                                      <p:cBhvr>
                                        <p:cTn id="43" dur="250"/>
                                        <p:tgtEl>
                                          <p:spTgt spid="2">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wipe(left)">
                                      <p:cBhvr>
                                        <p:cTn id="48" dur="25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
                                            <p:txEl>
                                              <p:pRg st="4" end="4"/>
                                            </p:txEl>
                                          </p:spTgt>
                                        </p:tgtEl>
                                        <p:attrNameLst>
                                          <p:attrName>style.visibility</p:attrName>
                                        </p:attrNameLst>
                                      </p:cBhvr>
                                      <p:to>
                                        <p:strVal val="visible"/>
                                      </p:to>
                                    </p:set>
                                    <p:animEffect transition="in" filter="wipe(left)">
                                      <p:cBhvr>
                                        <p:cTn id="53" dur="250"/>
                                        <p:tgtEl>
                                          <p:spTgt spid="2">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
                                            <p:txEl>
                                              <p:pRg st="5" end="5"/>
                                            </p:txEl>
                                          </p:spTgt>
                                        </p:tgtEl>
                                        <p:attrNameLst>
                                          <p:attrName>style.visibility</p:attrName>
                                        </p:attrNameLst>
                                      </p:cBhvr>
                                      <p:to>
                                        <p:strVal val="visible"/>
                                      </p:to>
                                    </p:set>
                                    <p:animEffect transition="in" filter="wipe(left)">
                                      <p:cBhvr>
                                        <p:cTn id="58" dur="250"/>
                                        <p:tgtEl>
                                          <p:spTgt spid="2">
                                            <p:txEl>
                                              <p:pRg st="5" end="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
                                            <p:txEl>
                                              <p:pRg st="6" end="6"/>
                                            </p:txEl>
                                          </p:spTgt>
                                        </p:tgtEl>
                                        <p:attrNameLst>
                                          <p:attrName>style.visibility</p:attrName>
                                        </p:attrNameLst>
                                      </p:cBhvr>
                                      <p:to>
                                        <p:strVal val="visible"/>
                                      </p:to>
                                    </p:set>
                                    <p:animEffect transition="in" filter="wipe(left)">
                                      <p:cBhvr>
                                        <p:cTn id="63" dur="250"/>
                                        <p:tgtEl>
                                          <p:spTgt spid="2">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
                                            <p:txEl>
                                              <p:pRg st="7" end="7"/>
                                            </p:txEl>
                                          </p:spTgt>
                                        </p:tgtEl>
                                        <p:attrNameLst>
                                          <p:attrName>style.visibility</p:attrName>
                                        </p:attrNameLst>
                                      </p:cBhvr>
                                      <p:to>
                                        <p:strVal val="visible"/>
                                      </p:to>
                                    </p:set>
                                    <p:animEffect transition="in" filter="wipe(left)">
                                      <p:cBhvr>
                                        <p:cTn id="68" dur="250"/>
                                        <p:tgtEl>
                                          <p:spTgt spid="2">
                                            <p:txEl>
                                              <p:pRg st="7" end="7"/>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
                                            <p:txEl>
                                              <p:pRg st="8" end="8"/>
                                            </p:txEl>
                                          </p:spTgt>
                                        </p:tgtEl>
                                        <p:attrNameLst>
                                          <p:attrName>style.visibility</p:attrName>
                                        </p:attrNameLst>
                                      </p:cBhvr>
                                      <p:to>
                                        <p:strVal val="visible"/>
                                      </p:to>
                                    </p:set>
                                    <p:animEffect transition="in" filter="wipe(left)">
                                      <p:cBhvr>
                                        <p:cTn id="73" dur="25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7664528" y="1080587"/>
            <a:ext cx="912429" cy="584775"/>
          </a:xfrm>
          <a:prstGeom prst="rect">
            <a:avLst/>
          </a:prstGeom>
          <a:noFill/>
        </p:spPr>
        <p:txBody>
          <a:bodyPr wrap="none" rtlCol="0">
            <a:spAutoFit/>
          </a:bodyPr>
          <a:lstStyle/>
          <a:p>
            <a:r>
              <a:rPr lang="en-US" sz="3200" b="1" dirty="0" smtClean="0">
                <a:solidFill>
                  <a:schemeClr val="accent2"/>
                </a:solidFill>
              </a:rPr>
              <a:t>List</a:t>
            </a:r>
            <a:endParaRPr lang="en-US" sz="3200" b="1" dirty="0">
              <a:solidFill>
                <a:schemeClr val="accent2"/>
              </a:solidFill>
            </a:endParaRPr>
          </a:p>
        </p:txBody>
      </p:sp>
      <p:graphicFrame>
        <p:nvGraphicFramePr>
          <p:cNvPr id="5" name="Diagram 4"/>
          <p:cNvGraphicFramePr/>
          <p:nvPr>
            <p:extLst>
              <p:ext uri="{D42A27DB-BD31-4B8C-83A1-F6EECF244321}">
                <p14:modId xmlns:p14="http://schemas.microsoft.com/office/powerpoint/2010/main" val="2906538371"/>
              </p:ext>
            </p:extLst>
          </p:nvPr>
        </p:nvGraphicFramePr>
        <p:xfrm>
          <a:off x="4281715" y="1785257"/>
          <a:ext cx="7678056" cy="4478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Placeholder 2"/>
          <p:cNvPicPr>
            <a:picLocks noGrp="1" noChangeAspect="1"/>
          </p:cNvPicPr>
          <p:nvPr>
            <p:ph type="pic" sz="quarter" idx="13"/>
          </p:nvPr>
        </p:nvPicPr>
        <p:blipFill>
          <a:blip r:embed="rId7">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1628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7120242" y="1649971"/>
            <a:ext cx="912429" cy="584775"/>
          </a:xfrm>
          <a:prstGeom prst="rect">
            <a:avLst/>
          </a:prstGeom>
          <a:noFill/>
        </p:spPr>
        <p:txBody>
          <a:bodyPr wrap="none" rtlCol="0">
            <a:spAutoFit/>
          </a:bodyPr>
          <a:lstStyle/>
          <a:p>
            <a:r>
              <a:rPr lang="en-US" sz="3200" b="1" dirty="0" smtClean="0">
                <a:solidFill>
                  <a:schemeClr val="accent2"/>
                </a:solidFill>
              </a:rPr>
              <a:t>List</a:t>
            </a:r>
            <a:endParaRPr lang="en-US" sz="3200" b="1" dirty="0">
              <a:solidFill>
                <a:schemeClr val="accent2"/>
              </a:solidFill>
            </a:endParaRPr>
          </a:p>
        </p:txBody>
      </p:sp>
      <p:graphicFrame>
        <p:nvGraphicFramePr>
          <p:cNvPr id="5" name="Diagram 4"/>
          <p:cNvGraphicFramePr/>
          <p:nvPr>
            <p:extLst>
              <p:ext uri="{D42A27DB-BD31-4B8C-83A1-F6EECF244321}">
                <p14:modId xmlns:p14="http://schemas.microsoft.com/office/powerpoint/2010/main" val="2994175405"/>
              </p:ext>
            </p:extLst>
          </p:nvPr>
        </p:nvGraphicFramePr>
        <p:xfrm>
          <a:off x="2960914" y="2380343"/>
          <a:ext cx="9231086" cy="3692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Placeholder 2"/>
          <p:cNvPicPr>
            <a:picLocks noGrp="1" noChangeAspect="1"/>
          </p:cNvPicPr>
          <p:nvPr>
            <p:ph type="pic" sz="quarter" idx="13"/>
          </p:nvPr>
        </p:nvPicPr>
        <p:blipFill>
          <a:blip r:embed="rId7">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3507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3669310"/>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5674478"/>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1473480" cy="584775"/>
          </a:xfrm>
          <a:prstGeom prst="rect">
            <a:avLst/>
          </a:prstGeom>
          <a:noFill/>
        </p:spPr>
        <p:txBody>
          <a:bodyPr wrap="none" rtlCol="0">
            <a:spAutoFit/>
          </a:bodyPr>
          <a:lstStyle/>
          <a:p>
            <a:r>
              <a:rPr lang="en-US" sz="3200" b="1" dirty="0" smtClean="0">
                <a:solidFill>
                  <a:schemeClr val="accent2"/>
                </a:solidFill>
              </a:rPr>
              <a:t>Tuples</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75594" y="2852350"/>
            <a:ext cx="6299454" cy="2308324"/>
          </a:xfrm>
          <a:prstGeom prst="rect">
            <a:avLst/>
          </a:prstGeom>
        </p:spPr>
        <p:txBody>
          <a:bodyPr wrap="square">
            <a:spAutoFit/>
          </a:bodyPr>
          <a:lstStyle/>
          <a:p>
            <a:pPr marL="285750" indent="-285750">
              <a:buFont typeface="Wingdings" panose="05000000000000000000" pitchFamily="2" charset="2"/>
              <a:buChar char="q"/>
            </a:pPr>
            <a:r>
              <a:rPr lang="en-US" dirty="0"/>
              <a:t>Tuples are used to store multiple items in a single variable</a:t>
            </a:r>
          </a:p>
          <a:p>
            <a:pPr marL="285750" indent="-285750">
              <a:buFont typeface="Wingdings" panose="05000000000000000000" pitchFamily="2" charset="2"/>
              <a:buChar char="q"/>
            </a:pPr>
            <a:r>
              <a:rPr lang="en-US" dirty="0"/>
              <a:t>A tuple is a collection which is ordered and unchangeable.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Tuples are written with round brackets.</a:t>
            </a:r>
          </a:p>
          <a:p>
            <a:pPr marL="285750" indent="-285750">
              <a:buFont typeface="Wingdings" panose="05000000000000000000" pitchFamily="2" charset="2"/>
              <a:buChar char="q"/>
            </a:pPr>
            <a:r>
              <a:rPr lang="en-US" dirty="0" err="1"/>
              <a:t>thistuple</a:t>
            </a:r>
            <a:r>
              <a:rPr lang="en-US" dirty="0"/>
              <a:t> = ("apple", "banana", "cherry</a:t>
            </a:r>
            <a:r>
              <a:rPr lang="en-US" dirty="0" smtClean="0"/>
              <a:t>")</a:t>
            </a:r>
          </a:p>
          <a:p>
            <a:pPr marL="285750" indent="-285750">
              <a:buFont typeface="Wingdings" panose="05000000000000000000" pitchFamily="2" charset="2"/>
              <a:buChar char="q"/>
            </a:pPr>
            <a:r>
              <a:rPr lang="en-US" dirty="0"/>
              <a:t>print(</a:t>
            </a:r>
            <a:r>
              <a:rPr lang="en-US" dirty="0" err="1"/>
              <a:t>thistuple</a:t>
            </a:r>
            <a:r>
              <a:rPr lang="en-US" dirty="0" smtClean="0"/>
              <a:t>)</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3118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par>
                          <p:cTn id="38" fill="hold">
                            <p:stCondLst>
                              <p:cond delay="750"/>
                            </p:stCondLst>
                            <p:childTnLst>
                              <p:par>
                                <p:cTn id="39" presetID="22" presetClass="entr" presetSubtype="8" fill="hold" grpId="0" nodeType="after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wipe(left)">
                                      <p:cBhvr>
                                        <p:cTn id="41" dur="250"/>
                                        <p:tgtEl>
                                          <p:spTgt spid="2">
                                            <p:txEl>
                                              <p:pRg st="1" end="1"/>
                                            </p:txEl>
                                          </p:spTgt>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
                                            <p:txEl>
                                              <p:pRg st="3" end="3"/>
                                            </p:txEl>
                                          </p:spTgt>
                                        </p:tgtEl>
                                        <p:attrNameLst>
                                          <p:attrName>style.visibility</p:attrName>
                                        </p:attrNameLst>
                                      </p:cBhvr>
                                      <p:to>
                                        <p:strVal val="visible"/>
                                      </p:to>
                                    </p:set>
                                    <p:animEffect transition="in" filter="wipe(left)">
                                      <p:cBhvr>
                                        <p:cTn id="45" dur="250"/>
                                        <p:tgtEl>
                                          <p:spTgt spid="2">
                                            <p:txEl>
                                              <p:pRg st="3" end="3"/>
                                            </p:txEl>
                                          </p:spTgt>
                                        </p:tgtEl>
                                      </p:cBhvr>
                                    </p:animEffect>
                                  </p:childTnLst>
                                </p:cTn>
                              </p:par>
                            </p:childTnLst>
                          </p:cTn>
                        </p:par>
                        <p:par>
                          <p:cTn id="46" fill="hold">
                            <p:stCondLst>
                              <p:cond delay="1250"/>
                            </p:stCondLst>
                            <p:childTnLst>
                              <p:par>
                                <p:cTn id="47" presetID="22" presetClass="entr" presetSubtype="8" fill="hold" grpId="0" nodeType="afterEffect">
                                  <p:stCondLst>
                                    <p:cond delay="0"/>
                                  </p:stCondLst>
                                  <p:childTnLst>
                                    <p:set>
                                      <p:cBhvr>
                                        <p:cTn id="48" dur="1" fill="hold">
                                          <p:stCondLst>
                                            <p:cond delay="0"/>
                                          </p:stCondLst>
                                        </p:cTn>
                                        <p:tgtEl>
                                          <p:spTgt spid="2">
                                            <p:txEl>
                                              <p:pRg st="4" end="4"/>
                                            </p:txEl>
                                          </p:spTgt>
                                        </p:tgtEl>
                                        <p:attrNameLst>
                                          <p:attrName>style.visibility</p:attrName>
                                        </p:attrNameLst>
                                      </p:cBhvr>
                                      <p:to>
                                        <p:strVal val="visible"/>
                                      </p:to>
                                    </p:set>
                                    <p:animEffect transition="in" filter="wipe(left)">
                                      <p:cBhvr>
                                        <p:cTn id="49" dur="250"/>
                                        <p:tgtEl>
                                          <p:spTgt spid="2">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
                                            <p:txEl>
                                              <p:pRg st="5" end="5"/>
                                            </p:txEl>
                                          </p:spTgt>
                                        </p:tgtEl>
                                        <p:attrNameLst>
                                          <p:attrName>style.visibility</p:attrName>
                                        </p:attrNameLst>
                                      </p:cBhvr>
                                      <p:to>
                                        <p:strVal val="visible"/>
                                      </p:to>
                                    </p:set>
                                    <p:animEffect transition="in" filter="wipe(left)">
                                      <p:cBhvr>
                                        <p:cTn id="54" dur="25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6857651" y="1321134"/>
            <a:ext cx="1473480" cy="584775"/>
          </a:xfrm>
          <a:prstGeom prst="rect">
            <a:avLst/>
          </a:prstGeom>
          <a:noFill/>
        </p:spPr>
        <p:txBody>
          <a:bodyPr wrap="none" rtlCol="0">
            <a:spAutoFit/>
          </a:bodyPr>
          <a:lstStyle/>
          <a:p>
            <a:r>
              <a:rPr lang="en-US" sz="3200" b="1" dirty="0" smtClean="0">
                <a:solidFill>
                  <a:schemeClr val="accent2"/>
                </a:solidFill>
              </a:rPr>
              <a:t>Tuples</a:t>
            </a:r>
            <a:endParaRPr lang="en-US" sz="3200" b="1" dirty="0">
              <a:solidFill>
                <a:schemeClr val="accent2"/>
              </a:solidFill>
            </a:endParaRPr>
          </a:p>
        </p:txBody>
      </p:sp>
      <p:graphicFrame>
        <p:nvGraphicFramePr>
          <p:cNvPr id="5" name="Diagram 4"/>
          <p:cNvGraphicFramePr/>
          <p:nvPr>
            <p:extLst>
              <p:ext uri="{D42A27DB-BD31-4B8C-83A1-F6EECF244321}">
                <p14:modId xmlns:p14="http://schemas.microsoft.com/office/powerpoint/2010/main" val="3443388195"/>
              </p:ext>
            </p:extLst>
          </p:nvPr>
        </p:nvGraphicFramePr>
        <p:xfrm>
          <a:off x="2917371" y="1905909"/>
          <a:ext cx="9129485" cy="4166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Placeholder 2"/>
          <p:cNvPicPr>
            <a:picLocks noGrp="1" noChangeAspect="1"/>
          </p:cNvPicPr>
          <p:nvPr>
            <p:ph type="pic" sz="quarter" idx="13"/>
          </p:nvPr>
        </p:nvPicPr>
        <p:blipFill>
          <a:blip r:embed="rId7">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527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3669310"/>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5674478"/>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2188420" cy="584775"/>
          </a:xfrm>
          <a:prstGeom prst="rect">
            <a:avLst/>
          </a:prstGeom>
          <a:noFill/>
        </p:spPr>
        <p:txBody>
          <a:bodyPr wrap="none" rtlCol="0">
            <a:spAutoFit/>
          </a:bodyPr>
          <a:lstStyle/>
          <a:p>
            <a:r>
              <a:rPr lang="en-US" sz="3200" b="1" dirty="0" smtClean="0">
                <a:solidFill>
                  <a:schemeClr val="accent2"/>
                </a:solidFill>
              </a:rPr>
              <a:t>Dictionary</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75594" y="2852350"/>
            <a:ext cx="6299454" cy="3139321"/>
          </a:xfrm>
          <a:prstGeom prst="rect">
            <a:avLst/>
          </a:prstGeom>
        </p:spPr>
        <p:txBody>
          <a:bodyPr wrap="square">
            <a:spAutoFit/>
          </a:bodyPr>
          <a:lstStyle/>
          <a:p>
            <a:pPr marL="285750" indent="-285750">
              <a:buFont typeface="Wingdings" panose="05000000000000000000" pitchFamily="2" charset="2"/>
              <a:buChar char="q"/>
            </a:pPr>
            <a:r>
              <a:rPr lang="en-US" dirty="0"/>
              <a:t>Dictionaries are used to store data values in </a:t>
            </a:r>
            <a:r>
              <a:rPr lang="en-US" dirty="0" err="1"/>
              <a:t>key:value</a:t>
            </a:r>
            <a:r>
              <a:rPr lang="en-US" dirty="0"/>
              <a:t> pairs</a:t>
            </a:r>
            <a:r>
              <a:rPr lang="en-US" dirty="0" smtClean="0"/>
              <a:t>.</a:t>
            </a:r>
            <a:endParaRPr lang="en-US" dirty="0"/>
          </a:p>
          <a:p>
            <a:pPr marL="285750" indent="-285750">
              <a:buFont typeface="Wingdings" panose="05000000000000000000" pitchFamily="2" charset="2"/>
              <a:buChar char="q"/>
            </a:pPr>
            <a:r>
              <a:rPr lang="en-US" dirty="0"/>
              <a:t>A dictionary is a collection which is ordered*, changeable and do not allow duplicates.</a:t>
            </a:r>
          </a:p>
          <a:p>
            <a:pPr marL="285750" indent="-285750">
              <a:buFont typeface="Wingdings" panose="05000000000000000000" pitchFamily="2" charset="2"/>
              <a:buChar char="q"/>
            </a:pPr>
            <a:r>
              <a:rPr lang="en-US" dirty="0"/>
              <a:t>Dictionaries are written with curly brackets, and have keys and values:</a:t>
            </a:r>
          </a:p>
          <a:p>
            <a:pPr lvl="4"/>
            <a:r>
              <a:rPr lang="en-US" dirty="0" err="1"/>
              <a:t>thisdict</a:t>
            </a:r>
            <a:r>
              <a:rPr lang="en-US" dirty="0"/>
              <a:t> = {</a:t>
            </a:r>
          </a:p>
          <a:p>
            <a:pPr lvl="4"/>
            <a:r>
              <a:rPr lang="en-US" dirty="0"/>
              <a:t>  "brand": "Ford",</a:t>
            </a:r>
          </a:p>
          <a:p>
            <a:pPr lvl="4"/>
            <a:r>
              <a:rPr lang="en-US" dirty="0"/>
              <a:t>  "model": "Mustang",</a:t>
            </a:r>
          </a:p>
          <a:p>
            <a:pPr lvl="4"/>
            <a:r>
              <a:rPr lang="en-US" dirty="0"/>
              <a:t>  "year": 1964</a:t>
            </a:r>
          </a:p>
          <a:p>
            <a:pPr lvl="4"/>
            <a:r>
              <a:rPr lang="en-US" dirty="0" smtClean="0"/>
              <a:t>}</a:t>
            </a:r>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4831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par>
                          <p:cTn id="38" fill="hold">
                            <p:stCondLst>
                              <p:cond delay="750"/>
                            </p:stCondLst>
                            <p:childTnLst>
                              <p:par>
                                <p:cTn id="39" presetID="22" presetClass="entr" presetSubtype="8" fill="hold" grpId="0" nodeType="after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wipe(left)">
                                      <p:cBhvr>
                                        <p:cTn id="41" dur="250"/>
                                        <p:tgtEl>
                                          <p:spTgt spid="2">
                                            <p:txEl>
                                              <p:pRg st="1" end="1"/>
                                            </p:txEl>
                                          </p:spTgt>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wipe(left)">
                                      <p:cBhvr>
                                        <p:cTn id="45" dur="250"/>
                                        <p:tgtEl>
                                          <p:spTgt spid="2">
                                            <p:txEl>
                                              <p:pRg st="2" end="2"/>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wipe(left)">
                                      <p:cBhvr>
                                        <p:cTn id="48" dur="250"/>
                                        <p:tgtEl>
                                          <p:spTgt spid="2">
                                            <p:txEl>
                                              <p:pRg st="3" end="3"/>
                                            </p:tx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
                                            <p:txEl>
                                              <p:pRg st="4" end="4"/>
                                            </p:txEl>
                                          </p:spTgt>
                                        </p:tgtEl>
                                        <p:attrNameLst>
                                          <p:attrName>style.visibility</p:attrName>
                                        </p:attrNameLst>
                                      </p:cBhvr>
                                      <p:to>
                                        <p:strVal val="visible"/>
                                      </p:to>
                                    </p:set>
                                    <p:animEffect transition="in" filter="wipe(left)">
                                      <p:cBhvr>
                                        <p:cTn id="51" dur="250"/>
                                        <p:tgtEl>
                                          <p:spTgt spid="2">
                                            <p:txEl>
                                              <p:pRg st="4" end="4"/>
                                            </p:txEl>
                                          </p:spTgt>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
                                            <p:txEl>
                                              <p:pRg st="5" end="5"/>
                                            </p:txEl>
                                          </p:spTgt>
                                        </p:tgtEl>
                                        <p:attrNameLst>
                                          <p:attrName>style.visibility</p:attrName>
                                        </p:attrNameLst>
                                      </p:cBhvr>
                                      <p:to>
                                        <p:strVal val="visible"/>
                                      </p:to>
                                    </p:set>
                                    <p:animEffect transition="in" filter="wipe(left)">
                                      <p:cBhvr>
                                        <p:cTn id="54" dur="250"/>
                                        <p:tgtEl>
                                          <p:spTgt spid="2">
                                            <p:txEl>
                                              <p:pRg st="5" end="5"/>
                                            </p:tx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
                                            <p:txEl>
                                              <p:pRg st="6" end="6"/>
                                            </p:txEl>
                                          </p:spTgt>
                                        </p:tgtEl>
                                        <p:attrNameLst>
                                          <p:attrName>style.visibility</p:attrName>
                                        </p:attrNameLst>
                                      </p:cBhvr>
                                      <p:to>
                                        <p:strVal val="visible"/>
                                      </p:to>
                                    </p:set>
                                    <p:animEffect transition="in" filter="wipe(left)">
                                      <p:cBhvr>
                                        <p:cTn id="57" dur="250"/>
                                        <p:tgtEl>
                                          <p:spTgt spid="2">
                                            <p:txEl>
                                              <p:pRg st="6" end="6"/>
                                            </p:tx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2">
                                            <p:txEl>
                                              <p:pRg st="7" end="7"/>
                                            </p:txEl>
                                          </p:spTgt>
                                        </p:tgtEl>
                                        <p:attrNameLst>
                                          <p:attrName>style.visibility</p:attrName>
                                        </p:attrNameLst>
                                      </p:cBhvr>
                                      <p:to>
                                        <p:strVal val="visible"/>
                                      </p:to>
                                    </p:set>
                                    <p:animEffect transition="in" filter="wipe(left)">
                                      <p:cBhvr>
                                        <p:cTn id="60" dur="25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3669310"/>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5674478"/>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2188420" cy="584775"/>
          </a:xfrm>
          <a:prstGeom prst="rect">
            <a:avLst/>
          </a:prstGeom>
          <a:noFill/>
        </p:spPr>
        <p:txBody>
          <a:bodyPr wrap="none" rtlCol="0">
            <a:spAutoFit/>
          </a:bodyPr>
          <a:lstStyle/>
          <a:p>
            <a:r>
              <a:rPr lang="en-US" sz="3200" b="1" dirty="0" smtClean="0">
                <a:solidFill>
                  <a:schemeClr val="accent2"/>
                </a:solidFill>
              </a:rPr>
              <a:t>Dictionary</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75594" y="3715840"/>
            <a:ext cx="6299454" cy="646331"/>
          </a:xfrm>
          <a:prstGeom prst="rect">
            <a:avLst/>
          </a:prstGeom>
        </p:spPr>
        <p:txBody>
          <a:bodyPr wrap="square">
            <a:spAutoFit/>
          </a:bodyPr>
          <a:lstStyle/>
          <a:p>
            <a:pPr marL="285750" indent="-285750">
              <a:buFont typeface="Wingdings" panose="05000000000000000000" pitchFamily="2" charset="2"/>
              <a:buChar char="q"/>
            </a:pPr>
            <a:r>
              <a:rPr lang="en-US" dirty="0"/>
              <a:t>print(</a:t>
            </a:r>
            <a:r>
              <a:rPr lang="en-US" dirty="0" err="1"/>
              <a:t>thisdict</a:t>
            </a:r>
            <a:r>
              <a:rPr lang="en-US" dirty="0"/>
              <a:t>)</a:t>
            </a:r>
          </a:p>
          <a:p>
            <a:pPr marL="285750" indent="-285750">
              <a:buFont typeface="Wingdings" panose="05000000000000000000" pitchFamily="2" charset="2"/>
              <a:buChar char="q"/>
            </a:pPr>
            <a:r>
              <a:rPr lang="en-US" dirty="0"/>
              <a:t>Dictionaries cannot have two items with the same key:</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7084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par>
                          <p:cTn id="38" fill="hold">
                            <p:stCondLst>
                              <p:cond delay="750"/>
                            </p:stCondLst>
                            <p:childTnLst>
                              <p:par>
                                <p:cTn id="39" presetID="22" presetClass="entr" presetSubtype="8" fill="hold" grpId="0" nodeType="after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wipe(left)">
                                      <p:cBhvr>
                                        <p:cTn id="41" dur="25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3059020" y="1149203"/>
            <a:ext cx="2529860" cy="584775"/>
          </a:xfrm>
          <a:prstGeom prst="rect">
            <a:avLst/>
          </a:prstGeom>
          <a:noFill/>
        </p:spPr>
        <p:txBody>
          <a:bodyPr wrap="none" rtlCol="0">
            <a:spAutoFit/>
          </a:bodyPr>
          <a:lstStyle/>
          <a:p>
            <a:r>
              <a:rPr lang="en-US" sz="3200" b="1" dirty="0" smtClean="0">
                <a:solidFill>
                  <a:schemeClr val="accent2"/>
                </a:solidFill>
              </a:rPr>
              <a:t>Dictionaries</a:t>
            </a:r>
            <a:endParaRPr lang="en-US" sz="3200" b="1" dirty="0">
              <a:solidFill>
                <a:schemeClr val="accent2"/>
              </a:solidFill>
            </a:endParaRPr>
          </a:p>
        </p:txBody>
      </p:sp>
      <p:graphicFrame>
        <p:nvGraphicFramePr>
          <p:cNvPr id="5" name="Diagram 4"/>
          <p:cNvGraphicFramePr/>
          <p:nvPr>
            <p:extLst>
              <p:ext uri="{D42A27DB-BD31-4B8C-83A1-F6EECF244321}">
                <p14:modId xmlns:p14="http://schemas.microsoft.com/office/powerpoint/2010/main" val="4204209717"/>
              </p:ext>
            </p:extLst>
          </p:nvPr>
        </p:nvGraphicFramePr>
        <p:xfrm>
          <a:off x="3628571" y="478971"/>
          <a:ext cx="8186058" cy="6139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Placeholder 2"/>
          <p:cNvPicPr>
            <a:picLocks noGrp="1" noChangeAspect="1"/>
          </p:cNvPicPr>
          <p:nvPr>
            <p:ph type="pic" sz="quarter" idx="13"/>
          </p:nvPr>
        </p:nvPicPr>
        <p:blipFill>
          <a:blip r:embed="rId7">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5896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3669310"/>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5674478"/>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2140330" cy="584775"/>
          </a:xfrm>
          <a:prstGeom prst="rect">
            <a:avLst/>
          </a:prstGeom>
          <a:noFill/>
        </p:spPr>
        <p:txBody>
          <a:bodyPr wrap="none" rtlCol="0">
            <a:spAutoFit/>
          </a:bodyPr>
          <a:lstStyle/>
          <a:p>
            <a:r>
              <a:rPr lang="en-US" sz="3200" b="1" dirty="0" smtClean="0">
                <a:solidFill>
                  <a:schemeClr val="accent2"/>
                </a:solidFill>
              </a:rPr>
              <a:t>Functions</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75594" y="2852350"/>
            <a:ext cx="6299454" cy="3139321"/>
          </a:xfrm>
          <a:prstGeom prst="rect">
            <a:avLst/>
          </a:prstGeom>
        </p:spPr>
        <p:txBody>
          <a:bodyPr wrap="square">
            <a:spAutoFit/>
          </a:bodyPr>
          <a:lstStyle/>
          <a:p>
            <a:pPr marL="285750" indent="-285750">
              <a:buFont typeface="Wingdings" panose="05000000000000000000" pitchFamily="2" charset="2"/>
              <a:buChar char="q"/>
            </a:pPr>
            <a:r>
              <a:rPr lang="en-US" dirty="0"/>
              <a:t>In programming, a function is a reusable block of code that executes a certain functionality when it is called</a:t>
            </a:r>
            <a:r>
              <a:rPr lang="en-US" dirty="0" smtClean="0"/>
              <a:t>.</a:t>
            </a:r>
          </a:p>
          <a:p>
            <a:pPr marL="285750" indent="-285750">
              <a:buFont typeface="Wingdings" panose="05000000000000000000" pitchFamily="2" charset="2"/>
              <a:buChar char="q"/>
            </a:pPr>
            <a:r>
              <a:rPr lang="en-US" dirty="0"/>
              <a:t>Functions are integral parts of every programming language because they help make your code more modular and reusable</a:t>
            </a:r>
            <a:r>
              <a:rPr lang="en-US" dirty="0" smtClean="0"/>
              <a:t>.</a:t>
            </a:r>
          </a:p>
          <a:p>
            <a:pPr marL="285750" indent="-285750">
              <a:buFont typeface="Wingdings" panose="05000000000000000000" pitchFamily="2" charset="2"/>
              <a:buChar char="q"/>
            </a:pPr>
            <a:r>
              <a:rPr lang="en-US" dirty="0"/>
              <a:t>In Python, you define a function with the </a:t>
            </a:r>
            <a:r>
              <a:rPr lang="en-US" dirty="0" err="1"/>
              <a:t>def</a:t>
            </a:r>
            <a:r>
              <a:rPr lang="en-US" dirty="0"/>
              <a:t> keyword, then write the function identifier (name) followed by parentheses and a colon</a:t>
            </a:r>
            <a:r>
              <a:rPr lang="en-US" dirty="0" smtClean="0"/>
              <a:t>.</a:t>
            </a:r>
          </a:p>
          <a:p>
            <a:pPr marL="285750" indent="-285750">
              <a:buFont typeface="Wingdings" panose="05000000000000000000" pitchFamily="2" charset="2"/>
              <a:buChar char="q"/>
            </a:pPr>
            <a:r>
              <a:rPr lang="en-US" dirty="0"/>
              <a:t>The next thing you have to do is make sure you indent with a tab or 4 spaces, and then specify what you want the function to do for you.</a:t>
            </a:r>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716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1" end="1"/>
                                            </p:txEl>
                                          </p:spTgt>
                                        </p:tgtEl>
                                        <p:attrNameLst>
                                          <p:attrName>style.visibility</p:attrName>
                                        </p:attrNameLst>
                                      </p:cBhvr>
                                      <p:to>
                                        <p:strVal val="visible"/>
                                      </p:to>
                                    </p:set>
                                    <p:animEffect transition="in" filter="wipe(left)">
                                      <p:cBhvr>
                                        <p:cTn id="42" dur="250"/>
                                        <p:tgtEl>
                                          <p:spTgt spid="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2" end="2"/>
                                            </p:txEl>
                                          </p:spTgt>
                                        </p:tgtEl>
                                        <p:attrNameLst>
                                          <p:attrName>style.visibility</p:attrName>
                                        </p:attrNameLst>
                                      </p:cBhvr>
                                      <p:to>
                                        <p:strVal val="visible"/>
                                      </p:to>
                                    </p:set>
                                    <p:animEffect transition="in" filter="wipe(left)">
                                      <p:cBhvr>
                                        <p:cTn id="47" dur="250"/>
                                        <p:tgtEl>
                                          <p:spTgt spid="2">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
                                            <p:txEl>
                                              <p:pRg st="3" end="3"/>
                                            </p:txEl>
                                          </p:spTgt>
                                        </p:tgtEl>
                                        <p:attrNameLst>
                                          <p:attrName>style.visibility</p:attrName>
                                        </p:attrNameLst>
                                      </p:cBhvr>
                                      <p:to>
                                        <p:strVal val="visible"/>
                                      </p:to>
                                    </p:set>
                                    <p:animEffect transition="in" filter="wipe(left)">
                                      <p:cBhvr>
                                        <p:cTn id="52"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9" name="Freeform: Shape 5">
            <a:extLst>
              <a:ext uri="{FF2B5EF4-FFF2-40B4-BE49-F238E27FC236}">
                <a16:creationId xmlns:a16="http://schemas.microsoft.com/office/drawing/2014/main" id="{E1FDC9E3-ED9E-46D0-B897-B98E7B917AFD}"/>
              </a:ext>
            </a:extLst>
          </p:cNvPr>
          <p:cNvSpPr/>
          <p:nvPr/>
        </p:nvSpPr>
        <p:spPr>
          <a:xfrm>
            <a:off x="4839272" y="2168398"/>
            <a:ext cx="6962775" cy="4094944"/>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10" name="Freeform: Shape 6">
            <a:extLst>
              <a:ext uri="{FF2B5EF4-FFF2-40B4-BE49-F238E27FC236}">
                <a16:creationId xmlns:a16="http://schemas.microsoft.com/office/drawing/2014/main" id="{13225837-9E85-4AF7-91CA-635B3972C6B7}"/>
              </a:ext>
            </a:extLst>
          </p:cNvPr>
          <p:cNvSpPr/>
          <p:nvPr/>
        </p:nvSpPr>
        <p:spPr>
          <a:xfrm>
            <a:off x="4975384" y="2350516"/>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11" name="Freeform: Shape 7">
            <a:extLst>
              <a:ext uri="{FF2B5EF4-FFF2-40B4-BE49-F238E27FC236}">
                <a16:creationId xmlns:a16="http://schemas.microsoft.com/office/drawing/2014/main" id="{E9CC0517-CCEF-4797-BD85-257A9CF056F7}"/>
              </a:ext>
            </a:extLst>
          </p:cNvPr>
          <p:cNvSpPr/>
          <p:nvPr/>
        </p:nvSpPr>
        <p:spPr>
          <a:xfrm>
            <a:off x="11317509" y="5883480"/>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12"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3"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4" name="TextBox 13">
            <a:extLst>
              <a:ext uri="{FF2B5EF4-FFF2-40B4-BE49-F238E27FC236}">
                <a16:creationId xmlns:a16="http://schemas.microsoft.com/office/drawing/2014/main" id="{1AD15403-861A-47F1-BE64-3B6543AA2854}"/>
              </a:ext>
            </a:extLst>
          </p:cNvPr>
          <p:cNvSpPr txBox="1"/>
          <p:nvPr/>
        </p:nvSpPr>
        <p:spPr>
          <a:xfrm>
            <a:off x="5275594" y="1345685"/>
            <a:ext cx="2916183" cy="584775"/>
          </a:xfrm>
          <a:prstGeom prst="rect">
            <a:avLst/>
          </a:prstGeom>
          <a:noFill/>
        </p:spPr>
        <p:txBody>
          <a:bodyPr wrap="none" rtlCol="0">
            <a:spAutoFit/>
          </a:bodyPr>
          <a:lstStyle/>
          <a:p>
            <a:r>
              <a:rPr lang="en-US" sz="3200" b="1" dirty="0" smtClean="0">
                <a:solidFill>
                  <a:schemeClr val="accent2"/>
                </a:solidFill>
              </a:rPr>
              <a:t>Why Python ?</a:t>
            </a:r>
            <a:endParaRPr lang="en-US" sz="3200" b="1" dirty="0">
              <a:solidFill>
                <a:schemeClr val="accent2"/>
              </a:solidFill>
            </a:endParaRPr>
          </a:p>
        </p:txBody>
      </p:sp>
      <p:sp>
        <p:nvSpPr>
          <p:cNvPr id="15" name="Rectangle 14">
            <a:extLst>
              <a:ext uri="{FF2B5EF4-FFF2-40B4-BE49-F238E27FC236}">
                <a16:creationId xmlns:a16="http://schemas.microsoft.com/office/drawing/2014/main" id="{38493CCC-2866-46CB-A818-7FBC3E4D426A}"/>
              </a:ext>
            </a:extLst>
          </p:cNvPr>
          <p:cNvSpPr/>
          <p:nvPr/>
        </p:nvSpPr>
        <p:spPr>
          <a:xfrm>
            <a:off x="5425821" y="2580099"/>
            <a:ext cx="6299454" cy="3416320"/>
          </a:xfrm>
          <a:prstGeom prst="rect">
            <a:avLst/>
          </a:prstGeom>
        </p:spPr>
        <p:txBody>
          <a:bodyPr wrap="square">
            <a:spAutoFit/>
          </a:bodyPr>
          <a:lstStyle/>
          <a:p>
            <a:pPr marL="285750" indent="-285750">
              <a:buFont typeface="Arial" panose="020B0604020202020204" pitchFamily="34" charset="0"/>
              <a:buChar char="•"/>
            </a:pPr>
            <a:r>
              <a:rPr lang="en-US" dirty="0"/>
              <a:t>Python works on different platforms (Windows, Mac, Linux, Raspberry Pi, </a:t>
            </a:r>
            <a:r>
              <a:rPr lang="en-US" dirty="0" err="1"/>
              <a:t>etc</a:t>
            </a:r>
            <a:r>
              <a:rPr lang="en-US" dirty="0"/>
              <a:t>).</a:t>
            </a:r>
          </a:p>
          <a:p>
            <a:pPr marL="285750" indent="-285750">
              <a:buFont typeface="Arial" panose="020B0604020202020204" pitchFamily="34" charset="0"/>
              <a:buChar char="•"/>
            </a:pPr>
            <a:r>
              <a:rPr lang="en-US" dirty="0"/>
              <a:t>Python has a simple syntax similar to the English language.</a:t>
            </a:r>
          </a:p>
          <a:p>
            <a:pPr marL="285750" indent="-285750">
              <a:buFont typeface="Arial" panose="020B0604020202020204" pitchFamily="34" charset="0"/>
              <a:buChar char="•"/>
            </a:pPr>
            <a:r>
              <a:rPr lang="en-US" dirty="0"/>
              <a:t>Python has syntax that allows developers to write programs with fewer lines than some other programming languages.</a:t>
            </a:r>
          </a:p>
          <a:p>
            <a:pPr marL="285750" indent="-285750">
              <a:buFont typeface="Arial" panose="020B0604020202020204" pitchFamily="34" charset="0"/>
              <a:buChar char="•"/>
            </a:pPr>
            <a:r>
              <a:rPr lang="en-US" dirty="0"/>
              <a:t>Python runs on an interpreter system, meaning that code can be executed as soon as it is written. This means that prototyping can be very quick.</a:t>
            </a:r>
          </a:p>
          <a:p>
            <a:pPr marL="285750" indent="-285750">
              <a:buFont typeface="Arial" panose="020B0604020202020204" pitchFamily="34" charset="0"/>
              <a:buChar char="•"/>
            </a:pPr>
            <a:r>
              <a:rPr lang="en-US" dirty="0"/>
              <a:t>Python can be treated in a procedural way, an object-oriented way or a functional way.</a:t>
            </a:r>
          </a:p>
        </p:txBody>
      </p:sp>
      <p:pic>
        <p:nvPicPr>
          <p:cNvPr id="16"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8385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1000" fill="hold"/>
                                        <p:tgtEl>
                                          <p:spTgt spid="14"/>
                                        </p:tgtEl>
                                        <p:attrNameLst>
                                          <p:attrName>ppt_x</p:attrName>
                                        </p:attrNameLst>
                                      </p:cBhvr>
                                      <p:tavLst>
                                        <p:tav tm="0">
                                          <p:val>
                                            <p:strVal val="1+#ppt_w/2"/>
                                          </p:val>
                                        </p:tav>
                                        <p:tav tm="100000">
                                          <p:val>
                                            <p:strVal val="#ppt_x"/>
                                          </p:val>
                                        </p:tav>
                                      </p:tavLst>
                                    </p:anim>
                                    <p:anim calcmode="lin" valueType="num">
                                      <p:cBhvr additive="base">
                                        <p:cTn id="22" dur="1000" fill="hold"/>
                                        <p:tgtEl>
                                          <p:spTgt spid="14"/>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10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wipe(left)">
                                      <p:cBhvr>
                                        <p:cTn id="37" dur="250"/>
                                        <p:tgtEl>
                                          <p:spTgt spid="15">
                                            <p:txEl>
                                              <p:pRg st="0" end="0"/>
                                            </p:txEl>
                                          </p:spTgt>
                                        </p:tgtEl>
                                      </p:cBhvr>
                                    </p:animEffect>
                                  </p:childTnLst>
                                </p:cTn>
                              </p:par>
                            </p:childTnLst>
                          </p:cTn>
                        </p:par>
                        <p:par>
                          <p:cTn id="38" fill="hold">
                            <p:stCondLst>
                              <p:cond delay="750"/>
                            </p:stCondLst>
                            <p:childTnLst>
                              <p:par>
                                <p:cTn id="39" presetID="22" presetClass="entr" presetSubtype="8" fill="hold" grpId="0" nodeType="afterEffect">
                                  <p:stCondLst>
                                    <p:cond delay="0"/>
                                  </p:stCondLst>
                                  <p:childTnLst>
                                    <p:set>
                                      <p:cBhvr>
                                        <p:cTn id="40" dur="1" fill="hold">
                                          <p:stCondLst>
                                            <p:cond delay="0"/>
                                          </p:stCondLst>
                                        </p:cTn>
                                        <p:tgtEl>
                                          <p:spTgt spid="15">
                                            <p:txEl>
                                              <p:pRg st="1" end="1"/>
                                            </p:txEl>
                                          </p:spTgt>
                                        </p:tgtEl>
                                        <p:attrNameLst>
                                          <p:attrName>style.visibility</p:attrName>
                                        </p:attrNameLst>
                                      </p:cBhvr>
                                      <p:to>
                                        <p:strVal val="visible"/>
                                      </p:to>
                                    </p:set>
                                    <p:animEffect transition="in" filter="wipe(left)">
                                      <p:cBhvr>
                                        <p:cTn id="41" dur="250"/>
                                        <p:tgtEl>
                                          <p:spTgt spid="15">
                                            <p:txEl>
                                              <p:pRg st="1" end="1"/>
                                            </p:txEl>
                                          </p:spTgt>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15">
                                            <p:txEl>
                                              <p:pRg st="2" end="2"/>
                                            </p:txEl>
                                          </p:spTgt>
                                        </p:tgtEl>
                                        <p:attrNameLst>
                                          <p:attrName>style.visibility</p:attrName>
                                        </p:attrNameLst>
                                      </p:cBhvr>
                                      <p:to>
                                        <p:strVal val="visible"/>
                                      </p:to>
                                    </p:set>
                                    <p:animEffect transition="in" filter="wipe(left)">
                                      <p:cBhvr>
                                        <p:cTn id="45" dur="250"/>
                                        <p:tgtEl>
                                          <p:spTgt spid="15">
                                            <p:txEl>
                                              <p:pRg st="2" end="2"/>
                                            </p:txEl>
                                          </p:spTgt>
                                        </p:tgtEl>
                                      </p:cBhvr>
                                    </p:animEffect>
                                  </p:childTnLst>
                                </p:cTn>
                              </p:par>
                            </p:childTnLst>
                          </p:cTn>
                        </p:par>
                        <p:par>
                          <p:cTn id="46" fill="hold">
                            <p:stCondLst>
                              <p:cond delay="1250"/>
                            </p:stCondLst>
                            <p:childTnLst>
                              <p:par>
                                <p:cTn id="47" presetID="22" presetClass="entr" presetSubtype="8" fill="hold" grpId="0" nodeType="afterEffect">
                                  <p:stCondLst>
                                    <p:cond delay="0"/>
                                  </p:stCondLst>
                                  <p:childTnLst>
                                    <p:set>
                                      <p:cBhvr>
                                        <p:cTn id="48" dur="1" fill="hold">
                                          <p:stCondLst>
                                            <p:cond delay="0"/>
                                          </p:stCondLst>
                                        </p:cTn>
                                        <p:tgtEl>
                                          <p:spTgt spid="15">
                                            <p:txEl>
                                              <p:pRg st="3" end="3"/>
                                            </p:txEl>
                                          </p:spTgt>
                                        </p:tgtEl>
                                        <p:attrNameLst>
                                          <p:attrName>style.visibility</p:attrName>
                                        </p:attrNameLst>
                                      </p:cBhvr>
                                      <p:to>
                                        <p:strVal val="visible"/>
                                      </p:to>
                                    </p:set>
                                    <p:animEffect transition="in" filter="wipe(left)">
                                      <p:cBhvr>
                                        <p:cTn id="49" dur="250"/>
                                        <p:tgtEl>
                                          <p:spTgt spid="15">
                                            <p:txEl>
                                              <p:pRg st="3" end="3"/>
                                            </p:txEl>
                                          </p:spTgt>
                                        </p:tgtEl>
                                      </p:cBhvr>
                                    </p:animEffect>
                                  </p:childTnLst>
                                </p:cTn>
                              </p:par>
                            </p:childTnLst>
                          </p:cTn>
                        </p:par>
                        <p:par>
                          <p:cTn id="50" fill="hold">
                            <p:stCondLst>
                              <p:cond delay="1500"/>
                            </p:stCondLst>
                            <p:childTnLst>
                              <p:par>
                                <p:cTn id="51" presetID="22" presetClass="entr" presetSubtype="8" fill="hold" grpId="0" nodeType="afterEffect">
                                  <p:stCondLst>
                                    <p:cond delay="0"/>
                                  </p:stCondLst>
                                  <p:childTnLst>
                                    <p:set>
                                      <p:cBhvr>
                                        <p:cTn id="52" dur="1" fill="hold">
                                          <p:stCondLst>
                                            <p:cond delay="0"/>
                                          </p:stCondLst>
                                        </p:cTn>
                                        <p:tgtEl>
                                          <p:spTgt spid="15">
                                            <p:txEl>
                                              <p:pRg st="4" end="4"/>
                                            </p:txEl>
                                          </p:spTgt>
                                        </p:tgtEl>
                                        <p:attrNameLst>
                                          <p:attrName>style.visibility</p:attrName>
                                        </p:attrNameLst>
                                      </p:cBhvr>
                                      <p:to>
                                        <p:strVal val="visible"/>
                                      </p:to>
                                    </p:set>
                                    <p:animEffect transition="in" filter="wipe(left)">
                                      <p:cBhvr>
                                        <p:cTn id="53" dur="25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p:bldP spid="1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3669310"/>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5674478"/>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5077031" cy="584775"/>
          </a:xfrm>
          <a:prstGeom prst="rect">
            <a:avLst/>
          </a:prstGeom>
          <a:noFill/>
        </p:spPr>
        <p:txBody>
          <a:bodyPr wrap="none" rtlCol="0">
            <a:spAutoFit/>
          </a:bodyPr>
          <a:lstStyle/>
          <a:p>
            <a:r>
              <a:rPr lang="en-US" sz="3200" b="1" dirty="0" smtClean="0">
                <a:solidFill>
                  <a:schemeClr val="accent2"/>
                </a:solidFill>
              </a:rPr>
              <a:t>Functions (Basic Syntax)</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175217" y="3915021"/>
            <a:ext cx="6299454" cy="646331"/>
          </a:xfrm>
          <a:prstGeom prst="rect">
            <a:avLst/>
          </a:prstGeom>
        </p:spPr>
        <p:txBody>
          <a:bodyPr wrap="square">
            <a:spAutoFit/>
          </a:bodyPr>
          <a:lstStyle/>
          <a:p>
            <a:r>
              <a:rPr lang="en-US" dirty="0" err="1" smtClean="0"/>
              <a:t>d</a:t>
            </a:r>
            <a:r>
              <a:rPr lang="en-US" dirty="0" err="1" smtClean="0"/>
              <a:t>ef</a:t>
            </a:r>
            <a:r>
              <a:rPr lang="en-US" dirty="0" smtClean="0"/>
              <a:t> </a:t>
            </a:r>
            <a:r>
              <a:rPr lang="en-US" dirty="0" err="1" smtClean="0"/>
              <a:t>functionName</a:t>
            </a:r>
            <a:r>
              <a:rPr lang="en-US" dirty="0" smtClean="0"/>
              <a:t>():</a:t>
            </a:r>
          </a:p>
          <a:p>
            <a:r>
              <a:rPr lang="en-US" dirty="0"/>
              <a:t> </a:t>
            </a:r>
            <a:r>
              <a:rPr lang="en-US" dirty="0" smtClean="0"/>
              <a:t>   #What to make the function do</a:t>
            </a:r>
            <a:r>
              <a:rPr lang="en-US" dirty="0" smtClean="0"/>
              <a:t> </a:t>
            </a:r>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9221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par>
                          <p:cTn id="38" fill="hold">
                            <p:stCondLst>
                              <p:cond delay="750"/>
                            </p:stCondLst>
                            <p:childTnLst>
                              <p:par>
                                <p:cTn id="39" presetID="22" presetClass="entr" presetSubtype="8" fill="hold" grpId="0" nodeType="after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wipe(left)">
                                      <p:cBhvr>
                                        <p:cTn id="41" dur="25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3669310"/>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5674478"/>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4440639" cy="584775"/>
          </a:xfrm>
          <a:prstGeom prst="rect">
            <a:avLst/>
          </a:prstGeom>
          <a:noFill/>
        </p:spPr>
        <p:txBody>
          <a:bodyPr wrap="none" rtlCol="0">
            <a:spAutoFit/>
          </a:bodyPr>
          <a:lstStyle/>
          <a:p>
            <a:r>
              <a:rPr lang="en-US" sz="3200" b="1" dirty="0" smtClean="0">
                <a:solidFill>
                  <a:schemeClr val="accent2"/>
                </a:solidFill>
              </a:rPr>
              <a:t>Functions (Examples)</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75594" y="2852350"/>
            <a:ext cx="6299454" cy="3416320"/>
          </a:xfrm>
          <a:prstGeom prst="rect">
            <a:avLst/>
          </a:prstGeom>
        </p:spPr>
        <p:txBody>
          <a:bodyPr wrap="square">
            <a:spAutoFit/>
          </a:bodyPr>
          <a:lstStyle/>
          <a:p>
            <a:pPr marL="285750" indent="-285750">
              <a:buFont typeface="Arial" panose="020B0604020202020204" pitchFamily="34" charset="0"/>
              <a:buChar char="•"/>
            </a:pPr>
            <a:r>
              <a:rPr lang="en-US" dirty="0" smtClean="0"/>
              <a:t>Example 1 : - </a:t>
            </a:r>
          </a:p>
          <a:p>
            <a:r>
              <a:rPr lang="en-US" dirty="0" err="1" smtClean="0"/>
              <a:t>def</a:t>
            </a:r>
            <a:r>
              <a:rPr lang="en-US" dirty="0" smtClean="0"/>
              <a:t> </a:t>
            </a:r>
            <a:r>
              <a:rPr lang="en-US" dirty="0" err="1"/>
              <a:t>myfunction</a:t>
            </a:r>
            <a:r>
              <a:rPr lang="en-US" dirty="0"/>
              <a:t>():</a:t>
            </a:r>
          </a:p>
          <a:p>
            <a:r>
              <a:rPr lang="en-US" dirty="0"/>
              <a:t>    print("Hello World</a:t>
            </a:r>
            <a:r>
              <a:rPr lang="en-US" dirty="0" smtClean="0"/>
              <a:t>")</a:t>
            </a:r>
          </a:p>
          <a:p>
            <a:pPr marL="285750" indent="-285750">
              <a:buFont typeface="Wingdings" panose="05000000000000000000" pitchFamily="2" charset="2"/>
              <a:buChar char="q"/>
            </a:pPr>
            <a:r>
              <a:rPr lang="en-US" dirty="0"/>
              <a:t>To call this function, write the name of the function followed by parentheses</a:t>
            </a:r>
            <a:r>
              <a:rPr lang="en-US" dirty="0" smtClean="0"/>
              <a:t>:</a:t>
            </a:r>
          </a:p>
          <a:p>
            <a:r>
              <a:rPr lang="en-US" dirty="0" err="1"/>
              <a:t>myfunction</a:t>
            </a:r>
            <a:r>
              <a:rPr lang="en-US" dirty="0" smtClean="0"/>
              <a:t>()</a:t>
            </a:r>
          </a:p>
          <a:p>
            <a:pPr marL="285750" indent="-285750">
              <a:buFont typeface="Arial" panose="020B0604020202020204" pitchFamily="34" charset="0"/>
              <a:buChar char="•"/>
            </a:pPr>
            <a:r>
              <a:rPr lang="en-US" dirty="0" smtClean="0"/>
              <a:t>Example 2:-</a:t>
            </a:r>
          </a:p>
          <a:p>
            <a:r>
              <a:rPr lang="en-US" dirty="0" err="1"/>
              <a:t>def</a:t>
            </a:r>
            <a:r>
              <a:rPr lang="en-US" dirty="0"/>
              <a:t> </a:t>
            </a:r>
            <a:r>
              <a:rPr lang="en-US" dirty="0" err="1"/>
              <a:t>subtractNum</a:t>
            </a:r>
            <a:r>
              <a:rPr lang="en-US" dirty="0"/>
              <a:t>():</a:t>
            </a:r>
          </a:p>
          <a:p>
            <a:r>
              <a:rPr lang="en-US" dirty="0"/>
              <a:t>    print(34 - 4</a:t>
            </a:r>
            <a:r>
              <a:rPr lang="en-US" dirty="0" smtClean="0"/>
              <a:t>)</a:t>
            </a:r>
            <a:endParaRPr lang="en-US" dirty="0"/>
          </a:p>
          <a:p>
            <a:r>
              <a:rPr lang="en-US" dirty="0" err="1"/>
              <a:t>subtractNum</a:t>
            </a:r>
            <a:r>
              <a:rPr lang="en-US" dirty="0"/>
              <a:t>()</a:t>
            </a:r>
          </a:p>
          <a:p>
            <a:r>
              <a:rPr lang="en-US" dirty="0"/>
              <a:t># Output: 30</a:t>
            </a:r>
            <a:endParaRPr lang="en-US" dirty="0" smtClean="0"/>
          </a:p>
          <a:p>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3262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1" end="1"/>
                                            </p:txEl>
                                          </p:spTgt>
                                        </p:tgtEl>
                                        <p:attrNameLst>
                                          <p:attrName>style.visibility</p:attrName>
                                        </p:attrNameLst>
                                      </p:cBhvr>
                                      <p:to>
                                        <p:strVal val="visible"/>
                                      </p:to>
                                    </p:set>
                                    <p:animEffect transition="in" filter="wipe(left)">
                                      <p:cBhvr>
                                        <p:cTn id="42" dur="250"/>
                                        <p:tgtEl>
                                          <p:spTgt spid="2">
                                            <p:txEl>
                                              <p:pRg st="1" end="1"/>
                                            </p:txEl>
                                          </p:spTgt>
                                        </p:tgtEl>
                                      </p:cBhvr>
                                    </p:animEffect>
                                  </p:childTnLst>
                                </p:cTn>
                              </p:par>
                            </p:childTnLst>
                          </p:cTn>
                        </p:par>
                        <p:par>
                          <p:cTn id="43" fill="hold">
                            <p:stCondLst>
                              <p:cond delay="250"/>
                            </p:stCondLst>
                            <p:childTnLst>
                              <p:par>
                                <p:cTn id="44" presetID="22" presetClass="entr" presetSubtype="8" fill="hold" grpId="0" nodeType="afterEffect">
                                  <p:stCondLst>
                                    <p:cond delay="0"/>
                                  </p:stCondLst>
                                  <p:childTnLst>
                                    <p:set>
                                      <p:cBhvr>
                                        <p:cTn id="45" dur="1" fill="hold">
                                          <p:stCondLst>
                                            <p:cond delay="0"/>
                                          </p:stCondLst>
                                        </p:cTn>
                                        <p:tgtEl>
                                          <p:spTgt spid="2">
                                            <p:txEl>
                                              <p:pRg st="2" end="2"/>
                                            </p:txEl>
                                          </p:spTgt>
                                        </p:tgtEl>
                                        <p:attrNameLst>
                                          <p:attrName>style.visibility</p:attrName>
                                        </p:attrNameLst>
                                      </p:cBhvr>
                                      <p:to>
                                        <p:strVal val="visible"/>
                                      </p:to>
                                    </p:set>
                                    <p:animEffect transition="in" filter="wipe(left)">
                                      <p:cBhvr>
                                        <p:cTn id="46" dur="250"/>
                                        <p:tgtEl>
                                          <p:spTgt spid="2">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
                                            <p:txEl>
                                              <p:pRg st="3" end="3"/>
                                            </p:txEl>
                                          </p:spTgt>
                                        </p:tgtEl>
                                        <p:attrNameLst>
                                          <p:attrName>style.visibility</p:attrName>
                                        </p:attrNameLst>
                                      </p:cBhvr>
                                      <p:to>
                                        <p:strVal val="visible"/>
                                      </p:to>
                                    </p:set>
                                    <p:animEffect transition="in" filter="wipe(left)">
                                      <p:cBhvr>
                                        <p:cTn id="51" dur="250"/>
                                        <p:tgtEl>
                                          <p:spTgt spid="2">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
                                            <p:txEl>
                                              <p:pRg st="4" end="4"/>
                                            </p:txEl>
                                          </p:spTgt>
                                        </p:tgtEl>
                                        <p:attrNameLst>
                                          <p:attrName>style.visibility</p:attrName>
                                        </p:attrNameLst>
                                      </p:cBhvr>
                                      <p:to>
                                        <p:strVal val="visible"/>
                                      </p:to>
                                    </p:set>
                                    <p:animEffect transition="in" filter="wipe(left)">
                                      <p:cBhvr>
                                        <p:cTn id="56" dur="250"/>
                                        <p:tgtEl>
                                          <p:spTgt spid="2">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
                                            <p:txEl>
                                              <p:pRg st="5" end="5"/>
                                            </p:txEl>
                                          </p:spTgt>
                                        </p:tgtEl>
                                        <p:attrNameLst>
                                          <p:attrName>style.visibility</p:attrName>
                                        </p:attrNameLst>
                                      </p:cBhvr>
                                      <p:to>
                                        <p:strVal val="visible"/>
                                      </p:to>
                                    </p:set>
                                    <p:animEffect transition="in" filter="wipe(left)">
                                      <p:cBhvr>
                                        <p:cTn id="61" dur="250"/>
                                        <p:tgtEl>
                                          <p:spTgt spid="2">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
                                            <p:txEl>
                                              <p:pRg st="6" end="6"/>
                                            </p:txEl>
                                          </p:spTgt>
                                        </p:tgtEl>
                                        <p:attrNameLst>
                                          <p:attrName>style.visibility</p:attrName>
                                        </p:attrNameLst>
                                      </p:cBhvr>
                                      <p:to>
                                        <p:strVal val="visible"/>
                                      </p:to>
                                    </p:set>
                                    <p:animEffect transition="in" filter="wipe(left)">
                                      <p:cBhvr>
                                        <p:cTn id="66" dur="250"/>
                                        <p:tgtEl>
                                          <p:spTgt spid="2">
                                            <p:txEl>
                                              <p:pRg st="6" end="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
                                            <p:txEl>
                                              <p:pRg st="7" end="7"/>
                                            </p:txEl>
                                          </p:spTgt>
                                        </p:tgtEl>
                                        <p:attrNameLst>
                                          <p:attrName>style.visibility</p:attrName>
                                        </p:attrNameLst>
                                      </p:cBhvr>
                                      <p:to>
                                        <p:strVal val="visible"/>
                                      </p:to>
                                    </p:set>
                                    <p:animEffect transition="in" filter="wipe(left)">
                                      <p:cBhvr>
                                        <p:cTn id="71" dur="250"/>
                                        <p:tgtEl>
                                          <p:spTgt spid="2">
                                            <p:txEl>
                                              <p:pRg st="7" end="7"/>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
                                            <p:txEl>
                                              <p:pRg st="8" end="8"/>
                                            </p:txEl>
                                          </p:spTgt>
                                        </p:tgtEl>
                                        <p:attrNameLst>
                                          <p:attrName>style.visibility</p:attrName>
                                        </p:attrNameLst>
                                      </p:cBhvr>
                                      <p:to>
                                        <p:strVal val="visible"/>
                                      </p:to>
                                    </p:set>
                                    <p:animEffect transition="in" filter="wipe(left)">
                                      <p:cBhvr>
                                        <p:cTn id="76" dur="250"/>
                                        <p:tgtEl>
                                          <p:spTgt spid="2">
                                            <p:txEl>
                                              <p:pRg st="8" end="8"/>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
                                            <p:txEl>
                                              <p:pRg st="9" end="9"/>
                                            </p:txEl>
                                          </p:spTgt>
                                        </p:tgtEl>
                                        <p:attrNameLst>
                                          <p:attrName>style.visibility</p:attrName>
                                        </p:attrNameLst>
                                      </p:cBhvr>
                                      <p:to>
                                        <p:strVal val="visible"/>
                                      </p:to>
                                    </p:set>
                                    <p:animEffect transition="in" filter="wipe(left)">
                                      <p:cBhvr>
                                        <p:cTn id="81" dur="25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3669310"/>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5674478"/>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6397905" cy="584775"/>
          </a:xfrm>
          <a:prstGeom prst="rect">
            <a:avLst/>
          </a:prstGeom>
          <a:noFill/>
        </p:spPr>
        <p:txBody>
          <a:bodyPr wrap="none" rtlCol="0">
            <a:spAutoFit/>
          </a:bodyPr>
          <a:lstStyle/>
          <a:p>
            <a:r>
              <a:rPr lang="en-US" sz="3200" b="1" dirty="0" smtClean="0">
                <a:solidFill>
                  <a:schemeClr val="accent2"/>
                </a:solidFill>
              </a:rPr>
              <a:t>Arguments in Python Functions</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75594" y="2852350"/>
            <a:ext cx="6299454" cy="3139321"/>
          </a:xfrm>
          <a:prstGeom prst="rect">
            <a:avLst/>
          </a:prstGeom>
        </p:spPr>
        <p:txBody>
          <a:bodyPr wrap="square">
            <a:spAutoFit/>
          </a:bodyPr>
          <a:lstStyle/>
          <a:p>
            <a:pPr marL="285750" indent="-285750" fontAlgn="base">
              <a:buFont typeface="Wingdings" panose="05000000000000000000" pitchFamily="2" charset="2"/>
              <a:buChar char="q"/>
            </a:pPr>
            <a:r>
              <a:rPr lang="en-US" dirty="0"/>
              <a:t>While defining a function in Python, you can pass argument(s) into the function by putting them inside the parenthesis.</a:t>
            </a:r>
          </a:p>
          <a:p>
            <a:pPr marL="285750" indent="-285750" fontAlgn="base">
              <a:buFont typeface="Wingdings" panose="05000000000000000000" pitchFamily="2" charset="2"/>
              <a:buChar char="q"/>
            </a:pPr>
            <a:r>
              <a:rPr lang="en-US" dirty="0"/>
              <a:t>The basic syntax for doing this looks as shown below</a:t>
            </a:r>
            <a:r>
              <a:rPr lang="en-US" dirty="0" smtClean="0"/>
              <a:t>:</a:t>
            </a:r>
          </a:p>
          <a:p>
            <a:pPr fontAlgn="base"/>
            <a:r>
              <a:rPr lang="pt-BR" dirty="0"/>
              <a:t>def addNum(num1, num2):</a:t>
            </a:r>
          </a:p>
          <a:p>
            <a:pPr fontAlgn="base"/>
            <a:r>
              <a:rPr lang="pt-BR" dirty="0"/>
              <a:t>    print(num1 + num2)</a:t>
            </a:r>
          </a:p>
          <a:p>
            <a:pPr fontAlgn="base"/>
            <a:r>
              <a:rPr lang="pt-BR" dirty="0"/>
              <a:t>addNum(2, 4</a:t>
            </a:r>
            <a:r>
              <a:rPr lang="pt-BR" dirty="0" smtClean="0"/>
              <a:t>)</a:t>
            </a:r>
          </a:p>
          <a:p>
            <a:pPr marL="285750" indent="-285750" fontAlgn="base">
              <a:buFont typeface="Wingdings" panose="05000000000000000000" pitchFamily="2" charset="2"/>
              <a:buChar char="q"/>
            </a:pPr>
            <a:r>
              <a:rPr lang="en-US" dirty="0"/>
              <a:t>I passed 2 arguments into the function named </a:t>
            </a:r>
            <a:r>
              <a:rPr lang="en-US" dirty="0" err="1"/>
              <a:t>addNum</a:t>
            </a:r>
            <a:endParaRPr lang="en-US" dirty="0"/>
          </a:p>
          <a:p>
            <a:pPr marL="285750" indent="-285750" fontAlgn="base">
              <a:buFont typeface="Wingdings" panose="05000000000000000000" pitchFamily="2" charset="2"/>
              <a:buChar char="q"/>
            </a:pPr>
            <a:r>
              <a:rPr lang="en-US" dirty="0"/>
              <a:t>I told it to print the sum of the 2 arguments to the terminal</a:t>
            </a:r>
          </a:p>
          <a:p>
            <a:pPr marL="285750" indent="-285750" fontAlgn="base">
              <a:buFont typeface="Wingdings" panose="05000000000000000000" pitchFamily="2" charset="2"/>
              <a:buChar char="q"/>
            </a:pPr>
            <a:r>
              <a:rPr lang="en-US" dirty="0"/>
              <a:t>I then called it with the values for the 2 arguments specified</a:t>
            </a:r>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9809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par>
                          <p:cTn id="38" fill="hold">
                            <p:stCondLst>
                              <p:cond delay="750"/>
                            </p:stCondLst>
                            <p:childTnLst>
                              <p:par>
                                <p:cTn id="39" presetID="22" presetClass="entr" presetSubtype="8" fill="hold" grpId="0" nodeType="after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wipe(left)">
                                      <p:cBhvr>
                                        <p:cTn id="41" dur="250"/>
                                        <p:tgtEl>
                                          <p:spTgt spid="2">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
                                            <p:txEl>
                                              <p:pRg st="2" end="2"/>
                                            </p:txEl>
                                          </p:spTgt>
                                        </p:tgtEl>
                                        <p:attrNameLst>
                                          <p:attrName>style.visibility</p:attrName>
                                        </p:attrNameLst>
                                      </p:cBhvr>
                                      <p:to>
                                        <p:strVal val="visible"/>
                                      </p:to>
                                    </p:set>
                                    <p:animEffect transition="in" filter="wipe(left)">
                                      <p:cBhvr>
                                        <p:cTn id="46" dur="250"/>
                                        <p:tgtEl>
                                          <p:spTgt spid="2">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
                                            <p:txEl>
                                              <p:pRg st="3" end="3"/>
                                            </p:txEl>
                                          </p:spTgt>
                                        </p:tgtEl>
                                        <p:attrNameLst>
                                          <p:attrName>style.visibility</p:attrName>
                                        </p:attrNameLst>
                                      </p:cBhvr>
                                      <p:to>
                                        <p:strVal val="visible"/>
                                      </p:to>
                                    </p:set>
                                    <p:animEffect transition="in" filter="wipe(left)">
                                      <p:cBhvr>
                                        <p:cTn id="51" dur="250"/>
                                        <p:tgtEl>
                                          <p:spTgt spid="2">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
                                            <p:txEl>
                                              <p:pRg st="4" end="4"/>
                                            </p:txEl>
                                          </p:spTgt>
                                        </p:tgtEl>
                                        <p:attrNameLst>
                                          <p:attrName>style.visibility</p:attrName>
                                        </p:attrNameLst>
                                      </p:cBhvr>
                                      <p:to>
                                        <p:strVal val="visible"/>
                                      </p:to>
                                    </p:set>
                                    <p:animEffect transition="in" filter="wipe(left)">
                                      <p:cBhvr>
                                        <p:cTn id="56" dur="250"/>
                                        <p:tgtEl>
                                          <p:spTgt spid="2">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
                                            <p:txEl>
                                              <p:pRg st="5" end="5"/>
                                            </p:txEl>
                                          </p:spTgt>
                                        </p:tgtEl>
                                        <p:attrNameLst>
                                          <p:attrName>style.visibility</p:attrName>
                                        </p:attrNameLst>
                                      </p:cBhvr>
                                      <p:to>
                                        <p:strVal val="visible"/>
                                      </p:to>
                                    </p:set>
                                    <p:animEffect transition="in" filter="wipe(left)">
                                      <p:cBhvr>
                                        <p:cTn id="61" dur="250"/>
                                        <p:tgtEl>
                                          <p:spTgt spid="2">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
                                            <p:txEl>
                                              <p:pRg st="6" end="6"/>
                                            </p:txEl>
                                          </p:spTgt>
                                        </p:tgtEl>
                                        <p:attrNameLst>
                                          <p:attrName>style.visibility</p:attrName>
                                        </p:attrNameLst>
                                      </p:cBhvr>
                                      <p:to>
                                        <p:strVal val="visible"/>
                                      </p:to>
                                    </p:set>
                                    <p:animEffect transition="in" filter="wipe(left)">
                                      <p:cBhvr>
                                        <p:cTn id="66" dur="250"/>
                                        <p:tgtEl>
                                          <p:spTgt spid="2">
                                            <p:txEl>
                                              <p:pRg st="6" end="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
                                            <p:txEl>
                                              <p:pRg st="7" end="7"/>
                                            </p:txEl>
                                          </p:spTgt>
                                        </p:tgtEl>
                                        <p:attrNameLst>
                                          <p:attrName>style.visibility</p:attrName>
                                        </p:attrNameLst>
                                      </p:cBhvr>
                                      <p:to>
                                        <p:strVal val="visible"/>
                                      </p:to>
                                    </p:set>
                                    <p:animEffect transition="in" filter="wipe(left)">
                                      <p:cBhvr>
                                        <p:cTn id="71" dur="25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3669310"/>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5674478"/>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5330305" cy="584775"/>
          </a:xfrm>
          <a:prstGeom prst="rect">
            <a:avLst/>
          </a:prstGeom>
          <a:noFill/>
        </p:spPr>
        <p:txBody>
          <a:bodyPr wrap="none" rtlCol="0">
            <a:spAutoFit/>
          </a:bodyPr>
          <a:lstStyle/>
          <a:p>
            <a:r>
              <a:rPr lang="en-US" sz="3200" b="1" dirty="0" smtClean="0">
                <a:solidFill>
                  <a:schemeClr val="accent2"/>
                </a:solidFill>
              </a:rPr>
              <a:t>Return Keyword in Python</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75594" y="2852350"/>
            <a:ext cx="6299454" cy="3139321"/>
          </a:xfrm>
          <a:prstGeom prst="rect">
            <a:avLst/>
          </a:prstGeom>
        </p:spPr>
        <p:txBody>
          <a:bodyPr wrap="square">
            <a:spAutoFit/>
          </a:bodyPr>
          <a:lstStyle/>
          <a:p>
            <a:pPr marL="285750" indent="-285750" fontAlgn="base">
              <a:buFont typeface="Wingdings" panose="05000000000000000000" pitchFamily="2" charset="2"/>
              <a:buChar char="q"/>
            </a:pPr>
            <a:r>
              <a:rPr lang="en-US" dirty="0"/>
              <a:t> You can use the return keyword to exit a function so it goes back to where it was called. That is, send something out of the function</a:t>
            </a:r>
            <a:r>
              <a:rPr lang="en-US" dirty="0" smtClean="0"/>
              <a:t>.</a:t>
            </a:r>
            <a:endParaRPr lang="en-US" dirty="0"/>
          </a:p>
          <a:p>
            <a:pPr marL="285750" indent="-285750" fontAlgn="base">
              <a:buFont typeface="Wingdings" panose="05000000000000000000" pitchFamily="2" charset="2"/>
              <a:buChar char="q"/>
            </a:pPr>
            <a:r>
              <a:rPr lang="en-US" dirty="0"/>
              <a:t>The return statement can contain an expression to execute once the function is called</a:t>
            </a:r>
            <a:r>
              <a:rPr lang="en-US" dirty="0" smtClean="0"/>
              <a:t>.</a:t>
            </a:r>
          </a:p>
          <a:p>
            <a:pPr fontAlgn="base"/>
            <a:r>
              <a:rPr lang="pt-BR" dirty="0"/>
              <a:t>def multiplyNum(num1):</a:t>
            </a:r>
          </a:p>
          <a:p>
            <a:pPr fontAlgn="base"/>
            <a:r>
              <a:rPr lang="pt-BR" dirty="0"/>
              <a:t>    return num1 * </a:t>
            </a:r>
            <a:r>
              <a:rPr lang="pt-BR" dirty="0" smtClean="0"/>
              <a:t>8</a:t>
            </a:r>
          </a:p>
          <a:p>
            <a:pPr marL="285750" indent="-285750" fontAlgn="base">
              <a:buFont typeface="Wingdings" panose="05000000000000000000" pitchFamily="2" charset="2"/>
              <a:buChar char="q"/>
            </a:pPr>
            <a:endParaRPr lang="pt-BR" dirty="0"/>
          </a:p>
          <a:p>
            <a:pPr fontAlgn="base"/>
            <a:r>
              <a:rPr lang="pt-BR" dirty="0"/>
              <a:t>result = multiplyNum(8)</a:t>
            </a:r>
          </a:p>
          <a:p>
            <a:pPr fontAlgn="base"/>
            <a:r>
              <a:rPr lang="pt-BR" dirty="0"/>
              <a:t>print(result</a:t>
            </a:r>
            <a:r>
              <a:rPr lang="pt-BR" dirty="0" smtClean="0"/>
              <a:t>)</a:t>
            </a:r>
            <a:endParaRPr lang="pt-BR" dirty="0"/>
          </a:p>
          <a:p>
            <a:pPr fontAlgn="base"/>
            <a:r>
              <a:rPr lang="pt-BR" dirty="0"/>
              <a:t># Output: 64</a:t>
            </a:r>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171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par>
                          <p:cTn id="38" fill="hold">
                            <p:stCondLst>
                              <p:cond delay="750"/>
                            </p:stCondLst>
                            <p:childTnLst>
                              <p:par>
                                <p:cTn id="39" presetID="22" presetClass="entr" presetSubtype="8" fill="hold" grpId="0" nodeType="after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wipe(left)">
                                      <p:cBhvr>
                                        <p:cTn id="41" dur="250"/>
                                        <p:tgtEl>
                                          <p:spTgt spid="2">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
                                            <p:txEl>
                                              <p:pRg st="2" end="2"/>
                                            </p:txEl>
                                          </p:spTgt>
                                        </p:tgtEl>
                                        <p:attrNameLst>
                                          <p:attrName>style.visibility</p:attrName>
                                        </p:attrNameLst>
                                      </p:cBhvr>
                                      <p:to>
                                        <p:strVal val="visible"/>
                                      </p:to>
                                    </p:set>
                                    <p:animEffect transition="in" filter="wipe(left)">
                                      <p:cBhvr>
                                        <p:cTn id="46" dur="250"/>
                                        <p:tgtEl>
                                          <p:spTgt spid="2">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
                                            <p:txEl>
                                              <p:pRg st="3" end="3"/>
                                            </p:txEl>
                                          </p:spTgt>
                                        </p:tgtEl>
                                        <p:attrNameLst>
                                          <p:attrName>style.visibility</p:attrName>
                                        </p:attrNameLst>
                                      </p:cBhvr>
                                      <p:to>
                                        <p:strVal val="visible"/>
                                      </p:to>
                                    </p:set>
                                    <p:animEffect transition="in" filter="wipe(left)">
                                      <p:cBhvr>
                                        <p:cTn id="51" dur="250"/>
                                        <p:tgtEl>
                                          <p:spTgt spid="2">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
                                            <p:txEl>
                                              <p:pRg st="5" end="5"/>
                                            </p:txEl>
                                          </p:spTgt>
                                        </p:tgtEl>
                                        <p:attrNameLst>
                                          <p:attrName>style.visibility</p:attrName>
                                        </p:attrNameLst>
                                      </p:cBhvr>
                                      <p:to>
                                        <p:strVal val="visible"/>
                                      </p:to>
                                    </p:set>
                                    <p:animEffect transition="in" filter="wipe(left)">
                                      <p:cBhvr>
                                        <p:cTn id="56" dur="250"/>
                                        <p:tgtEl>
                                          <p:spTgt spid="2">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wipe(left)">
                                      <p:cBhvr>
                                        <p:cTn id="61" dur="250"/>
                                        <p:tgtEl>
                                          <p:spTgt spid="2">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
                                            <p:txEl>
                                              <p:pRg st="7" end="7"/>
                                            </p:txEl>
                                          </p:spTgt>
                                        </p:tgtEl>
                                        <p:attrNameLst>
                                          <p:attrName>style.visibility</p:attrName>
                                        </p:attrNameLst>
                                      </p:cBhvr>
                                      <p:to>
                                        <p:strVal val="visible"/>
                                      </p:to>
                                    </p:set>
                                    <p:animEffect transition="in" filter="wipe(left)">
                                      <p:cBhvr>
                                        <p:cTn id="66" dur="25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3669310"/>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5674478"/>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5330305" cy="584775"/>
          </a:xfrm>
          <a:prstGeom prst="rect">
            <a:avLst/>
          </a:prstGeom>
          <a:noFill/>
        </p:spPr>
        <p:txBody>
          <a:bodyPr wrap="none" rtlCol="0">
            <a:spAutoFit/>
          </a:bodyPr>
          <a:lstStyle/>
          <a:p>
            <a:r>
              <a:rPr lang="en-US" sz="3200" b="1" dirty="0" smtClean="0">
                <a:solidFill>
                  <a:schemeClr val="accent2"/>
                </a:solidFill>
              </a:rPr>
              <a:t>Return Keyword in Python</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75594" y="2852350"/>
            <a:ext cx="6299454" cy="2585323"/>
          </a:xfrm>
          <a:prstGeom prst="rect">
            <a:avLst/>
          </a:prstGeom>
        </p:spPr>
        <p:txBody>
          <a:bodyPr wrap="square">
            <a:spAutoFit/>
          </a:bodyPr>
          <a:lstStyle/>
          <a:p>
            <a:pPr marL="285750" indent="-285750" fontAlgn="base">
              <a:buFont typeface="Wingdings" panose="05000000000000000000" pitchFamily="2" charset="2"/>
              <a:buChar char="q"/>
            </a:pPr>
            <a:r>
              <a:rPr lang="en-US" dirty="0"/>
              <a:t>I defined a function named </a:t>
            </a:r>
            <a:r>
              <a:rPr lang="en-US" dirty="0" err="1"/>
              <a:t>multiplyNum</a:t>
            </a:r>
            <a:r>
              <a:rPr lang="en-US" dirty="0"/>
              <a:t> and passed it num1 as an argument</a:t>
            </a:r>
          </a:p>
          <a:p>
            <a:pPr marL="285750" indent="-285750" fontAlgn="base">
              <a:buFont typeface="Wingdings" panose="05000000000000000000" pitchFamily="2" charset="2"/>
              <a:buChar char="q"/>
            </a:pPr>
            <a:r>
              <a:rPr lang="en-US" dirty="0"/>
              <a:t>Inside the function, I used the return keyword to specify that I want num1 to be multiplied by 8</a:t>
            </a:r>
          </a:p>
          <a:p>
            <a:pPr marL="285750" indent="-285750" fontAlgn="base">
              <a:buFont typeface="Wingdings" panose="05000000000000000000" pitchFamily="2" charset="2"/>
              <a:buChar char="q"/>
            </a:pPr>
            <a:r>
              <a:rPr lang="en-US" dirty="0"/>
              <a:t>After that, I called the function, passed 8 into it as the value for the num1 argument, and assigned the function call to a variable I named result</a:t>
            </a:r>
          </a:p>
          <a:p>
            <a:pPr marL="285750" indent="-285750" fontAlgn="base">
              <a:buFont typeface="Wingdings" panose="05000000000000000000" pitchFamily="2" charset="2"/>
              <a:buChar char="q"/>
            </a:pPr>
            <a:r>
              <a:rPr lang="en-US" dirty="0"/>
              <a:t>With the result variable, I was able to print what I intended to do with the function to the terminal</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3978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par>
                          <p:cTn id="38" fill="hold">
                            <p:stCondLst>
                              <p:cond delay="750"/>
                            </p:stCondLst>
                            <p:childTnLst>
                              <p:par>
                                <p:cTn id="39" presetID="22" presetClass="entr" presetSubtype="8" fill="hold" grpId="0" nodeType="after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wipe(left)">
                                      <p:cBhvr>
                                        <p:cTn id="41" dur="250"/>
                                        <p:tgtEl>
                                          <p:spTgt spid="2">
                                            <p:txEl>
                                              <p:pRg st="1" end="1"/>
                                            </p:txEl>
                                          </p:spTgt>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wipe(left)">
                                      <p:cBhvr>
                                        <p:cTn id="45" dur="250"/>
                                        <p:tgtEl>
                                          <p:spTgt spid="2">
                                            <p:txEl>
                                              <p:pRg st="2" end="2"/>
                                            </p:txEl>
                                          </p:spTgt>
                                        </p:tgtEl>
                                      </p:cBhvr>
                                    </p:animEffect>
                                  </p:childTnLst>
                                </p:cTn>
                              </p:par>
                            </p:childTnLst>
                          </p:cTn>
                        </p:par>
                        <p:par>
                          <p:cTn id="46" fill="hold">
                            <p:stCondLst>
                              <p:cond delay="1250"/>
                            </p:stCondLst>
                            <p:childTnLst>
                              <p:par>
                                <p:cTn id="47" presetID="22" presetClass="entr" presetSubtype="8" fill="hold" grpId="0" nodeType="afterEffect">
                                  <p:stCondLst>
                                    <p:cond delay="0"/>
                                  </p:stCondLst>
                                  <p:childTnLst>
                                    <p:set>
                                      <p:cBhvr>
                                        <p:cTn id="48" dur="1" fill="hold">
                                          <p:stCondLst>
                                            <p:cond delay="0"/>
                                          </p:stCondLst>
                                        </p:cTn>
                                        <p:tgtEl>
                                          <p:spTgt spid="2">
                                            <p:txEl>
                                              <p:pRg st="3" end="3"/>
                                            </p:txEl>
                                          </p:spTgt>
                                        </p:tgtEl>
                                        <p:attrNameLst>
                                          <p:attrName>style.visibility</p:attrName>
                                        </p:attrNameLst>
                                      </p:cBhvr>
                                      <p:to>
                                        <p:strVal val="visible"/>
                                      </p:to>
                                    </p:set>
                                    <p:animEffect transition="in" filter="wipe(left)">
                                      <p:cBhvr>
                                        <p:cTn id="49"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3669310"/>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5674478"/>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3664786" cy="584775"/>
          </a:xfrm>
          <a:prstGeom prst="rect">
            <a:avLst/>
          </a:prstGeom>
          <a:noFill/>
        </p:spPr>
        <p:txBody>
          <a:bodyPr wrap="none" rtlCol="0">
            <a:spAutoFit/>
          </a:bodyPr>
          <a:lstStyle/>
          <a:p>
            <a:r>
              <a:rPr lang="en-US" sz="3200" b="1" dirty="0" smtClean="0">
                <a:solidFill>
                  <a:schemeClr val="accent2"/>
                </a:solidFill>
              </a:rPr>
              <a:t>Built-in Functions</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175217" y="3854339"/>
            <a:ext cx="6299454" cy="369332"/>
          </a:xfrm>
          <a:prstGeom prst="rect">
            <a:avLst/>
          </a:prstGeom>
        </p:spPr>
        <p:txBody>
          <a:bodyPr wrap="square">
            <a:spAutoFit/>
          </a:bodyPr>
          <a:lstStyle/>
          <a:p>
            <a:pPr marL="285750" indent="-285750" fontAlgn="base">
              <a:buFont typeface="Wingdings" panose="05000000000000000000" pitchFamily="2" charset="2"/>
              <a:buChar char="q"/>
            </a:pPr>
            <a:r>
              <a:rPr lang="en-US" dirty="0"/>
              <a:t>https://docs.python.org/3/library/functions.html</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340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3669310"/>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5674478"/>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822661" cy="584775"/>
          </a:xfrm>
          <a:prstGeom prst="rect">
            <a:avLst/>
          </a:prstGeom>
          <a:noFill/>
        </p:spPr>
        <p:txBody>
          <a:bodyPr wrap="none" rtlCol="0">
            <a:spAutoFit/>
          </a:bodyPr>
          <a:lstStyle/>
          <a:p>
            <a:r>
              <a:rPr lang="en-US" sz="3200" b="1" dirty="0" smtClean="0">
                <a:solidFill>
                  <a:schemeClr val="accent2"/>
                </a:solidFill>
              </a:rPr>
              <a:t>Set</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75594" y="2852350"/>
            <a:ext cx="6299454" cy="3416320"/>
          </a:xfrm>
          <a:prstGeom prst="rect">
            <a:avLst/>
          </a:prstGeom>
        </p:spPr>
        <p:txBody>
          <a:bodyPr wrap="square">
            <a:spAutoFit/>
          </a:bodyPr>
          <a:lstStyle/>
          <a:p>
            <a:pPr marL="285750" indent="-285750" fontAlgn="base">
              <a:buFont typeface="Wingdings" panose="05000000000000000000" pitchFamily="2" charset="2"/>
              <a:buChar char="q"/>
            </a:pPr>
            <a:r>
              <a:rPr lang="en-US" dirty="0"/>
              <a:t>A Set is an unordered collection data type that is </a:t>
            </a:r>
            <a:r>
              <a:rPr lang="en-US" dirty="0" err="1"/>
              <a:t>iterable</a:t>
            </a:r>
            <a:r>
              <a:rPr lang="en-US" dirty="0"/>
              <a:t>, mutable, and has no duplicate elements. </a:t>
            </a:r>
          </a:p>
          <a:p>
            <a:pPr marL="285750" indent="-285750" fontAlgn="base">
              <a:buFont typeface="Wingdings" panose="05000000000000000000" pitchFamily="2" charset="2"/>
              <a:buChar char="q"/>
            </a:pPr>
            <a:endParaRPr lang="en-US" dirty="0"/>
          </a:p>
          <a:p>
            <a:pPr marL="285750" indent="-285750" fontAlgn="base">
              <a:buFont typeface="Wingdings" panose="05000000000000000000" pitchFamily="2" charset="2"/>
              <a:buChar char="q"/>
            </a:pPr>
            <a:r>
              <a:rPr lang="en-US" dirty="0"/>
              <a:t>Set are represented by { } (values enclosed in curly braces)</a:t>
            </a:r>
          </a:p>
          <a:p>
            <a:pPr marL="285750" indent="-285750" fontAlgn="base">
              <a:buFont typeface="Wingdings" panose="05000000000000000000" pitchFamily="2" charset="2"/>
              <a:buChar char="q"/>
            </a:pPr>
            <a:endParaRPr lang="en-US" dirty="0"/>
          </a:p>
          <a:p>
            <a:pPr marL="285750" indent="-285750" fontAlgn="base">
              <a:buFont typeface="Wingdings" panose="05000000000000000000" pitchFamily="2" charset="2"/>
              <a:buChar char="q"/>
            </a:pPr>
            <a:r>
              <a:rPr lang="en-US" dirty="0"/>
              <a:t>The major advantage of using a set, as opposed to a list, is that it has a highly optimized method for checking whether a specific element is contained in the set</a:t>
            </a:r>
            <a:r>
              <a:rPr lang="en-US" dirty="0" smtClean="0"/>
              <a:t>.</a:t>
            </a:r>
          </a:p>
          <a:p>
            <a:pPr fontAlgn="base"/>
            <a:r>
              <a:rPr lang="en-US" dirty="0" err="1"/>
              <a:t>var</a:t>
            </a:r>
            <a:r>
              <a:rPr lang="en-US" dirty="0"/>
              <a:t> = {"Geeks", "for", "Geeks"}</a:t>
            </a:r>
          </a:p>
          <a:p>
            <a:pPr fontAlgn="base"/>
            <a:r>
              <a:rPr lang="en-US" dirty="0"/>
              <a:t>type(</a:t>
            </a:r>
            <a:r>
              <a:rPr lang="en-US" dirty="0" err="1"/>
              <a:t>var</a:t>
            </a:r>
            <a:r>
              <a:rPr lang="en-US" dirty="0"/>
              <a:t>)</a:t>
            </a:r>
          </a:p>
          <a:p>
            <a:pPr marL="285750" indent="-285750" fontAlgn="base">
              <a:buFont typeface="Wingdings" panose="05000000000000000000" pitchFamily="2" charset="2"/>
              <a:buChar char="q"/>
            </a:pPr>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792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par>
                          <p:cTn id="38" fill="hold">
                            <p:stCondLst>
                              <p:cond delay="750"/>
                            </p:stCondLst>
                            <p:childTnLst>
                              <p:par>
                                <p:cTn id="39" presetID="22" presetClass="entr" presetSubtype="8" fill="hold" grpId="0" nodeType="afterEffect">
                                  <p:stCondLst>
                                    <p:cond delay="0"/>
                                  </p:stCondLst>
                                  <p:childTnLst>
                                    <p:set>
                                      <p:cBhvr>
                                        <p:cTn id="40" dur="1" fill="hold">
                                          <p:stCondLst>
                                            <p:cond delay="0"/>
                                          </p:stCondLst>
                                        </p:cTn>
                                        <p:tgtEl>
                                          <p:spTgt spid="2">
                                            <p:txEl>
                                              <p:pRg st="2" end="2"/>
                                            </p:txEl>
                                          </p:spTgt>
                                        </p:tgtEl>
                                        <p:attrNameLst>
                                          <p:attrName>style.visibility</p:attrName>
                                        </p:attrNameLst>
                                      </p:cBhvr>
                                      <p:to>
                                        <p:strVal val="visible"/>
                                      </p:to>
                                    </p:set>
                                    <p:animEffect transition="in" filter="wipe(left)">
                                      <p:cBhvr>
                                        <p:cTn id="41" dur="250"/>
                                        <p:tgtEl>
                                          <p:spTgt spid="2">
                                            <p:txEl>
                                              <p:pRg st="2" end="2"/>
                                            </p:txEl>
                                          </p:spTgt>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animEffect transition="in" filter="wipe(left)">
                                      <p:cBhvr>
                                        <p:cTn id="45" dur="250"/>
                                        <p:tgtEl>
                                          <p:spTgt spid="2">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
                                            <p:txEl>
                                              <p:pRg st="5" end="5"/>
                                            </p:txEl>
                                          </p:spTgt>
                                        </p:tgtEl>
                                        <p:attrNameLst>
                                          <p:attrName>style.visibility</p:attrName>
                                        </p:attrNameLst>
                                      </p:cBhvr>
                                      <p:to>
                                        <p:strVal val="visible"/>
                                      </p:to>
                                    </p:set>
                                    <p:animEffect transition="in" filter="wipe(left)">
                                      <p:cBhvr>
                                        <p:cTn id="50" dur="250"/>
                                        <p:tgtEl>
                                          <p:spTgt spid="2">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
                                            <p:txEl>
                                              <p:pRg st="6" end="6"/>
                                            </p:txEl>
                                          </p:spTgt>
                                        </p:tgtEl>
                                        <p:attrNameLst>
                                          <p:attrName>style.visibility</p:attrName>
                                        </p:attrNameLst>
                                      </p:cBhvr>
                                      <p:to>
                                        <p:strVal val="visible"/>
                                      </p:to>
                                    </p:set>
                                    <p:animEffect transition="in" filter="wipe(left)">
                                      <p:cBhvr>
                                        <p:cTn id="55" dur="25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3669310"/>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5674478"/>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822661" cy="584775"/>
          </a:xfrm>
          <a:prstGeom prst="rect">
            <a:avLst/>
          </a:prstGeom>
          <a:noFill/>
        </p:spPr>
        <p:txBody>
          <a:bodyPr wrap="none" rtlCol="0">
            <a:spAutoFit/>
          </a:bodyPr>
          <a:lstStyle/>
          <a:p>
            <a:r>
              <a:rPr lang="en-US" sz="3200" b="1" dirty="0" smtClean="0">
                <a:solidFill>
                  <a:schemeClr val="accent2"/>
                </a:solidFill>
              </a:rPr>
              <a:t>Set</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75594" y="2852350"/>
            <a:ext cx="6299454" cy="2862322"/>
          </a:xfrm>
          <a:prstGeom prst="rect">
            <a:avLst/>
          </a:prstGeom>
        </p:spPr>
        <p:txBody>
          <a:bodyPr wrap="square">
            <a:spAutoFit/>
          </a:bodyPr>
          <a:lstStyle/>
          <a:p>
            <a:pPr fontAlgn="base"/>
            <a:r>
              <a:rPr lang="en-US" dirty="0"/>
              <a:t># typecasting list to set</a:t>
            </a:r>
          </a:p>
          <a:p>
            <a:pPr fontAlgn="base"/>
            <a:r>
              <a:rPr lang="en-US" dirty="0" err="1"/>
              <a:t>myset</a:t>
            </a:r>
            <a:r>
              <a:rPr lang="en-US" dirty="0"/>
              <a:t> = set(["a", "b", "c"])</a:t>
            </a:r>
          </a:p>
          <a:p>
            <a:pPr fontAlgn="base"/>
            <a:r>
              <a:rPr lang="en-US" dirty="0"/>
              <a:t>print(</a:t>
            </a:r>
            <a:r>
              <a:rPr lang="en-US" dirty="0" err="1"/>
              <a:t>myset</a:t>
            </a:r>
            <a:r>
              <a:rPr lang="en-US" dirty="0"/>
              <a:t>)</a:t>
            </a:r>
          </a:p>
          <a:p>
            <a:pPr marL="285750" indent="-285750" fontAlgn="base">
              <a:buFont typeface="Wingdings" panose="05000000000000000000" pitchFamily="2" charset="2"/>
              <a:buChar char="q"/>
            </a:pPr>
            <a:endParaRPr lang="en-US" dirty="0"/>
          </a:p>
          <a:p>
            <a:pPr fontAlgn="base"/>
            <a:r>
              <a:rPr lang="en-US" dirty="0"/>
              <a:t># Adding element to the set</a:t>
            </a:r>
          </a:p>
          <a:p>
            <a:pPr fontAlgn="base"/>
            <a:r>
              <a:rPr lang="en-US" dirty="0" err="1"/>
              <a:t>myset.add</a:t>
            </a:r>
            <a:r>
              <a:rPr lang="en-US" dirty="0"/>
              <a:t>("d")</a:t>
            </a:r>
          </a:p>
          <a:p>
            <a:pPr fontAlgn="base"/>
            <a:r>
              <a:rPr lang="en-US" dirty="0"/>
              <a:t>print(</a:t>
            </a:r>
            <a:r>
              <a:rPr lang="en-US" dirty="0" err="1"/>
              <a:t>myset</a:t>
            </a:r>
            <a:r>
              <a:rPr lang="en-US" dirty="0" smtClean="0"/>
              <a:t>)</a:t>
            </a:r>
          </a:p>
          <a:p>
            <a:pPr fontAlgn="base"/>
            <a:r>
              <a:rPr lang="en-US" dirty="0"/>
              <a:t>OUTPUT </a:t>
            </a:r>
            <a:r>
              <a:rPr lang="en-US"/>
              <a:t>: </a:t>
            </a:r>
            <a:endParaRPr lang="en-US" smtClean="0"/>
          </a:p>
          <a:p>
            <a:pPr fontAlgn="base"/>
            <a:r>
              <a:rPr lang="en-US" smtClean="0"/>
              <a:t>{</a:t>
            </a:r>
            <a:r>
              <a:rPr lang="en-US" dirty="0" smtClean="0"/>
              <a:t>'c</a:t>
            </a:r>
            <a:r>
              <a:rPr lang="en-US" dirty="0"/>
              <a:t>', 'b', 'a'}</a:t>
            </a:r>
          </a:p>
          <a:p>
            <a:pPr fontAlgn="base"/>
            <a:r>
              <a:rPr lang="en-US" dirty="0"/>
              <a:t>{'d', 'c', 'b', 'a'}</a:t>
            </a:r>
            <a:endParaRPr lang="en-US" dirty="0" smtClean="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7722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par>
                          <p:cTn id="38" fill="hold">
                            <p:stCondLst>
                              <p:cond delay="750"/>
                            </p:stCondLst>
                            <p:childTnLst>
                              <p:par>
                                <p:cTn id="39" presetID="22" presetClass="entr" presetSubtype="8" fill="hold" grpId="0" nodeType="after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wipe(left)">
                                      <p:cBhvr>
                                        <p:cTn id="41" dur="250"/>
                                        <p:tgtEl>
                                          <p:spTgt spid="2">
                                            <p:txEl>
                                              <p:pRg st="1" end="1"/>
                                            </p:txEl>
                                          </p:spTgt>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wipe(left)">
                                      <p:cBhvr>
                                        <p:cTn id="45" dur="250"/>
                                        <p:tgtEl>
                                          <p:spTgt spid="2">
                                            <p:txEl>
                                              <p:pRg st="2" end="2"/>
                                            </p:txEl>
                                          </p:spTgt>
                                        </p:tgtEl>
                                      </p:cBhvr>
                                    </p:animEffect>
                                  </p:childTnLst>
                                </p:cTn>
                              </p:par>
                            </p:childTnLst>
                          </p:cTn>
                        </p:par>
                        <p:par>
                          <p:cTn id="46" fill="hold">
                            <p:stCondLst>
                              <p:cond delay="1250"/>
                            </p:stCondLst>
                            <p:childTnLst>
                              <p:par>
                                <p:cTn id="47" presetID="22" presetClass="entr" presetSubtype="8" fill="hold" grpId="0" nodeType="afterEffect">
                                  <p:stCondLst>
                                    <p:cond delay="0"/>
                                  </p:stCondLst>
                                  <p:childTnLst>
                                    <p:set>
                                      <p:cBhvr>
                                        <p:cTn id="48" dur="1" fill="hold">
                                          <p:stCondLst>
                                            <p:cond delay="0"/>
                                          </p:stCondLst>
                                        </p:cTn>
                                        <p:tgtEl>
                                          <p:spTgt spid="2">
                                            <p:txEl>
                                              <p:pRg st="4" end="4"/>
                                            </p:txEl>
                                          </p:spTgt>
                                        </p:tgtEl>
                                        <p:attrNameLst>
                                          <p:attrName>style.visibility</p:attrName>
                                        </p:attrNameLst>
                                      </p:cBhvr>
                                      <p:to>
                                        <p:strVal val="visible"/>
                                      </p:to>
                                    </p:set>
                                    <p:animEffect transition="in" filter="wipe(left)">
                                      <p:cBhvr>
                                        <p:cTn id="49" dur="250"/>
                                        <p:tgtEl>
                                          <p:spTgt spid="2">
                                            <p:txEl>
                                              <p:pRg st="4" end="4"/>
                                            </p:txEl>
                                          </p:spTgt>
                                        </p:tgtEl>
                                      </p:cBhvr>
                                    </p:animEffect>
                                  </p:childTnLst>
                                </p:cTn>
                              </p:par>
                            </p:childTnLst>
                          </p:cTn>
                        </p:par>
                        <p:par>
                          <p:cTn id="50" fill="hold">
                            <p:stCondLst>
                              <p:cond delay="1500"/>
                            </p:stCondLst>
                            <p:childTnLst>
                              <p:par>
                                <p:cTn id="51" presetID="22" presetClass="entr" presetSubtype="8" fill="hold" grpId="0" nodeType="after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wipe(left)">
                                      <p:cBhvr>
                                        <p:cTn id="53" dur="250"/>
                                        <p:tgtEl>
                                          <p:spTgt spid="2">
                                            <p:txEl>
                                              <p:pRg st="5" end="5"/>
                                            </p:txEl>
                                          </p:spTgt>
                                        </p:tgtEl>
                                      </p:cBhvr>
                                    </p:animEffect>
                                  </p:childTnLst>
                                </p:cTn>
                              </p:par>
                            </p:childTnLst>
                          </p:cTn>
                        </p:par>
                        <p:par>
                          <p:cTn id="54" fill="hold">
                            <p:stCondLst>
                              <p:cond delay="1750"/>
                            </p:stCondLst>
                            <p:childTnLst>
                              <p:par>
                                <p:cTn id="55" presetID="22" presetClass="entr" presetSubtype="8" fill="hold" grpId="0" nodeType="afterEffect">
                                  <p:stCondLst>
                                    <p:cond delay="0"/>
                                  </p:stCondLst>
                                  <p:childTnLst>
                                    <p:set>
                                      <p:cBhvr>
                                        <p:cTn id="56" dur="1" fill="hold">
                                          <p:stCondLst>
                                            <p:cond delay="0"/>
                                          </p:stCondLst>
                                        </p:cTn>
                                        <p:tgtEl>
                                          <p:spTgt spid="2">
                                            <p:txEl>
                                              <p:pRg st="6" end="6"/>
                                            </p:txEl>
                                          </p:spTgt>
                                        </p:tgtEl>
                                        <p:attrNameLst>
                                          <p:attrName>style.visibility</p:attrName>
                                        </p:attrNameLst>
                                      </p:cBhvr>
                                      <p:to>
                                        <p:strVal val="visible"/>
                                      </p:to>
                                    </p:set>
                                    <p:animEffect transition="in" filter="wipe(left)">
                                      <p:cBhvr>
                                        <p:cTn id="57" dur="250"/>
                                        <p:tgtEl>
                                          <p:spTgt spid="2">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
                                            <p:txEl>
                                              <p:pRg st="7" end="7"/>
                                            </p:txEl>
                                          </p:spTgt>
                                        </p:tgtEl>
                                        <p:attrNameLst>
                                          <p:attrName>style.visibility</p:attrName>
                                        </p:attrNameLst>
                                      </p:cBhvr>
                                      <p:to>
                                        <p:strVal val="visible"/>
                                      </p:to>
                                    </p:set>
                                    <p:animEffect transition="in" filter="wipe(left)">
                                      <p:cBhvr>
                                        <p:cTn id="62" dur="250"/>
                                        <p:tgtEl>
                                          <p:spTgt spid="2">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wipe(left)">
                                      <p:cBhvr>
                                        <p:cTn id="67" dur="250"/>
                                        <p:tgtEl>
                                          <p:spTgt spid="2">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
                                            <p:txEl>
                                              <p:pRg st="9" end="9"/>
                                            </p:txEl>
                                          </p:spTgt>
                                        </p:tgtEl>
                                        <p:attrNameLst>
                                          <p:attrName>style.visibility</p:attrName>
                                        </p:attrNameLst>
                                      </p:cBhvr>
                                      <p:to>
                                        <p:strVal val="visible"/>
                                      </p:to>
                                    </p:set>
                                    <p:animEffect transition="in" filter="wipe(left)">
                                      <p:cBhvr>
                                        <p:cTn id="72" dur="25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3669310"/>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5674478"/>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4801314" cy="584775"/>
          </a:xfrm>
          <a:prstGeom prst="rect">
            <a:avLst/>
          </a:prstGeom>
          <a:noFill/>
        </p:spPr>
        <p:txBody>
          <a:bodyPr wrap="none" rtlCol="0">
            <a:spAutoFit/>
          </a:bodyPr>
          <a:lstStyle/>
          <a:p>
            <a:r>
              <a:rPr lang="en-US" sz="3200" b="1" dirty="0" smtClean="0">
                <a:solidFill>
                  <a:schemeClr val="accent2"/>
                </a:solidFill>
              </a:rPr>
              <a:t>Python if Statement	</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75594" y="2852350"/>
            <a:ext cx="6299454" cy="3139321"/>
          </a:xfrm>
          <a:prstGeom prst="rect">
            <a:avLst/>
          </a:prstGeom>
        </p:spPr>
        <p:txBody>
          <a:bodyPr wrap="square">
            <a:spAutoFit/>
          </a:bodyPr>
          <a:lstStyle/>
          <a:p>
            <a:pPr marL="285750" indent="-285750" fontAlgn="base">
              <a:buFont typeface="Wingdings" panose="05000000000000000000" pitchFamily="2" charset="2"/>
              <a:buChar char="q"/>
            </a:pPr>
            <a:r>
              <a:rPr lang="en-US" dirty="0"/>
              <a:t>Python if Statement is used for decision-making operations. It contains a body of code which runs only when the condition given in the if statement is true. If the condition is false, then the optional else statement runs which contains some code for the else condition.</a:t>
            </a:r>
          </a:p>
          <a:p>
            <a:pPr marL="285750" indent="-285750" fontAlgn="base">
              <a:buFont typeface="Wingdings" panose="05000000000000000000" pitchFamily="2" charset="2"/>
              <a:buChar char="q"/>
            </a:pPr>
            <a:endParaRPr lang="en-US" dirty="0"/>
          </a:p>
          <a:p>
            <a:pPr marL="285750" indent="-285750" fontAlgn="base">
              <a:buFont typeface="Wingdings" panose="05000000000000000000" pitchFamily="2" charset="2"/>
              <a:buChar char="q"/>
            </a:pPr>
            <a:r>
              <a:rPr lang="en-US" dirty="0"/>
              <a:t>When you want to justify one condition while the other condition is not true, then you use Python if else statement</a:t>
            </a:r>
            <a:r>
              <a:rPr lang="en-US" dirty="0" smtClean="0"/>
              <a:t>.</a:t>
            </a:r>
          </a:p>
          <a:p>
            <a:pPr marL="285750" indent="-285750" fontAlgn="base">
              <a:buFont typeface="Wingdings" panose="05000000000000000000" pitchFamily="2" charset="2"/>
              <a:buChar char="q"/>
            </a:pPr>
            <a:r>
              <a:rPr lang="en-US" dirty="0"/>
              <a:t>https://www.guru99.com/if-loop-python-conditional-structures.html</a:t>
            </a:r>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5689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par>
                          <p:cTn id="38" fill="hold">
                            <p:stCondLst>
                              <p:cond delay="750"/>
                            </p:stCondLst>
                            <p:childTnLst>
                              <p:par>
                                <p:cTn id="39" presetID="22" presetClass="entr" presetSubtype="8" fill="hold" grpId="0" nodeType="afterEffect">
                                  <p:stCondLst>
                                    <p:cond delay="0"/>
                                  </p:stCondLst>
                                  <p:childTnLst>
                                    <p:set>
                                      <p:cBhvr>
                                        <p:cTn id="40" dur="1" fill="hold">
                                          <p:stCondLst>
                                            <p:cond delay="0"/>
                                          </p:stCondLst>
                                        </p:cTn>
                                        <p:tgtEl>
                                          <p:spTgt spid="2">
                                            <p:txEl>
                                              <p:pRg st="2" end="2"/>
                                            </p:txEl>
                                          </p:spTgt>
                                        </p:tgtEl>
                                        <p:attrNameLst>
                                          <p:attrName>style.visibility</p:attrName>
                                        </p:attrNameLst>
                                      </p:cBhvr>
                                      <p:to>
                                        <p:strVal val="visible"/>
                                      </p:to>
                                    </p:set>
                                    <p:animEffect transition="in" filter="wipe(left)">
                                      <p:cBhvr>
                                        <p:cTn id="41" dur="250"/>
                                        <p:tgtEl>
                                          <p:spTgt spid="2">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
                                            <p:txEl>
                                              <p:pRg st="3" end="3"/>
                                            </p:txEl>
                                          </p:spTgt>
                                        </p:tgtEl>
                                        <p:attrNameLst>
                                          <p:attrName>style.visibility</p:attrName>
                                        </p:attrNameLst>
                                      </p:cBhvr>
                                      <p:to>
                                        <p:strVal val="visible"/>
                                      </p:to>
                                    </p:set>
                                    <p:animEffect transition="in" filter="wipe(left)">
                                      <p:cBhvr>
                                        <p:cTn id="46"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B420FA5-C008-4695-ACFD-EC21AFBFEE9F}"/>
              </a:ext>
            </a:extLst>
          </p:cNvPr>
          <p:cNvSpPr/>
          <p:nvPr/>
        </p:nvSpPr>
        <p:spPr>
          <a:xfrm>
            <a:off x="6357842" y="-28575"/>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3061952-A0A7-4A61-B09B-4C4B55EB0478}"/>
              </a:ext>
            </a:extLst>
          </p:cNvPr>
          <p:cNvSpPr/>
          <p:nvPr/>
        </p:nvSpPr>
        <p:spPr>
          <a:xfrm>
            <a:off x="6260021" y="4977860"/>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E6FC1B5-7BFB-4AF8-B3DF-AFAC747D22E8}"/>
              </a:ext>
            </a:extLst>
          </p:cNvPr>
          <p:cNvSpPr/>
          <p:nvPr/>
        </p:nvSpPr>
        <p:spPr>
          <a:xfrm>
            <a:off x="6260021" y="386105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15F5D2E-32D7-4A6C-9B15-095DA837528F}"/>
              </a:ext>
            </a:extLst>
          </p:cNvPr>
          <p:cNvSpPr/>
          <p:nvPr/>
        </p:nvSpPr>
        <p:spPr>
          <a:xfrm>
            <a:off x="6260021" y="2744153"/>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FF5A4C0-6D09-4011-972E-91B41EAEE1AE}"/>
              </a:ext>
            </a:extLst>
          </p:cNvPr>
          <p:cNvSpPr/>
          <p:nvPr/>
        </p:nvSpPr>
        <p:spPr>
          <a:xfrm>
            <a:off x="6260021" y="162734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9ABC871-4F63-485F-B900-425F59EBA8FB}"/>
              </a:ext>
            </a:extLst>
          </p:cNvPr>
          <p:cNvSpPr/>
          <p:nvPr/>
        </p:nvSpPr>
        <p:spPr>
          <a:xfrm>
            <a:off x="5717477" y="24326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id="{E8FD566F-BCA8-4461-842C-34C41943214A}"/>
              </a:ext>
            </a:extLst>
          </p:cNvPr>
          <p:cNvSpPr txBox="1"/>
          <p:nvPr/>
        </p:nvSpPr>
        <p:spPr>
          <a:xfrm>
            <a:off x="5491086" y="1495922"/>
            <a:ext cx="641823" cy="523220"/>
          </a:xfrm>
          <a:prstGeom prst="rect">
            <a:avLst/>
          </a:prstGeom>
          <a:noFill/>
        </p:spPr>
        <p:txBody>
          <a:bodyPr wrap="square" rtlCol="0">
            <a:spAutoFit/>
          </a:bodyPr>
          <a:lstStyle/>
          <a:p>
            <a:pPr algn="ctr"/>
            <a:r>
              <a:rPr lang="en-US" sz="2800" b="1" dirty="0">
                <a:solidFill>
                  <a:schemeClr val="accent2"/>
                </a:solidFill>
              </a:rPr>
              <a:t>01</a:t>
            </a:r>
          </a:p>
        </p:txBody>
      </p:sp>
      <p:sp>
        <p:nvSpPr>
          <p:cNvPr id="22" name="TextBox 21">
            <a:extLst>
              <a:ext uri="{FF2B5EF4-FFF2-40B4-BE49-F238E27FC236}">
                <a16:creationId xmlns:a16="http://schemas.microsoft.com/office/drawing/2014/main" id="{E177C06D-BF79-4688-9CEC-8B6ABF03513C}"/>
              </a:ext>
            </a:extLst>
          </p:cNvPr>
          <p:cNvSpPr txBox="1"/>
          <p:nvPr/>
        </p:nvSpPr>
        <p:spPr>
          <a:xfrm>
            <a:off x="6634783" y="1425757"/>
            <a:ext cx="3171203" cy="369332"/>
          </a:xfrm>
          <a:prstGeom prst="rect">
            <a:avLst/>
          </a:prstGeom>
          <a:noFill/>
        </p:spPr>
        <p:txBody>
          <a:bodyPr wrap="square" rtlCol="0">
            <a:spAutoFit/>
          </a:bodyPr>
          <a:lstStyle/>
          <a:p>
            <a:r>
              <a:rPr lang="en-US" dirty="0" smtClean="0">
                <a:solidFill>
                  <a:schemeClr val="accent1"/>
                </a:solidFill>
              </a:rPr>
              <a:t>Basic Syntax</a:t>
            </a:r>
            <a:endParaRPr lang="en-US" dirty="0">
              <a:solidFill>
                <a:schemeClr val="accent1"/>
              </a:solidFill>
            </a:endParaRPr>
          </a:p>
        </p:txBody>
      </p:sp>
      <p:sp>
        <p:nvSpPr>
          <p:cNvPr id="23" name="TextBox 22">
            <a:extLst>
              <a:ext uri="{FF2B5EF4-FFF2-40B4-BE49-F238E27FC236}">
                <a16:creationId xmlns:a16="http://schemas.microsoft.com/office/drawing/2014/main" id="{4F961D8E-A133-4206-9086-807B48C7560D}"/>
              </a:ext>
            </a:extLst>
          </p:cNvPr>
          <p:cNvSpPr txBox="1"/>
          <p:nvPr/>
        </p:nvSpPr>
        <p:spPr>
          <a:xfrm>
            <a:off x="5491086" y="2624662"/>
            <a:ext cx="641823" cy="523220"/>
          </a:xfrm>
          <a:prstGeom prst="rect">
            <a:avLst/>
          </a:prstGeom>
          <a:noFill/>
        </p:spPr>
        <p:txBody>
          <a:bodyPr wrap="square" rtlCol="0">
            <a:spAutoFit/>
          </a:bodyPr>
          <a:lstStyle/>
          <a:p>
            <a:pPr algn="ctr"/>
            <a:r>
              <a:rPr lang="en-US" sz="2800" b="1" dirty="0">
                <a:solidFill>
                  <a:schemeClr val="accent1"/>
                </a:solidFill>
              </a:rPr>
              <a:t>02</a:t>
            </a:r>
          </a:p>
        </p:txBody>
      </p:sp>
      <p:sp>
        <p:nvSpPr>
          <p:cNvPr id="24" name="TextBox 23">
            <a:extLst>
              <a:ext uri="{FF2B5EF4-FFF2-40B4-BE49-F238E27FC236}">
                <a16:creationId xmlns:a16="http://schemas.microsoft.com/office/drawing/2014/main" id="{2A0801D1-C4A2-4C15-823D-4CCE378B5BED}"/>
              </a:ext>
            </a:extLst>
          </p:cNvPr>
          <p:cNvSpPr txBox="1"/>
          <p:nvPr/>
        </p:nvSpPr>
        <p:spPr>
          <a:xfrm>
            <a:off x="6634783" y="2554497"/>
            <a:ext cx="3171203" cy="369332"/>
          </a:xfrm>
          <a:prstGeom prst="rect">
            <a:avLst/>
          </a:prstGeom>
          <a:noFill/>
        </p:spPr>
        <p:txBody>
          <a:bodyPr wrap="square" rtlCol="0">
            <a:spAutoFit/>
          </a:bodyPr>
          <a:lstStyle/>
          <a:p>
            <a:r>
              <a:rPr lang="en-US" dirty="0" smtClean="0">
                <a:solidFill>
                  <a:schemeClr val="accent1"/>
                </a:solidFill>
              </a:rPr>
              <a:t>Variable and Data Types</a:t>
            </a:r>
            <a:endParaRPr lang="en-US" dirty="0">
              <a:solidFill>
                <a:schemeClr val="accent1"/>
              </a:solidFill>
            </a:endParaRPr>
          </a:p>
        </p:txBody>
      </p:sp>
      <p:sp>
        <p:nvSpPr>
          <p:cNvPr id="25" name="TextBox 24">
            <a:extLst>
              <a:ext uri="{FF2B5EF4-FFF2-40B4-BE49-F238E27FC236}">
                <a16:creationId xmlns:a16="http://schemas.microsoft.com/office/drawing/2014/main" id="{A757CB6A-827E-4501-9278-F7FB6CE48591}"/>
              </a:ext>
            </a:extLst>
          </p:cNvPr>
          <p:cNvSpPr txBox="1"/>
          <p:nvPr/>
        </p:nvSpPr>
        <p:spPr>
          <a:xfrm>
            <a:off x="5491086" y="3710119"/>
            <a:ext cx="641823" cy="523220"/>
          </a:xfrm>
          <a:prstGeom prst="rect">
            <a:avLst/>
          </a:prstGeom>
          <a:noFill/>
        </p:spPr>
        <p:txBody>
          <a:bodyPr wrap="square" rtlCol="0">
            <a:spAutoFit/>
          </a:bodyPr>
          <a:lstStyle/>
          <a:p>
            <a:pPr algn="ctr"/>
            <a:r>
              <a:rPr lang="en-US" sz="2800" b="1" dirty="0">
                <a:solidFill>
                  <a:schemeClr val="accent2"/>
                </a:solidFill>
              </a:rPr>
              <a:t>03</a:t>
            </a:r>
          </a:p>
        </p:txBody>
      </p:sp>
      <p:sp>
        <p:nvSpPr>
          <p:cNvPr id="26" name="TextBox 25">
            <a:extLst>
              <a:ext uri="{FF2B5EF4-FFF2-40B4-BE49-F238E27FC236}">
                <a16:creationId xmlns:a16="http://schemas.microsoft.com/office/drawing/2014/main" id="{19D2DB27-AA07-421E-8032-2A2A2DB858A2}"/>
              </a:ext>
            </a:extLst>
          </p:cNvPr>
          <p:cNvSpPr txBox="1"/>
          <p:nvPr/>
        </p:nvSpPr>
        <p:spPr>
          <a:xfrm>
            <a:off x="6634783" y="3663868"/>
            <a:ext cx="3171203" cy="369332"/>
          </a:xfrm>
          <a:prstGeom prst="rect">
            <a:avLst/>
          </a:prstGeom>
          <a:noFill/>
        </p:spPr>
        <p:txBody>
          <a:bodyPr wrap="square" rtlCol="0">
            <a:spAutoFit/>
          </a:bodyPr>
          <a:lstStyle/>
          <a:p>
            <a:r>
              <a:rPr lang="en-US" dirty="0" smtClean="0">
                <a:solidFill>
                  <a:schemeClr val="accent1"/>
                </a:solidFill>
              </a:rPr>
              <a:t>Conditionals</a:t>
            </a:r>
            <a:endParaRPr lang="en-US" dirty="0">
              <a:solidFill>
                <a:schemeClr val="accent1"/>
              </a:solidFill>
            </a:endParaRPr>
          </a:p>
        </p:txBody>
      </p:sp>
      <p:sp>
        <p:nvSpPr>
          <p:cNvPr id="27" name="TextBox 26">
            <a:extLst>
              <a:ext uri="{FF2B5EF4-FFF2-40B4-BE49-F238E27FC236}">
                <a16:creationId xmlns:a16="http://schemas.microsoft.com/office/drawing/2014/main" id="{2D4054E0-C959-4D18-9594-26DA9657B162}"/>
              </a:ext>
            </a:extLst>
          </p:cNvPr>
          <p:cNvSpPr txBox="1"/>
          <p:nvPr/>
        </p:nvSpPr>
        <p:spPr>
          <a:xfrm>
            <a:off x="5491086" y="4825152"/>
            <a:ext cx="641823" cy="523220"/>
          </a:xfrm>
          <a:prstGeom prst="rect">
            <a:avLst/>
          </a:prstGeom>
          <a:noFill/>
        </p:spPr>
        <p:txBody>
          <a:bodyPr wrap="square" rtlCol="0">
            <a:spAutoFit/>
          </a:bodyPr>
          <a:lstStyle/>
          <a:p>
            <a:pPr algn="ctr"/>
            <a:r>
              <a:rPr lang="en-US" sz="2800" b="1" dirty="0">
                <a:solidFill>
                  <a:schemeClr val="accent1"/>
                </a:solidFill>
              </a:rPr>
              <a:t>04</a:t>
            </a:r>
          </a:p>
        </p:txBody>
      </p:sp>
      <p:sp>
        <p:nvSpPr>
          <p:cNvPr id="28" name="TextBox 27">
            <a:extLst>
              <a:ext uri="{FF2B5EF4-FFF2-40B4-BE49-F238E27FC236}">
                <a16:creationId xmlns:a16="http://schemas.microsoft.com/office/drawing/2014/main" id="{07BCFA49-07EA-464B-B8D5-7929D2035A25}"/>
              </a:ext>
            </a:extLst>
          </p:cNvPr>
          <p:cNvSpPr txBox="1"/>
          <p:nvPr/>
        </p:nvSpPr>
        <p:spPr>
          <a:xfrm>
            <a:off x="6634783" y="4778901"/>
            <a:ext cx="3171203" cy="369332"/>
          </a:xfrm>
          <a:prstGeom prst="rect">
            <a:avLst/>
          </a:prstGeom>
          <a:noFill/>
        </p:spPr>
        <p:txBody>
          <a:bodyPr wrap="square" rtlCol="0">
            <a:spAutoFit/>
          </a:bodyPr>
          <a:lstStyle/>
          <a:p>
            <a:r>
              <a:rPr lang="en-US" dirty="0" smtClean="0">
                <a:solidFill>
                  <a:schemeClr val="accent1"/>
                </a:solidFill>
              </a:rPr>
              <a:t>Type Casting , Exceptions</a:t>
            </a:r>
            <a:endParaRPr lang="en-US" dirty="0">
              <a:solidFill>
                <a:schemeClr val="accent1"/>
              </a:solidFill>
            </a:endParaRPr>
          </a:p>
        </p:txBody>
      </p:sp>
      <p:sp>
        <p:nvSpPr>
          <p:cNvPr id="29" name="TextBox 28">
            <a:extLst>
              <a:ext uri="{FF2B5EF4-FFF2-40B4-BE49-F238E27FC236}">
                <a16:creationId xmlns:a16="http://schemas.microsoft.com/office/drawing/2014/main" id="{67A10A29-C34C-4AE1-A108-3CB7D913944A}"/>
              </a:ext>
            </a:extLst>
          </p:cNvPr>
          <p:cNvSpPr txBox="1"/>
          <p:nvPr/>
        </p:nvSpPr>
        <p:spPr>
          <a:xfrm>
            <a:off x="520283" y="3044280"/>
            <a:ext cx="3462807" cy="584775"/>
          </a:xfrm>
          <a:prstGeom prst="rect">
            <a:avLst/>
          </a:prstGeom>
          <a:noFill/>
        </p:spPr>
        <p:txBody>
          <a:bodyPr wrap="none" rtlCol="0">
            <a:spAutoFit/>
          </a:bodyPr>
          <a:lstStyle/>
          <a:p>
            <a:pPr algn="ctr"/>
            <a:r>
              <a:rPr lang="en-US" sz="3200" b="1" dirty="0" smtClean="0">
                <a:solidFill>
                  <a:schemeClr val="bg1"/>
                </a:solidFill>
                <a:latin typeface="+mj-lt"/>
              </a:rPr>
              <a:t>Learn the Basics</a:t>
            </a:r>
            <a:endParaRPr lang="en-US" sz="3200" b="1" dirty="0">
              <a:solidFill>
                <a:schemeClr val="bg1"/>
              </a:solidFill>
              <a:latin typeface="+mj-lt"/>
            </a:endParaRPr>
          </a:p>
        </p:txBody>
      </p:sp>
    </p:spTree>
    <p:extLst>
      <p:ext uri="{BB962C8B-B14F-4D97-AF65-F5344CB8AC3E}">
        <p14:creationId xmlns:p14="http://schemas.microsoft.com/office/powerpoint/2010/main"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5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750"/>
                                        <p:tgtEl>
                                          <p:spTgt spid="21"/>
                                        </p:tgtEl>
                                      </p:cBhvr>
                                    </p:animEffect>
                                  </p:childTnLst>
                                </p:cTn>
                              </p:par>
                              <p:par>
                                <p:cTn id="40" presetID="2" presetClass="entr" presetSubtype="2"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750" fill="hold"/>
                                        <p:tgtEl>
                                          <p:spTgt spid="22"/>
                                        </p:tgtEl>
                                        <p:attrNameLst>
                                          <p:attrName>ppt_x</p:attrName>
                                        </p:attrNameLst>
                                      </p:cBhvr>
                                      <p:tavLst>
                                        <p:tav tm="0">
                                          <p:val>
                                            <p:strVal val="1+#ppt_w/2"/>
                                          </p:val>
                                        </p:tav>
                                        <p:tav tm="100000">
                                          <p:val>
                                            <p:strVal val="#ppt_x"/>
                                          </p:val>
                                        </p:tav>
                                      </p:tavLst>
                                    </p:anim>
                                    <p:anim calcmode="lin" valueType="num">
                                      <p:cBhvr additive="base">
                                        <p:cTn id="43" dur="75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heel(1)">
                                      <p:cBhvr>
                                        <p:cTn id="48" dur="25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750"/>
                                        <p:tgtEl>
                                          <p:spTgt spid="23"/>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750" fill="hold"/>
                                        <p:tgtEl>
                                          <p:spTgt spid="24"/>
                                        </p:tgtEl>
                                        <p:attrNameLst>
                                          <p:attrName>ppt_x</p:attrName>
                                        </p:attrNameLst>
                                      </p:cBhvr>
                                      <p:tavLst>
                                        <p:tav tm="0">
                                          <p:val>
                                            <p:strVal val="1+#ppt_w/2"/>
                                          </p:val>
                                        </p:tav>
                                        <p:tav tm="100000">
                                          <p:val>
                                            <p:strVal val="#ppt_x"/>
                                          </p:val>
                                        </p:tav>
                                      </p:tavLst>
                                    </p:anim>
                                    <p:anim calcmode="lin" valueType="num">
                                      <p:cBhvr additive="base">
                                        <p:cTn id="55" dur="75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heel(1)">
                                      <p:cBhvr>
                                        <p:cTn id="60" dur="25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750"/>
                                        <p:tgtEl>
                                          <p:spTgt spid="25"/>
                                        </p:tgtEl>
                                      </p:cBhvr>
                                    </p:animEffect>
                                  </p:childTnLst>
                                </p:cTn>
                              </p:par>
                              <p:par>
                                <p:cTn id="64" presetID="2" presetClass="entr" presetSubtype="2" decel="10000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750" fill="hold"/>
                                        <p:tgtEl>
                                          <p:spTgt spid="26"/>
                                        </p:tgtEl>
                                        <p:attrNameLst>
                                          <p:attrName>ppt_x</p:attrName>
                                        </p:attrNameLst>
                                      </p:cBhvr>
                                      <p:tavLst>
                                        <p:tav tm="0">
                                          <p:val>
                                            <p:strVal val="1+#ppt_w/2"/>
                                          </p:val>
                                        </p:tav>
                                        <p:tav tm="100000">
                                          <p:val>
                                            <p:strVal val="#ppt_x"/>
                                          </p:val>
                                        </p:tav>
                                      </p:tavLst>
                                    </p:anim>
                                    <p:anim calcmode="lin" valueType="num">
                                      <p:cBhvr additive="base">
                                        <p:cTn id="67" dur="75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heel(1)">
                                      <p:cBhvr>
                                        <p:cTn id="72" dur="250"/>
                                        <p:tgtEl>
                                          <p:spTgt spid="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750"/>
                                        <p:tgtEl>
                                          <p:spTgt spid="27"/>
                                        </p:tgtEl>
                                      </p:cBhvr>
                                    </p:animEffect>
                                  </p:childTnLst>
                                </p:cTn>
                              </p:par>
                              <p:par>
                                <p:cTn id="76" presetID="2" presetClass="entr" presetSubtype="2"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750" fill="hold"/>
                                        <p:tgtEl>
                                          <p:spTgt spid="28"/>
                                        </p:tgtEl>
                                        <p:attrNameLst>
                                          <p:attrName>ppt_x</p:attrName>
                                        </p:attrNameLst>
                                      </p:cBhvr>
                                      <p:tavLst>
                                        <p:tav tm="0">
                                          <p:val>
                                            <p:strVal val="1+#ppt_w/2"/>
                                          </p:val>
                                        </p:tav>
                                        <p:tav tm="100000">
                                          <p:val>
                                            <p:strVal val="#ppt_x"/>
                                          </p:val>
                                        </p:tav>
                                      </p:tavLst>
                                    </p:anim>
                                    <p:anim calcmode="lin" valueType="num">
                                      <p:cBhvr additive="base">
                                        <p:cTn id="79"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B420FA5-C008-4695-ACFD-EC21AFBFEE9F}"/>
              </a:ext>
            </a:extLst>
          </p:cNvPr>
          <p:cNvSpPr/>
          <p:nvPr/>
        </p:nvSpPr>
        <p:spPr>
          <a:xfrm>
            <a:off x="6357842" y="-28575"/>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3061952-A0A7-4A61-B09B-4C4B55EB0478}"/>
              </a:ext>
            </a:extLst>
          </p:cNvPr>
          <p:cNvSpPr/>
          <p:nvPr/>
        </p:nvSpPr>
        <p:spPr>
          <a:xfrm>
            <a:off x="6260021" y="4977860"/>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E6FC1B5-7BFB-4AF8-B3DF-AFAC747D22E8}"/>
              </a:ext>
            </a:extLst>
          </p:cNvPr>
          <p:cNvSpPr/>
          <p:nvPr/>
        </p:nvSpPr>
        <p:spPr>
          <a:xfrm>
            <a:off x="6260021" y="386105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15F5D2E-32D7-4A6C-9B15-095DA837528F}"/>
              </a:ext>
            </a:extLst>
          </p:cNvPr>
          <p:cNvSpPr/>
          <p:nvPr/>
        </p:nvSpPr>
        <p:spPr>
          <a:xfrm>
            <a:off x="6260021" y="2744153"/>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FF5A4C0-6D09-4011-972E-91B41EAEE1AE}"/>
              </a:ext>
            </a:extLst>
          </p:cNvPr>
          <p:cNvSpPr/>
          <p:nvPr/>
        </p:nvSpPr>
        <p:spPr>
          <a:xfrm>
            <a:off x="6260021" y="162734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9ABC871-4F63-485F-B900-425F59EBA8FB}"/>
              </a:ext>
            </a:extLst>
          </p:cNvPr>
          <p:cNvSpPr/>
          <p:nvPr/>
        </p:nvSpPr>
        <p:spPr>
          <a:xfrm>
            <a:off x="5717477" y="24326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id="{E8FD566F-BCA8-4461-842C-34C41943214A}"/>
              </a:ext>
            </a:extLst>
          </p:cNvPr>
          <p:cNvSpPr txBox="1"/>
          <p:nvPr/>
        </p:nvSpPr>
        <p:spPr>
          <a:xfrm>
            <a:off x="5491086" y="1495922"/>
            <a:ext cx="641823" cy="523220"/>
          </a:xfrm>
          <a:prstGeom prst="rect">
            <a:avLst/>
          </a:prstGeom>
          <a:noFill/>
        </p:spPr>
        <p:txBody>
          <a:bodyPr wrap="square" rtlCol="0">
            <a:spAutoFit/>
          </a:bodyPr>
          <a:lstStyle/>
          <a:p>
            <a:pPr algn="ctr"/>
            <a:r>
              <a:rPr lang="en-US" sz="2800" b="1" dirty="0" smtClean="0">
                <a:solidFill>
                  <a:schemeClr val="accent2"/>
                </a:solidFill>
              </a:rPr>
              <a:t>05</a:t>
            </a:r>
            <a:endParaRPr lang="en-US" sz="2800" b="1" dirty="0">
              <a:solidFill>
                <a:schemeClr val="accent2"/>
              </a:solidFill>
            </a:endParaRPr>
          </a:p>
        </p:txBody>
      </p:sp>
      <p:sp>
        <p:nvSpPr>
          <p:cNvPr id="22" name="TextBox 21">
            <a:extLst>
              <a:ext uri="{FF2B5EF4-FFF2-40B4-BE49-F238E27FC236}">
                <a16:creationId xmlns:a16="http://schemas.microsoft.com/office/drawing/2014/main" id="{E177C06D-BF79-4688-9CEC-8B6ABF03513C}"/>
              </a:ext>
            </a:extLst>
          </p:cNvPr>
          <p:cNvSpPr txBox="1"/>
          <p:nvPr/>
        </p:nvSpPr>
        <p:spPr>
          <a:xfrm>
            <a:off x="6634783" y="1425757"/>
            <a:ext cx="3171203" cy="369332"/>
          </a:xfrm>
          <a:prstGeom prst="rect">
            <a:avLst/>
          </a:prstGeom>
          <a:noFill/>
        </p:spPr>
        <p:txBody>
          <a:bodyPr wrap="square" rtlCol="0">
            <a:spAutoFit/>
          </a:bodyPr>
          <a:lstStyle/>
          <a:p>
            <a:r>
              <a:rPr lang="en-US" dirty="0" smtClean="0">
                <a:solidFill>
                  <a:schemeClr val="accent1"/>
                </a:solidFill>
              </a:rPr>
              <a:t>Functions, Built-in Functions</a:t>
            </a:r>
            <a:endParaRPr lang="en-US" dirty="0">
              <a:solidFill>
                <a:schemeClr val="accent1"/>
              </a:solidFill>
            </a:endParaRPr>
          </a:p>
        </p:txBody>
      </p:sp>
      <p:sp>
        <p:nvSpPr>
          <p:cNvPr id="23" name="TextBox 22">
            <a:extLst>
              <a:ext uri="{FF2B5EF4-FFF2-40B4-BE49-F238E27FC236}">
                <a16:creationId xmlns:a16="http://schemas.microsoft.com/office/drawing/2014/main" id="{4F961D8E-A133-4206-9086-807B48C7560D}"/>
              </a:ext>
            </a:extLst>
          </p:cNvPr>
          <p:cNvSpPr txBox="1"/>
          <p:nvPr/>
        </p:nvSpPr>
        <p:spPr>
          <a:xfrm>
            <a:off x="5491086" y="2624662"/>
            <a:ext cx="641823" cy="523220"/>
          </a:xfrm>
          <a:prstGeom prst="rect">
            <a:avLst/>
          </a:prstGeom>
          <a:noFill/>
        </p:spPr>
        <p:txBody>
          <a:bodyPr wrap="square" rtlCol="0">
            <a:spAutoFit/>
          </a:bodyPr>
          <a:lstStyle/>
          <a:p>
            <a:pPr algn="ctr"/>
            <a:r>
              <a:rPr lang="en-US" sz="2800" b="1" dirty="0" smtClean="0">
                <a:solidFill>
                  <a:schemeClr val="accent1"/>
                </a:solidFill>
              </a:rPr>
              <a:t>06</a:t>
            </a:r>
            <a:endParaRPr lang="en-US" sz="2800" b="1" dirty="0">
              <a:solidFill>
                <a:schemeClr val="accent1"/>
              </a:solidFill>
            </a:endParaRPr>
          </a:p>
        </p:txBody>
      </p:sp>
      <p:sp>
        <p:nvSpPr>
          <p:cNvPr id="24" name="TextBox 23">
            <a:extLst>
              <a:ext uri="{FF2B5EF4-FFF2-40B4-BE49-F238E27FC236}">
                <a16:creationId xmlns:a16="http://schemas.microsoft.com/office/drawing/2014/main" id="{2A0801D1-C4A2-4C15-823D-4CCE378B5BED}"/>
              </a:ext>
            </a:extLst>
          </p:cNvPr>
          <p:cNvSpPr txBox="1"/>
          <p:nvPr/>
        </p:nvSpPr>
        <p:spPr>
          <a:xfrm>
            <a:off x="6634783" y="2554497"/>
            <a:ext cx="3171203" cy="369332"/>
          </a:xfrm>
          <a:prstGeom prst="rect">
            <a:avLst/>
          </a:prstGeom>
          <a:noFill/>
        </p:spPr>
        <p:txBody>
          <a:bodyPr wrap="square" rtlCol="0">
            <a:spAutoFit/>
          </a:bodyPr>
          <a:lstStyle/>
          <a:p>
            <a:r>
              <a:rPr lang="en-US" dirty="0" smtClean="0">
                <a:solidFill>
                  <a:schemeClr val="accent1"/>
                </a:solidFill>
              </a:rPr>
              <a:t>List , Tuples &amp; Dictionaries</a:t>
            </a:r>
            <a:endParaRPr lang="en-US" dirty="0">
              <a:solidFill>
                <a:schemeClr val="accent1"/>
              </a:solidFill>
            </a:endParaRPr>
          </a:p>
        </p:txBody>
      </p:sp>
      <p:sp>
        <p:nvSpPr>
          <p:cNvPr id="25" name="TextBox 24">
            <a:extLst>
              <a:ext uri="{FF2B5EF4-FFF2-40B4-BE49-F238E27FC236}">
                <a16:creationId xmlns:a16="http://schemas.microsoft.com/office/drawing/2014/main" id="{A757CB6A-827E-4501-9278-F7FB6CE48591}"/>
              </a:ext>
            </a:extLst>
          </p:cNvPr>
          <p:cNvSpPr txBox="1"/>
          <p:nvPr/>
        </p:nvSpPr>
        <p:spPr>
          <a:xfrm>
            <a:off x="5491086" y="3710119"/>
            <a:ext cx="641823" cy="523220"/>
          </a:xfrm>
          <a:prstGeom prst="rect">
            <a:avLst/>
          </a:prstGeom>
          <a:noFill/>
        </p:spPr>
        <p:txBody>
          <a:bodyPr wrap="square" rtlCol="0">
            <a:spAutoFit/>
          </a:bodyPr>
          <a:lstStyle/>
          <a:p>
            <a:pPr algn="ctr"/>
            <a:r>
              <a:rPr lang="en-US" sz="2800" b="1" dirty="0" smtClean="0">
                <a:solidFill>
                  <a:schemeClr val="accent2"/>
                </a:solidFill>
              </a:rPr>
              <a:t>07</a:t>
            </a:r>
            <a:endParaRPr lang="en-US" sz="2800" b="1" dirty="0">
              <a:solidFill>
                <a:schemeClr val="accent2"/>
              </a:solidFill>
            </a:endParaRPr>
          </a:p>
        </p:txBody>
      </p:sp>
      <p:sp>
        <p:nvSpPr>
          <p:cNvPr id="26" name="TextBox 25">
            <a:extLst>
              <a:ext uri="{FF2B5EF4-FFF2-40B4-BE49-F238E27FC236}">
                <a16:creationId xmlns:a16="http://schemas.microsoft.com/office/drawing/2014/main" id="{19D2DB27-AA07-421E-8032-2A2A2DB858A2}"/>
              </a:ext>
            </a:extLst>
          </p:cNvPr>
          <p:cNvSpPr txBox="1"/>
          <p:nvPr/>
        </p:nvSpPr>
        <p:spPr>
          <a:xfrm>
            <a:off x="6634783" y="3663868"/>
            <a:ext cx="3171203" cy="369332"/>
          </a:xfrm>
          <a:prstGeom prst="rect">
            <a:avLst/>
          </a:prstGeom>
          <a:noFill/>
        </p:spPr>
        <p:txBody>
          <a:bodyPr wrap="square" rtlCol="0">
            <a:spAutoFit/>
          </a:bodyPr>
          <a:lstStyle/>
          <a:p>
            <a:r>
              <a:rPr lang="en-US" dirty="0" smtClean="0">
                <a:solidFill>
                  <a:schemeClr val="accent1"/>
                </a:solidFill>
              </a:rPr>
              <a:t>Iterators</a:t>
            </a:r>
            <a:endParaRPr lang="en-US" dirty="0">
              <a:solidFill>
                <a:schemeClr val="accent1"/>
              </a:solidFill>
            </a:endParaRPr>
          </a:p>
        </p:txBody>
      </p:sp>
      <p:sp>
        <p:nvSpPr>
          <p:cNvPr id="27" name="TextBox 26">
            <a:extLst>
              <a:ext uri="{FF2B5EF4-FFF2-40B4-BE49-F238E27FC236}">
                <a16:creationId xmlns:a16="http://schemas.microsoft.com/office/drawing/2014/main" id="{2D4054E0-C959-4D18-9594-26DA9657B162}"/>
              </a:ext>
            </a:extLst>
          </p:cNvPr>
          <p:cNvSpPr txBox="1"/>
          <p:nvPr/>
        </p:nvSpPr>
        <p:spPr>
          <a:xfrm>
            <a:off x="5491086" y="4825152"/>
            <a:ext cx="641823" cy="523220"/>
          </a:xfrm>
          <a:prstGeom prst="rect">
            <a:avLst/>
          </a:prstGeom>
          <a:noFill/>
        </p:spPr>
        <p:txBody>
          <a:bodyPr wrap="square" rtlCol="0">
            <a:spAutoFit/>
          </a:bodyPr>
          <a:lstStyle/>
          <a:p>
            <a:pPr algn="ctr"/>
            <a:r>
              <a:rPr lang="en-US" sz="2800" b="1" dirty="0" smtClean="0">
                <a:solidFill>
                  <a:schemeClr val="accent1"/>
                </a:solidFill>
              </a:rPr>
              <a:t>08</a:t>
            </a:r>
            <a:endParaRPr lang="en-US" sz="2800" b="1" dirty="0">
              <a:solidFill>
                <a:schemeClr val="accent1"/>
              </a:solidFill>
            </a:endParaRPr>
          </a:p>
        </p:txBody>
      </p:sp>
      <p:sp>
        <p:nvSpPr>
          <p:cNvPr id="28" name="TextBox 27">
            <a:extLst>
              <a:ext uri="{FF2B5EF4-FFF2-40B4-BE49-F238E27FC236}">
                <a16:creationId xmlns:a16="http://schemas.microsoft.com/office/drawing/2014/main" id="{07BCFA49-07EA-464B-B8D5-7929D2035A25}"/>
              </a:ext>
            </a:extLst>
          </p:cNvPr>
          <p:cNvSpPr txBox="1"/>
          <p:nvPr/>
        </p:nvSpPr>
        <p:spPr>
          <a:xfrm>
            <a:off x="6634783" y="4778901"/>
            <a:ext cx="3171203" cy="369332"/>
          </a:xfrm>
          <a:prstGeom prst="rect">
            <a:avLst/>
          </a:prstGeom>
          <a:noFill/>
        </p:spPr>
        <p:txBody>
          <a:bodyPr wrap="square" rtlCol="0">
            <a:spAutoFit/>
          </a:bodyPr>
          <a:lstStyle/>
          <a:p>
            <a:r>
              <a:rPr lang="en-US" dirty="0" smtClean="0">
                <a:solidFill>
                  <a:schemeClr val="accent1"/>
                </a:solidFill>
              </a:rPr>
              <a:t>Modules</a:t>
            </a:r>
            <a:endParaRPr lang="en-US" dirty="0">
              <a:solidFill>
                <a:schemeClr val="accent1"/>
              </a:solidFill>
            </a:endParaRPr>
          </a:p>
        </p:txBody>
      </p:sp>
      <p:sp>
        <p:nvSpPr>
          <p:cNvPr id="29" name="TextBox 28">
            <a:extLst>
              <a:ext uri="{FF2B5EF4-FFF2-40B4-BE49-F238E27FC236}">
                <a16:creationId xmlns:a16="http://schemas.microsoft.com/office/drawing/2014/main" id="{67A10A29-C34C-4AE1-A108-3CB7D913944A}"/>
              </a:ext>
            </a:extLst>
          </p:cNvPr>
          <p:cNvSpPr txBox="1"/>
          <p:nvPr/>
        </p:nvSpPr>
        <p:spPr>
          <a:xfrm>
            <a:off x="520283" y="3044280"/>
            <a:ext cx="3462807" cy="584775"/>
          </a:xfrm>
          <a:prstGeom prst="rect">
            <a:avLst/>
          </a:prstGeom>
          <a:noFill/>
        </p:spPr>
        <p:txBody>
          <a:bodyPr wrap="none" rtlCol="0">
            <a:spAutoFit/>
          </a:bodyPr>
          <a:lstStyle/>
          <a:p>
            <a:pPr algn="ctr"/>
            <a:r>
              <a:rPr lang="en-US" sz="3200" b="1" dirty="0" smtClean="0">
                <a:solidFill>
                  <a:schemeClr val="bg1"/>
                </a:solidFill>
                <a:latin typeface="+mj-lt"/>
              </a:rPr>
              <a:t>Learn the Basics</a:t>
            </a:r>
            <a:endParaRPr lang="en-US" sz="3200" b="1" dirty="0">
              <a:solidFill>
                <a:schemeClr val="bg1"/>
              </a:solidFill>
              <a:latin typeface="+mj-lt"/>
            </a:endParaRPr>
          </a:p>
        </p:txBody>
      </p:sp>
    </p:spTree>
    <p:extLst>
      <p:ext uri="{BB962C8B-B14F-4D97-AF65-F5344CB8AC3E}">
        <p14:creationId xmlns:p14="http://schemas.microsoft.com/office/powerpoint/2010/main" val="99061414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5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750"/>
                                        <p:tgtEl>
                                          <p:spTgt spid="21"/>
                                        </p:tgtEl>
                                      </p:cBhvr>
                                    </p:animEffect>
                                  </p:childTnLst>
                                </p:cTn>
                              </p:par>
                              <p:par>
                                <p:cTn id="40" presetID="2" presetClass="entr" presetSubtype="2"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750" fill="hold"/>
                                        <p:tgtEl>
                                          <p:spTgt spid="22"/>
                                        </p:tgtEl>
                                        <p:attrNameLst>
                                          <p:attrName>ppt_x</p:attrName>
                                        </p:attrNameLst>
                                      </p:cBhvr>
                                      <p:tavLst>
                                        <p:tav tm="0">
                                          <p:val>
                                            <p:strVal val="1+#ppt_w/2"/>
                                          </p:val>
                                        </p:tav>
                                        <p:tav tm="100000">
                                          <p:val>
                                            <p:strVal val="#ppt_x"/>
                                          </p:val>
                                        </p:tav>
                                      </p:tavLst>
                                    </p:anim>
                                    <p:anim calcmode="lin" valueType="num">
                                      <p:cBhvr additive="base">
                                        <p:cTn id="43" dur="75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heel(1)">
                                      <p:cBhvr>
                                        <p:cTn id="48" dur="25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750"/>
                                        <p:tgtEl>
                                          <p:spTgt spid="23"/>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750" fill="hold"/>
                                        <p:tgtEl>
                                          <p:spTgt spid="24"/>
                                        </p:tgtEl>
                                        <p:attrNameLst>
                                          <p:attrName>ppt_x</p:attrName>
                                        </p:attrNameLst>
                                      </p:cBhvr>
                                      <p:tavLst>
                                        <p:tav tm="0">
                                          <p:val>
                                            <p:strVal val="1+#ppt_w/2"/>
                                          </p:val>
                                        </p:tav>
                                        <p:tav tm="100000">
                                          <p:val>
                                            <p:strVal val="#ppt_x"/>
                                          </p:val>
                                        </p:tav>
                                      </p:tavLst>
                                    </p:anim>
                                    <p:anim calcmode="lin" valueType="num">
                                      <p:cBhvr additive="base">
                                        <p:cTn id="55" dur="75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heel(1)">
                                      <p:cBhvr>
                                        <p:cTn id="60" dur="25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750"/>
                                        <p:tgtEl>
                                          <p:spTgt spid="25"/>
                                        </p:tgtEl>
                                      </p:cBhvr>
                                    </p:animEffect>
                                  </p:childTnLst>
                                </p:cTn>
                              </p:par>
                              <p:par>
                                <p:cTn id="64" presetID="2" presetClass="entr" presetSubtype="2" decel="10000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750" fill="hold"/>
                                        <p:tgtEl>
                                          <p:spTgt spid="26"/>
                                        </p:tgtEl>
                                        <p:attrNameLst>
                                          <p:attrName>ppt_x</p:attrName>
                                        </p:attrNameLst>
                                      </p:cBhvr>
                                      <p:tavLst>
                                        <p:tav tm="0">
                                          <p:val>
                                            <p:strVal val="1+#ppt_w/2"/>
                                          </p:val>
                                        </p:tav>
                                        <p:tav tm="100000">
                                          <p:val>
                                            <p:strVal val="#ppt_x"/>
                                          </p:val>
                                        </p:tav>
                                      </p:tavLst>
                                    </p:anim>
                                    <p:anim calcmode="lin" valueType="num">
                                      <p:cBhvr additive="base">
                                        <p:cTn id="67" dur="75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heel(1)">
                                      <p:cBhvr>
                                        <p:cTn id="72" dur="250"/>
                                        <p:tgtEl>
                                          <p:spTgt spid="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750"/>
                                        <p:tgtEl>
                                          <p:spTgt spid="27"/>
                                        </p:tgtEl>
                                      </p:cBhvr>
                                    </p:animEffect>
                                  </p:childTnLst>
                                </p:cTn>
                              </p:par>
                              <p:par>
                                <p:cTn id="76" presetID="2" presetClass="entr" presetSubtype="2"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750" fill="hold"/>
                                        <p:tgtEl>
                                          <p:spTgt spid="28"/>
                                        </p:tgtEl>
                                        <p:attrNameLst>
                                          <p:attrName>ppt_x</p:attrName>
                                        </p:attrNameLst>
                                      </p:cBhvr>
                                      <p:tavLst>
                                        <p:tav tm="0">
                                          <p:val>
                                            <p:strVal val="1+#ppt_w/2"/>
                                          </p:val>
                                        </p:tav>
                                        <p:tav tm="100000">
                                          <p:val>
                                            <p:strVal val="#ppt_x"/>
                                          </p:val>
                                        </p:tav>
                                      </p:tavLst>
                                    </p:anim>
                                    <p:anim calcmode="lin" valueType="num">
                                      <p:cBhvr additive="base">
                                        <p:cTn id="79"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2409825"/>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4433500"/>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3029997" cy="584775"/>
          </a:xfrm>
          <a:prstGeom prst="rect">
            <a:avLst/>
          </a:prstGeom>
          <a:noFill/>
        </p:spPr>
        <p:txBody>
          <a:bodyPr wrap="none" rtlCol="0">
            <a:spAutoFit/>
          </a:bodyPr>
          <a:lstStyle/>
          <a:p>
            <a:r>
              <a:rPr lang="en-US" sz="3200" b="1" dirty="0" smtClean="0">
                <a:solidFill>
                  <a:schemeClr val="accent2"/>
                </a:solidFill>
              </a:rPr>
              <a:t>Python Syntax</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361953" y="2815233"/>
            <a:ext cx="6363321" cy="646331"/>
          </a:xfrm>
          <a:prstGeom prst="rect">
            <a:avLst/>
          </a:prstGeom>
        </p:spPr>
        <p:txBody>
          <a:bodyPr wrap="square">
            <a:spAutoFit/>
          </a:bodyPr>
          <a:lstStyle/>
          <a:p>
            <a:r>
              <a:rPr lang="en-US" dirty="0"/>
              <a:t>Python syntax can be executed by writing directly in the Command </a:t>
            </a:r>
            <a:r>
              <a:rPr lang="en-US" dirty="0" smtClean="0"/>
              <a:t>Line:</a:t>
            </a:r>
            <a:endParaRPr lang="en-US" b="1" dirty="0">
              <a:solidFill>
                <a:schemeClr val="accent1"/>
              </a:solidFill>
            </a:endParaRPr>
          </a:p>
        </p:txBody>
      </p:sp>
      <p:sp>
        <p:nvSpPr>
          <p:cNvPr id="15" name="Picture Placeholder 14">
            <a:extLst>
              <a:ext uri="{FF2B5EF4-FFF2-40B4-BE49-F238E27FC236}">
                <a16:creationId xmlns:a16="http://schemas.microsoft.com/office/drawing/2014/main" id="{7E7C1E3D-ACC5-4250-8242-5A1592AD7E3C}"/>
              </a:ext>
            </a:extLst>
          </p:cNvPr>
          <p:cNvSpPr>
            <a:spLocks noGrp="1"/>
          </p:cNvSpPr>
          <p:nvPr>
            <p:ph type="pic" sz="quarter" idx="13"/>
          </p:nvPr>
        </p:nvSpPr>
        <p:spPr>
          <a:xfrm>
            <a:off x="1393391" y="2089421"/>
            <a:ext cx="3033754" cy="2723936"/>
          </a:xfrm>
          <a:prstGeom prst="roundRect">
            <a:avLst>
              <a:gd name="adj" fmla="val 0"/>
            </a:avLst>
          </a:prstGeom>
          <a:solidFill>
            <a:schemeClr val="accent3"/>
          </a:solidFill>
        </p:spPr>
      </p:sp>
      <p:pic>
        <p:nvPicPr>
          <p:cNvPr id="5" name="Picture 4"/>
          <p:cNvPicPr>
            <a:picLocks noChangeAspect="1"/>
          </p:cNvPicPr>
          <p:nvPr/>
        </p:nvPicPr>
        <p:blipFill>
          <a:blip r:embed="rId2"/>
          <a:stretch>
            <a:fillRect/>
          </a:stretch>
        </p:blipFill>
        <p:spPr>
          <a:xfrm>
            <a:off x="5612297" y="3873265"/>
            <a:ext cx="5493282" cy="570731"/>
          </a:xfrm>
          <a:prstGeom prst="rect">
            <a:avLst/>
          </a:prstGeom>
        </p:spPr>
      </p:pic>
      <p:grpSp>
        <p:nvGrpSpPr>
          <p:cNvPr id="12" name="Group 11"/>
          <p:cNvGrpSpPr/>
          <p:nvPr/>
        </p:nvGrpSpPr>
        <p:grpSpPr>
          <a:xfrm>
            <a:off x="1378228" y="2092517"/>
            <a:ext cx="3071660" cy="2714101"/>
            <a:chOff x="1378228" y="2092517"/>
            <a:chExt cx="3071660" cy="2714101"/>
          </a:xfrm>
        </p:grpSpPr>
        <p:pic>
          <p:nvPicPr>
            <p:cNvPr id="3" name="Picture 2"/>
            <p:cNvPicPr>
              <a:picLocks noChangeAspect="1"/>
            </p:cNvPicPr>
            <p:nvPr/>
          </p:nvPicPr>
          <p:blipFill>
            <a:blip r:embed="rId3"/>
            <a:stretch>
              <a:fillRect/>
            </a:stretch>
          </p:blipFill>
          <p:spPr>
            <a:xfrm>
              <a:off x="1378228" y="2092517"/>
              <a:ext cx="3048917" cy="696520"/>
            </a:xfrm>
            <a:prstGeom prst="rect">
              <a:avLst/>
            </a:prstGeom>
          </p:spPr>
        </p:pic>
        <p:pic>
          <p:nvPicPr>
            <p:cNvPr id="13" name="Picture 12"/>
            <p:cNvPicPr>
              <a:picLocks noChangeAspect="1"/>
            </p:cNvPicPr>
            <p:nvPr/>
          </p:nvPicPr>
          <p:blipFill>
            <a:blip r:embed="rId3"/>
            <a:stretch>
              <a:fillRect/>
            </a:stretch>
          </p:blipFill>
          <p:spPr>
            <a:xfrm>
              <a:off x="1385809" y="2765044"/>
              <a:ext cx="3048917" cy="696520"/>
            </a:xfrm>
            <a:prstGeom prst="rect">
              <a:avLst/>
            </a:prstGeom>
          </p:spPr>
        </p:pic>
        <p:pic>
          <p:nvPicPr>
            <p:cNvPr id="14" name="Picture 13"/>
            <p:cNvPicPr>
              <a:picLocks noChangeAspect="1"/>
            </p:cNvPicPr>
            <p:nvPr/>
          </p:nvPicPr>
          <p:blipFill>
            <a:blip r:embed="rId3"/>
            <a:stretch>
              <a:fillRect/>
            </a:stretch>
          </p:blipFill>
          <p:spPr>
            <a:xfrm>
              <a:off x="1393390" y="3437571"/>
              <a:ext cx="3048917" cy="696520"/>
            </a:xfrm>
            <a:prstGeom prst="rect">
              <a:avLst/>
            </a:prstGeom>
          </p:spPr>
        </p:pic>
        <p:pic>
          <p:nvPicPr>
            <p:cNvPr id="16" name="Picture 15"/>
            <p:cNvPicPr>
              <a:picLocks noChangeAspect="1"/>
            </p:cNvPicPr>
            <p:nvPr/>
          </p:nvPicPr>
          <p:blipFill>
            <a:blip r:embed="rId3"/>
            <a:stretch>
              <a:fillRect/>
            </a:stretch>
          </p:blipFill>
          <p:spPr>
            <a:xfrm>
              <a:off x="1400971" y="4110098"/>
              <a:ext cx="3048917" cy="696520"/>
            </a:xfrm>
            <a:prstGeom prst="rect">
              <a:avLst/>
            </a:prstGeom>
          </p:spPr>
        </p:pic>
      </p:grpSp>
    </p:spTree>
    <p:extLst>
      <p:ext uri="{BB962C8B-B14F-4D97-AF65-F5344CB8AC3E}">
        <p14:creationId xmlns:p14="http://schemas.microsoft.com/office/powerpoint/2010/main" val="84510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heel(1)">
                                      <p:cBhvr>
                                        <p:cTn id="29" dur="1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
                                            <p:txEl>
                                              <p:pRg st="0" end="0"/>
                                            </p:txEl>
                                          </p:spTgt>
                                        </p:tgtEl>
                                        <p:attrNameLst>
                                          <p:attrName>style.visibility</p:attrName>
                                        </p:attrNameLst>
                                      </p:cBhvr>
                                      <p:to>
                                        <p:strVal val="visible"/>
                                      </p:to>
                                    </p:set>
                                    <p:animEffect transition="in" filter="wipe(left)">
                                      <p:cBhvr>
                                        <p:cTn id="41" dur="2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11CD841D-586C-4524-A530-7025D4185C2B}"/>
              </a:ext>
            </a:extLst>
          </p:cNvPr>
          <p:cNvSpPr txBox="1"/>
          <p:nvPr/>
        </p:nvSpPr>
        <p:spPr>
          <a:xfrm>
            <a:off x="1112439" y="3942937"/>
            <a:ext cx="4144218" cy="400110"/>
          </a:xfrm>
          <a:prstGeom prst="rect">
            <a:avLst/>
          </a:prstGeom>
          <a:noFill/>
        </p:spPr>
        <p:txBody>
          <a:bodyPr wrap="square" rtlCol="0">
            <a:spAutoFit/>
          </a:bodyPr>
          <a:lstStyle/>
          <a:p>
            <a:r>
              <a:rPr lang="en-US" sz="2000" b="1" dirty="0" smtClean="0">
                <a:solidFill>
                  <a:schemeClr val="accent2"/>
                </a:solidFill>
              </a:rPr>
              <a:t>Creating a Comment</a:t>
            </a:r>
            <a:endParaRPr lang="en-US" sz="2000" b="1" dirty="0">
              <a:solidFill>
                <a:schemeClr val="accent1"/>
              </a:solidFill>
            </a:endParaRPr>
          </a:p>
        </p:txBody>
      </p:sp>
      <p:sp>
        <p:nvSpPr>
          <p:cNvPr id="32" name="TextBox 31">
            <a:extLst>
              <a:ext uri="{FF2B5EF4-FFF2-40B4-BE49-F238E27FC236}">
                <a16:creationId xmlns:a16="http://schemas.microsoft.com/office/drawing/2014/main" id="{B62D3237-CAF3-4494-8775-C775AF3042FE}"/>
              </a:ext>
            </a:extLst>
          </p:cNvPr>
          <p:cNvSpPr txBox="1"/>
          <p:nvPr/>
        </p:nvSpPr>
        <p:spPr>
          <a:xfrm>
            <a:off x="1112439" y="4961561"/>
            <a:ext cx="3942887" cy="400110"/>
          </a:xfrm>
          <a:prstGeom prst="rect">
            <a:avLst/>
          </a:prstGeom>
          <a:noFill/>
        </p:spPr>
        <p:txBody>
          <a:bodyPr wrap="square" rtlCol="0">
            <a:spAutoFit/>
          </a:bodyPr>
          <a:lstStyle/>
          <a:p>
            <a:r>
              <a:rPr lang="en-US" sz="2000" b="1" dirty="0" smtClean="0">
                <a:solidFill>
                  <a:srgbClr val="00B050"/>
                </a:solidFill>
              </a:rPr>
              <a:t>Comments start with # </a:t>
            </a:r>
            <a:endParaRPr lang="en-US" sz="2000" b="1" dirty="0">
              <a:solidFill>
                <a:srgbClr val="00B050"/>
              </a:solidFill>
            </a:endParaRPr>
          </a:p>
        </p:txBody>
      </p:sp>
      <p:sp>
        <p:nvSpPr>
          <p:cNvPr id="28" name="Rectangle 27">
            <a:extLst>
              <a:ext uri="{FF2B5EF4-FFF2-40B4-BE49-F238E27FC236}">
                <a16:creationId xmlns:a16="http://schemas.microsoft.com/office/drawing/2014/main" id="{BB6CEBDA-781D-44D4-81F0-07AAE52717FB}"/>
              </a:ext>
            </a:extLst>
          </p:cNvPr>
          <p:cNvSpPr/>
          <p:nvPr/>
        </p:nvSpPr>
        <p:spPr>
          <a:xfrm>
            <a:off x="0" y="3569493"/>
            <a:ext cx="898887" cy="3288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7DC5C3-9B8B-44EA-AEC0-E0AD38A49403}"/>
              </a:ext>
            </a:extLst>
          </p:cNvPr>
          <p:cNvSpPr/>
          <p:nvPr/>
        </p:nvSpPr>
        <p:spPr>
          <a:xfrm>
            <a:off x="11203115" y="3569493"/>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40A351E-B61A-48D1-8FAC-9CF391D62C59}"/>
              </a:ext>
            </a:extLst>
          </p:cNvPr>
          <p:cNvSpPr/>
          <p:nvPr/>
        </p:nvSpPr>
        <p:spPr>
          <a:xfrm>
            <a:off x="8833866" y="623420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CAD4C1D-22A5-4846-BDC1-FAE60CDEE421}"/>
              </a:ext>
            </a:extLst>
          </p:cNvPr>
          <p:cNvSpPr/>
          <p:nvPr/>
        </p:nvSpPr>
        <p:spPr>
          <a:xfrm>
            <a:off x="9844469" y="431615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DEEC720-A803-4469-A80D-4F88F8E50821}"/>
              </a:ext>
            </a:extLst>
          </p:cNvPr>
          <p:cNvSpPr/>
          <p:nvPr/>
        </p:nvSpPr>
        <p:spPr>
          <a:xfrm>
            <a:off x="8513445" y="394230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594190E-48AD-4262-B9B7-645904FF8D7C}"/>
              </a:ext>
            </a:extLst>
          </p:cNvPr>
          <p:cNvSpPr/>
          <p:nvPr/>
        </p:nvSpPr>
        <p:spPr>
          <a:xfrm>
            <a:off x="10151745" y="251107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14DD87A-9705-44C5-A575-128FE825D501}"/>
              </a:ext>
            </a:extLst>
          </p:cNvPr>
          <p:cNvSpPr/>
          <p:nvPr/>
        </p:nvSpPr>
        <p:spPr>
          <a:xfrm>
            <a:off x="9844469" y="61283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85B085-B7B6-4D22-9316-F4361932BC49}"/>
              </a:ext>
            </a:extLst>
          </p:cNvPr>
          <p:cNvSpPr/>
          <p:nvPr/>
        </p:nvSpPr>
        <p:spPr>
          <a:xfrm>
            <a:off x="6615113" y="116462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A1DED73-71F2-4A17-8A54-845558A1D30B}"/>
              </a:ext>
            </a:extLst>
          </p:cNvPr>
          <p:cNvSpPr/>
          <p:nvPr/>
        </p:nvSpPr>
        <p:spPr>
          <a:xfrm>
            <a:off x="11310747" y="39766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6B2C045-47F0-4928-AB58-77DEE38A9929}"/>
              </a:ext>
            </a:extLst>
          </p:cNvPr>
          <p:cNvSpPr/>
          <p:nvPr/>
        </p:nvSpPr>
        <p:spPr>
          <a:xfrm>
            <a:off x="7838789" y="50470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EE077F1-3976-4DA1-B056-839716CC8C99}"/>
              </a:ext>
            </a:extLst>
          </p:cNvPr>
          <p:cNvSpPr/>
          <p:nvPr/>
        </p:nvSpPr>
        <p:spPr>
          <a:xfrm>
            <a:off x="9049036" y="165163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0A60DD2-39F3-449F-9C30-95E3EC2A2ED3}"/>
              </a:ext>
            </a:extLst>
          </p:cNvPr>
          <p:cNvSpPr/>
          <p:nvPr/>
        </p:nvSpPr>
        <p:spPr>
          <a:xfrm>
            <a:off x="10958798" y="5608891"/>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529ECA7-35D4-4A0A-8532-35D1ABE96045}"/>
              </a:ext>
            </a:extLst>
          </p:cNvPr>
          <p:cNvSpPr/>
          <p:nvPr/>
        </p:nvSpPr>
        <p:spPr>
          <a:xfrm>
            <a:off x="723805" y="3964305"/>
            <a:ext cx="400050" cy="400050"/>
          </a:xfrm>
          <a:custGeom>
            <a:avLst/>
            <a:gdLst>
              <a:gd name="connsiteX0" fmla="*/ 394430 w 400050"/>
              <a:gd name="connsiteY0" fmla="*/ 200787 h 400050"/>
              <a:gd name="connsiteX1" fmla="*/ 200787 w 400050"/>
              <a:gd name="connsiteY1" fmla="*/ 394430 h 400050"/>
              <a:gd name="connsiteX2" fmla="*/ 7144 w 400050"/>
              <a:gd name="connsiteY2" fmla="*/ 200787 h 400050"/>
              <a:gd name="connsiteX3" fmla="*/ 200787 w 400050"/>
              <a:gd name="connsiteY3" fmla="*/ 7144 h 400050"/>
              <a:gd name="connsiteX4" fmla="*/ 394430 w 400050"/>
              <a:gd name="connsiteY4" fmla="*/ 200787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430" y="200787"/>
                </a:moveTo>
                <a:cubicBezTo>
                  <a:pt x="394430" y="307733"/>
                  <a:pt x="307733" y="394430"/>
                  <a:pt x="200787" y="394430"/>
                </a:cubicBezTo>
                <a:cubicBezTo>
                  <a:pt x="93841" y="394430"/>
                  <a:pt x="7144" y="307733"/>
                  <a:pt x="7144" y="200787"/>
                </a:cubicBezTo>
                <a:cubicBezTo>
                  <a:pt x="7144" y="93841"/>
                  <a:pt x="93841" y="7144"/>
                  <a:pt x="200787" y="7144"/>
                </a:cubicBezTo>
                <a:cubicBezTo>
                  <a:pt x="307733" y="7144"/>
                  <a:pt x="394430" y="93841"/>
                  <a:pt x="394430" y="200787"/>
                </a:cubicBezTo>
                <a:close/>
              </a:path>
            </a:pathLst>
          </a:custGeom>
          <a:solidFill>
            <a:srgbClr val="0A193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B190850-05B3-4A87-9267-6C1BCEE356B6}"/>
              </a:ext>
            </a:extLst>
          </p:cNvPr>
          <p:cNvSpPr/>
          <p:nvPr/>
        </p:nvSpPr>
        <p:spPr>
          <a:xfrm>
            <a:off x="723805" y="4966525"/>
            <a:ext cx="400050" cy="400050"/>
          </a:xfrm>
          <a:custGeom>
            <a:avLst/>
            <a:gdLst>
              <a:gd name="connsiteX0" fmla="*/ 394430 w 400050"/>
              <a:gd name="connsiteY0" fmla="*/ 200787 h 400050"/>
              <a:gd name="connsiteX1" fmla="*/ 200787 w 400050"/>
              <a:gd name="connsiteY1" fmla="*/ 394430 h 400050"/>
              <a:gd name="connsiteX2" fmla="*/ 7144 w 400050"/>
              <a:gd name="connsiteY2" fmla="*/ 200787 h 400050"/>
              <a:gd name="connsiteX3" fmla="*/ 200787 w 400050"/>
              <a:gd name="connsiteY3" fmla="*/ 7144 h 400050"/>
              <a:gd name="connsiteX4" fmla="*/ 394430 w 400050"/>
              <a:gd name="connsiteY4" fmla="*/ 200787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430" y="200787"/>
                </a:moveTo>
                <a:cubicBezTo>
                  <a:pt x="394430" y="307733"/>
                  <a:pt x="307733" y="394430"/>
                  <a:pt x="200787" y="394430"/>
                </a:cubicBezTo>
                <a:cubicBezTo>
                  <a:pt x="93841" y="394430"/>
                  <a:pt x="7144" y="307733"/>
                  <a:pt x="7144" y="200787"/>
                </a:cubicBezTo>
                <a:cubicBezTo>
                  <a:pt x="7144" y="93841"/>
                  <a:pt x="93841" y="7144"/>
                  <a:pt x="200787" y="7144"/>
                </a:cubicBezTo>
                <a:cubicBezTo>
                  <a:pt x="307733" y="7144"/>
                  <a:pt x="394430" y="93841"/>
                  <a:pt x="394430" y="200787"/>
                </a:cubicBezTo>
                <a:close/>
              </a:path>
            </a:pathLst>
          </a:custGeom>
          <a:solidFill>
            <a:srgbClr val="00B050"/>
          </a:solidFill>
          <a:ln w="9525" cap="flat">
            <a:noFill/>
            <a:prstDash val="solid"/>
            <a:miter/>
          </a:ln>
        </p:spPr>
        <p:txBody>
          <a:bodyPr rtlCol="0" anchor="ctr"/>
          <a:lstStyle/>
          <a:p>
            <a:endParaRPr lang="en-US">
              <a:solidFill>
                <a:srgbClr val="00B050"/>
              </a:solidFill>
            </a:endParaRPr>
          </a:p>
        </p:txBody>
      </p:sp>
      <p:sp>
        <p:nvSpPr>
          <p:cNvPr id="36" name="TextBox 35">
            <a:extLst>
              <a:ext uri="{FF2B5EF4-FFF2-40B4-BE49-F238E27FC236}">
                <a16:creationId xmlns:a16="http://schemas.microsoft.com/office/drawing/2014/main" id="{3FE6E448-681B-4502-BF91-3B95B236AE34}"/>
              </a:ext>
            </a:extLst>
          </p:cNvPr>
          <p:cNvSpPr txBox="1"/>
          <p:nvPr/>
        </p:nvSpPr>
        <p:spPr>
          <a:xfrm>
            <a:off x="723805" y="1104215"/>
            <a:ext cx="4714752" cy="707886"/>
          </a:xfrm>
          <a:prstGeom prst="rect">
            <a:avLst/>
          </a:prstGeom>
          <a:noFill/>
        </p:spPr>
        <p:txBody>
          <a:bodyPr wrap="none" rtlCol="0">
            <a:spAutoFit/>
          </a:bodyPr>
          <a:lstStyle/>
          <a:p>
            <a:r>
              <a:rPr lang="en-US" sz="4000" b="1" dirty="0" smtClean="0"/>
              <a:t>Python </a:t>
            </a:r>
            <a:r>
              <a:rPr lang="en-US" sz="4000" b="1" dirty="0">
                <a:solidFill>
                  <a:schemeClr val="accent2"/>
                </a:solidFill>
              </a:rPr>
              <a:t>Comments</a:t>
            </a:r>
          </a:p>
        </p:txBody>
      </p:sp>
      <p:sp>
        <p:nvSpPr>
          <p:cNvPr id="37" name="Rectangle 36">
            <a:extLst>
              <a:ext uri="{FF2B5EF4-FFF2-40B4-BE49-F238E27FC236}">
                <a16:creationId xmlns:a16="http://schemas.microsoft.com/office/drawing/2014/main" id="{15456460-F1A5-4441-AC88-A5BDCFC2B3CC}"/>
              </a:ext>
            </a:extLst>
          </p:cNvPr>
          <p:cNvSpPr/>
          <p:nvPr/>
        </p:nvSpPr>
        <p:spPr>
          <a:xfrm>
            <a:off x="723805" y="1897644"/>
            <a:ext cx="5767387" cy="1754326"/>
          </a:xfrm>
          <a:prstGeom prst="rect">
            <a:avLst/>
          </a:prstGeom>
        </p:spPr>
        <p:txBody>
          <a:bodyPr wrap="square">
            <a:spAutoFit/>
          </a:bodyPr>
          <a:lstStyle/>
          <a:p>
            <a:r>
              <a:rPr lang="en-US" b="1" dirty="0" smtClean="0">
                <a:solidFill>
                  <a:schemeClr val="bg1">
                    <a:lumMod val="50000"/>
                  </a:schemeClr>
                </a:solidFill>
              </a:rPr>
              <a:t>Comments </a:t>
            </a:r>
            <a:r>
              <a:rPr lang="en-US" b="1" dirty="0">
                <a:solidFill>
                  <a:schemeClr val="bg1">
                    <a:lumMod val="50000"/>
                  </a:schemeClr>
                </a:solidFill>
              </a:rPr>
              <a:t>can be used to explain Python code.</a:t>
            </a:r>
          </a:p>
          <a:p>
            <a:r>
              <a:rPr lang="en-US" b="1" dirty="0">
                <a:solidFill>
                  <a:schemeClr val="bg1">
                    <a:lumMod val="50000"/>
                  </a:schemeClr>
                </a:solidFill>
              </a:rPr>
              <a:t>Comments can be used to make the code more readable.</a:t>
            </a:r>
          </a:p>
          <a:p>
            <a:r>
              <a:rPr lang="en-US" b="1" dirty="0">
                <a:solidFill>
                  <a:schemeClr val="bg1">
                    <a:lumMod val="50000"/>
                  </a:schemeClr>
                </a:solidFill>
              </a:rPr>
              <a:t>Comments can be used to prevent execution when testing code.</a:t>
            </a:r>
          </a:p>
          <a:p>
            <a:endParaRPr lang="en-US" b="1" dirty="0">
              <a:solidFill>
                <a:schemeClr val="bg1">
                  <a:lumMod val="50000"/>
                </a:schemeClr>
              </a:solidFill>
            </a:endParaRPr>
          </a:p>
        </p:txBody>
      </p:sp>
    </p:spTree>
    <p:extLst>
      <p:ext uri="{BB962C8B-B14F-4D97-AF65-F5344CB8AC3E}">
        <p14:creationId xmlns:p14="http://schemas.microsoft.com/office/powerpoint/2010/main" val="71147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500" fill="hold"/>
                                        <p:tgtEl>
                                          <p:spTgt spid="19"/>
                                        </p:tgtEl>
                                        <p:attrNameLst>
                                          <p:attrName>ppt_w</p:attrName>
                                        </p:attrNameLst>
                                      </p:cBhvr>
                                      <p:tavLst>
                                        <p:tav tm="0">
                                          <p:val>
                                            <p:fltVal val="0"/>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animEffect transition="in" filter="fade">
                                      <p:cBhvr>
                                        <p:cTn id="58" dur="500"/>
                                        <p:tgtEl>
                                          <p:spTgt spid="19"/>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p:cTn id="61" dur="500" fill="hold"/>
                                        <p:tgtEl>
                                          <p:spTgt spid="20"/>
                                        </p:tgtEl>
                                        <p:attrNameLst>
                                          <p:attrName>ppt_w</p:attrName>
                                        </p:attrNameLst>
                                      </p:cBhvr>
                                      <p:tavLst>
                                        <p:tav tm="0">
                                          <p:val>
                                            <p:fltVal val="0"/>
                                          </p:val>
                                        </p:tav>
                                        <p:tav tm="100000">
                                          <p:val>
                                            <p:strVal val="#ppt_w"/>
                                          </p:val>
                                        </p:tav>
                                      </p:tavLst>
                                    </p:anim>
                                    <p:anim calcmode="lin" valueType="num">
                                      <p:cBhvr>
                                        <p:cTn id="62" dur="500" fill="hold"/>
                                        <p:tgtEl>
                                          <p:spTgt spid="20"/>
                                        </p:tgtEl>
                                        <p:attrNameLst>
                                          <p:attrName>ppt_h</p:attrName>
                                        </p:attrNameLst>
                                      </p:cBhvr>
                                      <p:tavLst>
                                        <p:tav tm="0">
                                          <p:val>
                                            <p:fltVal val="0"/>
                                          </p:val>
                                        </p:tav>
                                        <p:tav tm="100000">
                                          <p:val>
                                            <p:strVal val="#ppt_h"/>
                                          </p:val>
                                        </p:tav>
                                      </p:tavLst>
                                    </p:anim>
                                    <p:animEffect transition="in" filter="fade">
                                      <p:cBhvr>
                                        <p:cTn id="63" dur="500"/>
                                        <p:tgtEl>
                                          <p:spTgt spid="20"/>
                                        </p:tgtEl>
                                      </p:cBhvr>
                                    </p:animEffect>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37">
                                            <p:txEl>
                                              <p:pRg st="0" end="0"/>
                                            </p:txEl>
                                          </p:spTgt>
                                        </p:tgtEl>
                                        <p:attrNameLst>
                                          <p:attrName>style.visibility</p:attrName>
                                        </p:attrNameLst>
                                      </p:cBhvr>
                                      <p:to>
                                        <p:strVal val="visible"/>
                                      </p:to>
                                    </p:set>
                                    <p:animEffect transition="in" filter="wipe(left)">
                                      <p:cBhvr>
                                        <p:cTn id="67" dur="500"/>
                                        <p:tgtEl>
                                          <p:spTgt spid="37">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7">
                                            <p:txEl>
                                              <p:pRg st="1" end="1"/>
                                            </p:txEl>
                                          </p:spTgt>
                                        </p:tgtEl>
                                        <p:attrNameLst>
                                          <p:attrName>style.visibility</p:attrName>
                                        </p:attrNameLst>
                                      </p:cBhvr>
                                      <p:to>
                                        <p:strVal val="visible"/>
                                      </p:to>
                                    </p:set>
                                    <p:animEffect transition="in" filter="wipe(left)">
                                      <p:cBhvr>
                                        <p:cTn id="72" dur="500"/>
                                        <p:tgtEl>
                                          <p:spTgt spid="37">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7">
                                            <p:txEl>
                                              <p:pRg st="2" end="2"/>
                                            </p:txEl>
                                          </p:spTgt>
                                        </p:tgtEl>
                                        <p:attrNameLst>
                                          <p:attrName>style.visibility</p:attrName>
                                        </p:attrNameLst>
                                      </p:cBhvr>
                                      <p:to>
                                        <p:strVal val="visible"/>
                                      </p:to>
                                    </p:set>
                                    <p:animEffect transition="in" filter="wipe(left)">
                                      <p:cBhvr>
                                        <p:cTn id="77" dur="500"/>
                                        <p:tgtEl>
                                          <p:spTgt spid="37">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grpId="0" nodeType="click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p:cTn id="89" dur="500" fill="hold"/>
                                        <p:tgtEl>
                                          <p:spTgt spid="24"/>
                                        </p:tgtEl>
                                        <p:attrNameLst>
                                          <p:attrName>ppt_w</p:attrName>
                                        </p:attrNameLst>
                                      </p:cBhvr>
                                      <p:tavLst>
                                        <p:tav tm="0">
                                          <p:val>
                                            <p:fltVal val="0"/>
                                          </p:val>
                                        </p:tav>
                                        <p:tav tm="100000">
                                          <p:val>
                                            <p:strVal val="#ppt_w"/>
                                          </p:val>
                                        </p:tav>
                                      </p:tavLst>
                                    </p:anim>
                                    <p:anim calcmode="lin" valueType="num">
                                      <p:cBhvr>
                                        <p:cTn id="90" dur="500" fill="hold"/>
                                        <p:tgtEl>
                                          <p:spTgt spid="24"/>
                                        </p:tgtEl>
                                        <p:attrNameLst>
                                          <p:attrName>ppt_h</p:attrName>
                                        </p:attrNameLst>
                                      </p:cBhvr>
                                      <p:tavLst>
                                        <p:tav tm="0">
                                          <p:val>
                                            <p:fltVal val="0"/>
                                          </p:val>
                                        </p:tav>
                                        <p:tav tm="100000">
                                          <p:val>
                                            <p:strVal val="#ppt_h"/>
                                          </p:val>
                                        </p:tav>
                                      </p:tavLst>
                                    </p:anim>
                                    <p:animEffect transition="in" filter="fade">
                                      <p:cBhvr>
                                        <p:cTn id="9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3" grpId="0" animBg="1"/>
      <p:bldP spid="24" grpId="0" animBg="1"/>
      <p:bldP spid="36" grpId="0"/>
      <p:bldP spid="3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3"/>
            <a:ext cx="6962775" cy="2508102"/>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4433500"/>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275594" y="1345685"/>
            <a:ext cx="3486660" cy="584775"/>
          </a:xfrm>
          <a:prstGeom prst="rect">
            <a:avLst/>
          </a:prstGeom>
          <a:noFill/>
        </p:spPr>
        <p:txBody>
          <a:bodyPr wrap="none" rtlCol="0">
            <a:spAutoFit/>
          </a:bodyPr>
          <a:lstStyle/>
          <a:p>
            <a:r>
              <a:rPr lang="en-US" sz="3200" b="1" dirty="0" smtClean="0">
                <a:solidFill>
                  <a:schemeClr val="accent2"/>
                </a:solidFill>
              </a:rPr>
              <a:t>Python Variables</a:t>
            </a:r>
            <a:endParaRPr lang="en-US" sz="3200" b="1" dirty="0">
              <a:solidFill>
                <a:schemeClr val="accent2"/>
              </a:solidFill>
            </a:endParaRPr>
          </a:p>
        </p:txBody>
      </p:sp>
      <p:sp>
        <p:nvSpPr>
          <p:cNvPr id="2" name="Rectangle 1">
            <a:extLst>
              <a:ext uri="{FF2B5EF4-FFF2-40B4-BE49-F238E27FC236}">
                <a16:creationId xmlns:a16="http://schemas.microsoft.com/office/drawing/2014/main" id="{38493CCC-2866-46CB-A818-7FBC3E4D426A}"/>
              </a:ext>
            </a:extLst>
          </p:cNvPr>
          <p:cNvSpPr/>
          <p:nvPr/>
        </p:nvSpPr>
        <p:spPr>
          <a:xfrm>
            <a:off x="5289709" y="2690939"/>
            <a:ext cx="6363321" cy="2031325"/>
          </a:xfrm>
          <a:prstGeom prst="rect">
            <a:avLst/>
          </a:prstGeom>
        </p:spPr>
        <p:txBody>
          <a:bodyPr wrap="square">
            <a:spAutoFit/>
          </a:bodyPr>
          <a:lstStyle/>
          <a:p>
            <a:pPr marL="285750" indent="-285750">
              <a:buFont typeface="Wingdings" panose="05000000000000000000" pitchFamily="2" charset="2"/>
              <a:buChar char="q"/>
            </a:pPr>
            <a:r>
              <a:rPr lang="en-US" dirty="0"/>
              <a:t>Variables are containers for storing data values.</a:t>
            </a:r>
          </a:p>
          <a:p>
            <a:pPr marL="285750" indent="-285750">
              <a:buFont typeface="Wingdings" panose="05000000000000000000" pitchFamily="2" charset="2"/>
              <a:buChar char="q"/>
            </a:pPr>
            <a:r>
              <a:rPr lang="en-US" dirty="0"/>
              <a:t>Python has no command for declaring a variable.</a:t>
            </a:r>
          </a:p>
          <a:p>
            <a:pPr marL="285750" indent="-285750">
              <a:buFont typeface="Wingdings" panose="05000000000000000000" pitchFamily="2" charset="2"/>
              <a:buChar char="q"/>
            </a:pPr>
            <a:r>
              <a:rPr lang="en-US" dirty="0"/>
              <a:t>A variable is created the moment you first assign a value to it.</a:t>
            </a:r>
          </a:p>
          <a:p>
            <a:pPr marL="285750" indent="-285750">
              <a:buFont typeface="Wingdings" panose="05000000000000000000" pitchFamily="2" charset="2"/>
              <a:buChar char="q"/>
            </a:pPr>
            <a:r>
              <a:rPr lang="en-US" dirty="0"/>
              <a:t>Variables do not need to be declared with any particular </a:t>
            </a:r>
            <a:r>
              <a:rPr lang="en-US" i="1" dirty="0"/>
              <a:t>type</a:t>
            </a:r>
            <a:r>
              <a:rPr lang="en-US" dirty="0"/>
              <a:t>, and can even change type after they have been set.</a:t>
            </a:r>
            <a:endParaRPr lang="en-US" b="1" dirty="0">
              <a:solidFill>
                <a:schemeClr val="accent1"/>
              </a:solidFill>
            </a:endParaRP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 r="300"/>
          <a:stretch>
            <a:fillRect/>
          </a:stretch>
        </p:blipFill>
        <p:spPr>
          <a:xfrm>
            <a:off x="1393825" y="2089150"/>
            <a:ext cx="3033713"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1508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1" end="1"/>
                                            </p:txEl>
                                          </p:spTgt>
                                        </p:tgtEl>
                                        <p:attrNameLst>
                                          <p:attrName>style.visibility</p:attrName>
                                        </p:attrNameLst>
                                      </p:cBhvr>
                                      <p:to>
                                        <p:strVal val="visible"/>
                                      </p:to>
                                    </p:set>
                                    <p:animEffect transition="in" filter="wipe(left)">
                                      <p:cBhvr>
                                        <p:cTn id="42" dur="250"/>
                                        <p:tgtEl>
                                          <p:spTgt spid="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2" end="2"/>
                                            </p:txEl>
                                          </p:spTgt>
                                        </p:tgtEl>
                                        <p:attrNameLst>
                                          <p:attrName>style.visibility</p:attrName>
                                        </p:attrNameLst>
                                      </p:cBhvr>
                                      <p:to>
                                        <p:strVal val="visible"/>
                                      </p:to>
                                    </p:set>
                                    <p:animEffect transition="in" filter="wipe(left)">
                                      <p:cBhvr>
                                        <p:cTn id="47" dur="250"/>
                                        <p:tgtEl>
                                          <p:spTgt spid="2">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
                                            <p:txEl>
                                              <p:pRg st="3" end="3"/>
                                            </p:txEl>
                                          </p:spTgt>
                                        </p:tgtEl>
                                        <p:attrNameLst>
                                          <p:attrName>style.visibility</p:attrName>
                                        </p:attrNameLst>
                                      </p:cBhvr>
                                      <p:to>
                                        <p:strVal val="visible"/>
                                      </p:to>
                                    </p:set>
                                    <p:animEffect transition="in" filter="wipe(left)">
                                      <p:cBhvr>
                                        <p:cTn id="52"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theme/theme1.xml><?xml version="1.0" encoding="utf-8"?>
<a:theme xmlns:a="http://schemas.openxmlformats.org/drawingml/2006/main" name="Office Theme">
  <a:themeElements>
    <a:clrScheme name="Ppt Template">
      <a:dk1>
        <a:sysClr val="windowText" lastClr="000000"/>
      </a:dk1>
      <a:lt1>
        <a:sysClr val="window" lastClr="FFFFFF"/>
      </a:lt1>
      <a:dk2>
        <a:srgbClr val="7F7F7F"/>
      </a:dk2>
      <a:lt2>
        <a:srgbClr val="F2F2F2"/>
      </a:lt2>
      <a:accent1>
        <a:srgbClr val="0A1931"/>
      </a:accent1>
      <a:accent2>
        <a:srgbClr val="185ADB"/>
      </a:accent2>
      <a:accent3>
        <a:srgbClr val="FFC947"/>
      </a:accent3>
      <a:accent4>
        <a:srgbClr val="EFEFEF"/>
      </a:accent4>
      <a:accent5>
        <a:srgbClr val="5B9BD5"/>
      </a:accent5>
      <a:accent6>
        <a:srgbClr val="70AD47"/>
      </a:accent6>
      <a:hlink>
        <a:srgbClr val="0563C1"/>
      </a:hlink>
      <a:folHlink>
        <a:srgbClr val="954F72"/>
      </a:folHlink>
    </a:clrScheme>
    <a:fontScheme name="Quicksand">
      <a:majorFont>
        <a:latin typeface="quicksand"/>
        <a:ea typeface=""/>
        <a:cs typeface=""/>
      </a:majorFont>
      <a:minorFont>
        <a:latin typeface="quicks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pt Template">
    <a:dk1>
      <a:sysClr val="windowText" lastClr="000000"/>
    </a:dk1>
    <a:lt1>
      <a:sysClr val="window" lastClr="FFFFFF"/>
    </a:lt1>
    <a:dk2>
      <a:srgbClr val="7F7F7F"/>
    </a:dk2>
    <a:lt2>
      <a:srgbClr val="F2F2F2"/>
    </a:lt2>
    <a:accent1>
      <a:srgbClr val="0A1931"/>
    </a:accent1>
    <a:accent2>
      <a:srgbClr val="185ADB"/>
    </a:accent2>
    <a:accent3>
      <a:srgbClr val="FFC947"/>
    </a:accent3>
    <a:accent4>
      <a:srgbClr val="EFEFEF"/>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2180</TotalTime>
  <Words>2029</Words>
  <Application>Microsoft Office PowerPoint</Application>
  <PresentationFormat>Widescreen</PresentationFormat>
  <Paragraphs>279</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quicksand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Raiyan Siyam</dc:creator>
  <cp:lastModifiedBy>Khushboo Sharma</cp:lastModifiedBy>
  <cp:revision>177</cp:revision>
  <dcterms:created xsi:type="dcterms:W3CDTF">2021-07-11T18:19:19Z</dcterms:created>
  <dcterms:modified xsi:type="dcterms:W3CDTF">2023-02-05T05:52:35Z</dcterms:modified>
</cp:coreProperties>
</file>