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1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BED11-7C68-43A8-8199-F198CAB5A8D7}" v="30" dt="2021-06-22T13:10:2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" userId="fc1987d7-f97f-4bb8-a9c4-6ce6e4384f76" providerId="ADAL" clId="{133BED11-7C68-43A8-8199-F198CAB5A8D7}"/>
    <pc:docChg chg="undo custSel addSld modSld sldOrd">
      <pc:chgData name="Tomer" userId="fc1987d7-f97f-4bb8-a9c4-6ce6e4384f76" providerId="ADAL" clId="{133BED11-7C68-43A8-8199-F198CAB5A8D7}" dt="2021-06-22T13:25:02.314" v="3826" actId="1076"/>
      <pc:docMkLst>
        <pc:docMk/>
      </pc:docMkLst>
      <pc:sldChg chg="modSp mod">
        <pc:chgData name="Tomer" userId="fc1987d7-f97f-4bb8-a9c4-6ce6e4384f76" providerId="ADAL" clId="{133BED11-7C68-43A8-8199-F198CAB5A8D7}" dt="2021-06-22T12:49:15.224" v="2601" actId="207"/>
        <pc:sldMkLst>
          <pc:docMk/>
          <pc:sldMk cId="2702335885" sldId="258"/>
        </pc:sldMkLst>
        <pc:spChg chg="mod">
          <ac:chgData name="Tomer" userId="fc1987d7-f97f-4bb8-a9c4-6ce6e4384f76" providerId="ADAL" clId="{133BED11-7C68-43A8-8199-F198CAB5A8D7}" dt="2021-06-22T12:49:15.224" v="2601" actId="207"/>
          <ac:spMkLst>
            <pc:docMk/>
            <pc:sldMk cId="2702335885" sldId="258"/>
            <ac:spMk id="3" creationId="{9FE791C5-C011-4CCA-A526-509CC4B788FD}"/>
          </ac:spMkLst>
        </pc:spChg>
      </pc:sldChg>
      <pc:sldChg chg="mod ord modShow">
        <pc:chgData name="Tomer" userId="fc1987d7-f97f-4bb8-a9c4-6ce6e4384f76" providerId="ADAL" clId="{133BED11-7C68-43A8-8199-F198CAB5A8D7}" dt="2021-06-22T13:06:50.279" v="2604" actId="729"/>
        <pc:sldMkLst>
          <pc:docMk/>
          <pc:sldMk cId="2804631544" sldId="261"/>
        </pc:sldMkLst>
      </pc:sldChg>
      <pc:sldChg chg="modSp mod ord">
        <pc:chgData name="Tomer" userId="fc1987d7-f97f-4bb8-a9c4-6ce6e4384f76" providerId="ADAL" clId="{133BED11-7C68-43A8-8199-F198CAB5A8D7}" dt="2021-06-22T13:23:31.297" v="3724"/>
        <pc:sldMkLst>
          <pc:docMk/>
          <pc:sldMk cId="1209616590" sldId="262"/>
        </pc:sldMkLst>
        <pc:spChg chg="mod">
          <ac:chgData name="Tomer" userId="fc1987d7-f97f-4bb8-a9c4-6ce6e4384f76" providerId="ADAL" clId="{133BED11-7C68-43A8-8199-F198CAB5A8D7}" dt="2021-06-22T12:20:40.875" v="1591" actId="20577"/>
          <ac:spMkLst>
            <pc:docMk/>
            <pc:sldMk cId="1209616590" sldId="262"/>
            <ac:spMk id="3" creationId="{173078F7-5522-4183-AC00-8DDC26319836}"/>
          </ac:spMkLst>
        </pc:spChg>
      </pc:sldChg>
      <pc:sldChg chg="addSp modSp add mod">
        <pc:chgData name="Tomer" userId="fc1987d7-f97f-4bb8-a9c4-6ce6e4384f76" providerId="ADAL" clId="{133BED11-7C68-43A8-8199-F198CAB5A8D7}" dt="2021-06-22T13:25:02.314" v="3826" actId="1076"/>
        <pc:sldMkLst>
          <pc:docMk/>
          <pc:sldMk cId="3592919072" sldId="263"/>
        </pc:sldMkLst>
        <pc:spChg chg="mod">
          <ac:chgData name="Tomer" userId="fc1987d7-f97f-4bb8-a9c4-6ce6e4384f76" providerId="ADAL" clId="{133BED11-7C68-43A8-8199-F198CAB5A8D7}" dt="2021-06-22T12:00:27.738" v="187" actId="20577"/>
          <ac:spMkLst>
            <pc:docMk/>
            <pc:sldMk cId="3592919072" sldId="263"/>
            <ac:spMk id="2" creationId="{AA592A1E-E0E3-4F4E-BF67-835BDEDC0B8C}"/>
          </ac:spMkLst>
        </pc:spChg>
        <pc:spChg chg="mod">
          <ac:chgData name="Tomer" userId="fc1987d7-f97f-4bb8-a9c4-6ce6e4384f76" providerId="ADAL" clId="{133BED11-7C68-43A8-8199-F198CAB5A8D7}" dt="2021-06-22T13:24:29.707" v="3733" actId="20577"/>
          <ac:spMkLst>
            <pc:docMk/>
            <pc:sldMk cId="3592919072" sldId="263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3:25:02.314" v="3826" actId="1076"/>
          <ac:spMkLst>
            <pc:docMk/>
            <pc:sldMk cId="3592919072" sldId="263"/>
            <ac:spMk id="4" creationId="{A4032777-D632-4BFF-90B4-AD17ED481EF7}"/>
          </ac:spMkLst>
        </pc:spChg>
      </pc:sldChg>
      <pc:sldChg chg="modSp add mod">
        <pc:chgData name="Tomer" userId="fc1987d7-f97f-4bb8-a9c4-6ce6e4384f76" providerId="ADAL" clId="{133BED11-7C68-43A8-8199-F198CAB5A8D7}" dt="2021-06-22T13:11:40.485" v="2822"/>
        <pc:sldMkLst>
          <pc:docMk/>
          <pc:sldMk cId="623338036" sldId="264"/>
        </pc:sldMkLst>
        <pc:spChg chg="mod">
          <ac:chgData name="Tomer" userId="fc1987d7-f97f-4bb8-a9c4-6ce6e4384f76" providerId="ADAL" clId="{133BED11-7C68-43A8-8199-F198CAB5A8D7}" dt="2021-06-22T13:11:40.485" v="2822"/>
          <ac:spMkLst>
            <pc:docMk/>
            <pc:sldMk cId="623338036" sldId="264"/>
            <ac:spMk id="3" creationId="{13F84340-0912-4456-A61F-9E5BC735093D}"/>
          </ac:spMkLst>
        </pc:spChg>
      </pc:sldChg>
      <pc:sldChg chg="modSp new mod">
        <pc:chgData name="Tomer" userId="fc1987d7-f97f-4bb8-a9c4-6ce6e4384f76" providerId="ADAL" clId="{133BED11-7C68-43A8-8199-F198CAB5A8D7}" dt="2021-06-22T13:17:30.530" v="3379" actId="20577"/>
        <pc:sldMkLst>
          <pc:docMk/>
          <pc:sldMk cId="1890558167" sldId="265"/>
        </pc:sldMkLst>
        <pc:spChg chg="mod">
          <ac:chgData name="Tomer" userId="fc1987d7-f97f-4bb8-a9c4-6ce6e4384f76" providerId="ADAL" clId="{133BED11-7C68-43A8-8199-F198CAB5A8D7}" dt="2021-06-22T12:21:21.366" v="1628" actId="6549"/>
          <ac:spMkLst>
            <pc:docMk/>
            <pc:sldMk cId="1890558167" sldId="265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17:30.530" v="3379" actId="20577"/>
          <ac:spMkLst>
            <pc:docMk/>
            <pc:sldMk cId="1890558167" sldId="265"/>
            <ac:spMk id="3" creationId="{1D07347E-5F66-420D-B8E9-11271724382A}"/>
          </ac:spMkLst>
        </pc:spChg>
      </pc:sldChg>
      <pc:sldChg chg="addSp delSp modSp add mod">
        <pc:chgData name="Tomer" userId="fc1987d7-f97f-4bb8-a9c4-6ce6e4384f76" providerId="ADAL" clId="{133BED11-7C68-43A8-8199-F198CAB5A8D7}" dt="2021-06-22T12:47:37.452" v="2600" actId="20577"/>
        <pc:sldMkLst>
          <pc:docMk/>
          <pc:sldMk cId="3381081813" sldId="266"/>
        </pc:sldMkLst>
        <pc:spChg chg="del mod">
          <ac:chgData name="Tomer" userId="fc1987d7-f97f-4bb8-a9c4-6ce6e4384f76" providerId="ADAL" clId="{133BED11-7C68-43A8-8199-F198CAB5A8D7}" dt="2021-06-22T12:26:31.439" v="2003" actId="478"/>
          <ac:spMkLst>
            <pc:docMk/>
            <pc:sldMk cId="3381081813" sldId="266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2:35:30.563" v="2301" actId="1076"/>
          <ac:spMkLst>
            <pc:docMk/>
            <pc:sldMk cId="3381081813" sldId="266"/>
            <ac:spMk id="4" creationId="{269320B2-B77E-47C2-A9EE-17A2A2A5BBDC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8" creationId="{8AE6626F-8734-4A15-9DD4-C033FFC8A7DF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10" creationId="{7659C4FC-E5B8-4D45-8B96-335A6AC5044C}"/>
          </ac:spMkLst>
        </pc:spChg>
        <pc:spChg chg="add del mod">
          <ac:chgData name="Tomer" userId="fc1987d7-f97f-4bb8-a9c4-6ce6e4384f76" providerId="ADAL" clId="{133BED11-7C68-43A8-8199-F198CAB5A8D7}" dt="2021-06-22T12:32:54.929" v="2232"/>
          <ac:spMkLst>
            <pc:docMk/>
            <pc:sldMk cId="3381081813" sldId="266"/>
            <ac:spMk id="11" creationId="{DD02450F-BE0D-47FB-ADB2-F0E20F441772}"/>
          </ac:spMkLst>
        </pc:spChg>
        <pc:spChg chg="add del mod">
          <ac:chgData name="Tomer" userId="fc1987d7-f97f-4bb8-a9c4-6ce6e4384f76" providerId="ADAL" clId="{133BED11-7C68-43A8-8199-F198CAB5A8D7}" dt="2021-06-22T12:33:04.770" v="2235"/>
          <ac:spMkLst>
            <pc:docMk/>
            <pc:sldMk cId="3381081813" sldId="266"/>
            <ac:spMk id="13" creationId="{80A48E2C-00DC-4EA4-B8ED-B07ACFEF1378}"/>
          </ac:spMkLst>
        </pc:spChg>
        <pc:spChg chg="add del mod">
          <ac:chgData name="Tomer" userId="fc1987d7-f97f-4bb8-a9c4-6ce6e4384f76" providerId="ADAL" clId="{133BED11-7C68-43A8-8199-F198CAB5A8D7}" dt="2021-06-22T12:33:07.515" v="2237"/>
          <ac:spMkLst>
            <pc:docMk/>
            <pc:sldMk cId="3381081813" sldId="266"/>
            <ac:spMk id="14" creationId="{59527C3B-0989-4088-989B-596ADB9B2207}"/>
          </ac:spMkLst>
        </pc:spChg>
        <pc:spChg chg="mod">
          <ac:chgData name="Tomer" userId="fc1987d7-f97f-4bb8-a9c4-6ce6e4384f76" providerId="ADAL" clId="{133BED11-7C68-43A8-8199-F198CAB5A8D7}" dt="2021-06-22T12:33:12.547" v="2241" actId="1076"/>
          <ac:spMkLst>
            <pc:docMk/>
            <pc:sldMk cId="3381081813" sldId="266"/>
            <ac:spMk id="16" creationId="{005791B9-6202-4A8C-8BDD-93064ADA3C93}"/>
          </ac:spMkLst>
        </pc:spChg>
        <pc:spChg chg="mod">
          <ac:chgData name="Tomer" userId="fc1987d7-f97f-4bb8-a9c4-6ce6e4384f76" providerId="ADAL" clId="{133BED11-7C68-43A8-8199-F198CAB5A8D7}" dt="2021-06-22T12:33:54.546" v="2271" actId="20577"/>
          <ac:spMkLst>
            <pc:docMk/>
            <pc:sldMk cId="3381081813" sldId="266"/>
            <ac:spMk id="17" creationId="{A66FE123-6A0D-41B4-83D5-8DB6DF51B947}"/>
          </ac:spMkLst>
        </pc:spChg>
        <pc:spChg chg="mod">
          <ac:chgData name="Tomer" userId="fc1987d7-f97f-4bb8-a9c4-6ce6e4384f76" providerId="ADAL" clId="{133BED11-7C68-43A8-8199-F198CAB5A8D7}" dt="2021-06-22T12:35:07.459" v="2292" actId="20577"/>
          <ac:spMkLst>
            <pc:docMk/>
            <pc:sldMk cId="3381081813" sldId="266"/>
            <ac:spMk id="18" creationId="{2BE4B4A1-C0A8-4673-86C9-8EE3A5538273}"/>
          </ac:spMkLst>
        </pc:spChg>
        <pc:spChg chg="add mod">
          <ac:chgData name="Tomer" userId="fc1987d7-f97f-4bb8-a9c4-6ce6e4384f76" providerId="ADAL" clId="{133BED11-7C68-43A8-8199-F198CAB5A8D7}" dt="2021-06-22T12:41:52.711" v="2417" actId="1076"/>
          <ac:spMkLst>
            <pc:docMk/>
            <pc:sldMk cId="3381081813" sldId="266"/>
            <ac:spMk id="19" creationId="{DC1CF04B-7E51-4638-B016-0D9E1ED44FBD}"/>
          </ac:spMkLst>
        </pc:spChg>
        <pc:spChg chg="add mod">
          <ac:chgData name="Tomer" userId="fc1987d7-f97f-4bb8-a9c4-6ce6e4384f76" providerId="ADAL" clId="{133BED11-7C68-43A8-8199-F198CAB5A8D7}" dt="2021-06-22T12:46:55.378" v="2581" actId="1076"/>
          <ac:spMkLst>
            <pc:docMk/>
            <pc:sldMk cId="3381081813" sldId="266"/>
            <ac:spMk id="20" creationId="{D87A326C-29DF-4639-8EFD-2925B52066FD}"/>
          </ac:spMkLst>
        </pc:spChg>
        <pc:spChg chg="mod">
          <ac:chgData name="Tomer" userId="fc1987d7-f97f-4bb8-a9c4-6ce6e4384f76" providerId="ADAL" clId="{133BED11-7C68-43A8-8199-F198CAB5A8D7}" dt="2021-06-22T12:34:22.839" v="2285"/>
          <ac:spMkLst>
            <pc:docMk/>
            <pc:sldMk cId="3381081813" sldId="266"/>
            <ac:spMk id="22" creationId="{1BB840F1-9149-43C5-9B36-8994DC24B87E}"/>
          </ac:spMkLst>
        </pc:spChg>
        <pc:spChg chg="mod">
          <ac:chgData name="Tomer" userId="fc1987d7-f97f-4bb8-a9c4-6ce6e4384f76" providerId="ADAL" clId="{133BED11-7C68-43A8-8199-F198CAB5A8D7}" dt="2021-06-22T12:35:15.315" v="2296" actId="20577"/>
          <ac:spMkLst>
            <pc:docMk/>
            <pc:sldMk cId="3381081813" sldId="266"/>
            <ac:spMk id="23" creationId="{E5229D3A-F052-445C-B0C7-2B707BA743BA}"/>
          </ac:spMkLst>
        </pc:spChg>
        <pc:spChg chg="mod">
          <ac:chgData name="Tomer" userId="fc1987d7-f97f-4bb8-a9c4-6ce6e4384f76" providerId="ADAL" clId="{133BED11-7C68-43A8-8199-F198CAB5A8D7}" dt="2021-06-22T12:34:58.119" v="2291"/>
          <ac:spMkLst>
            <pc:docMk/>
            <pc:sldMk cId="3381081813" sldId="266"/>
            <ac:spMk id="24" creationId="{44A8029E-0843-4352-8DC3-02A97569A943}"/>
          </ac:spMkLst>
        </pc:spChg>
        <pc:spChg chg="add mod">
          <ac:chgData name="Tomer" userId="fc1987d7-f97f-4bb8-a9c4-6ce6e4384f76" providerId="ADAL" clId="{133BED11-7C68-43A8-8199-F198CAB5A8D7}" dt="2021-06-22T12:46:22.936" v="2573" actId="1076"/>
          <ac:spMkLst>
            <pc:docMk/>
            <pc:sldMk cId="3381081813" sldId="266"/>
            <ac:spMk id="36" creationId="{BA2BDEEA-8F2E-4D69-96D1-D0A7FDF89B57}"/>
          </ac:spMkLst>
        </pc:spChg>
        <pc:spChg chg="add mod">
          <ac:chgData name="Tomer" userId="fc1987d7-f97f-4bb8-a9c4-6ce6e4384f76" providerId="ADAL" clId="{133BED11-7C68-43A8-8199-F198CAB5A8D7}" dt="2021-06-22T12:46:47.837" v="2580" actId="1076"/>
          <ac:spMkLst>
            <pc:docMk/>
            <pc:sldMk cId="3381081813" sldId="266"/>
            <ac:spMk id="42" creationId="{E6BBA87B-E20B-4F6A-92B3-20CE177BAEE6}"/>
          </ac:spMkLst>
        </pc:spChg>
        <pc:spChg chg="add mod">
          <ac:chgData name="Tomer" userId="fc1987d7-f97f-4bb8-a9c4-6ce6e4384f76" providerId="ADAL" clId="{133BED11-7C68-43A8-8199-F198CAB5A8D7}" dt="2021-06-22T12:47:37.452" v="2600" actId="20577"/>
          <ac:spMkLst>
            <pc:docMk/>
            <pc:sldMk cId="3381081813" sldId="266"/>
            <ac:spMk id="43" creationId="{0225ED95-90EA-466F-94E1-D893CE06156F}"/>
          </ac:spMkLst>
        </pc:spChg>
        <pc:spChg chg="add mod">
          <ac:chgData name="Tomer" userId="fc1987d7-f97f-4bb8-a9c4-6ce6e4384f76" providerId="ADAL" clId="{133BED11-7C68-43A8-8199-F198CAB5A8D7}" dt="2021-06-22T12:45:29.142" v="2559" actId="207"/>
          <ac:spMkLst>
            <pc:docMk/>
            <pc:sldMk cId="3381081813" sldId="266"/>
            <ac:spMk id="45" creationId="{C481D9A6-C88A-4D26-8FB3-5C6A2FD640C9}"/>
          </ac:spMkLst>
        </pc:spChg>
        <pc:spChg chg="add mod">
          <ac:chgData name="Tomer" userId="fc1987d7-f97f-4bb8-a9c4-6ce6e4384f76" providerId="ADAL" clId="{133BED11-7C68-43A8-8199-F198CAB5A8D7}" dt="2021-06-22T12:45:36.707" v="2562" actId="1076"/>
          <ac:spMkLst>
            <pc:docMk/>
            <pc:sldMk cId="3381081813" sldId="266"/>
            <ac:spMk id="54" creationId="{35974D02-A374-4F8D-B8A8-527DF7841551}"/>
          </ac:spMkLst>
        </pc:spChg>
        <pc:grpChg chg="add mod">
          <ac:chgData name="Tomer" userId="fc1987d7-f97f-4bb8-a9c4-6ce6e4384f76" providerId="ADAL" clId="{133BED11-7C68-43A8-8199-F198CAB5A8D7}" dt="2021-06-22T12:41:46.359" v="2415" actId="164"/>
          <ac:grpSpMkLst>
            <pc:docMk/>
            <pc:sldMk cId="3381081813" sldId="266"/>
            <ac:grpSpMk id="12" creationId="{325210A2-D8A2-400C-9ACF-3E1200AADBD1}"/>
          </ac:grpSpMkLst>
        </pc:grpChg>
        <pc:grpChg chg="add mod">
          <ac:chgData name="Tomer" userId="fc1987d7-f97f-4bb8-a9c4-6ce6e4384f76" providerId="ADAL" clId="{133BED11-7C68-43A8-8199-F198CAB5A8D7}" dt="2021-06-22T12:42:02.661" v="2419" actId="164"/>
          <ac:grpSpMkLst>
            <pc:docMk/>
            <pc:sldMk cId="3381081813" sldId="266"/>
            <ac:grpSpMk id="15" creationId="{73B2BA9A-A905-4367-B07E-7FA4510BFF0B}"/>
          </ac:grpSpMkLst>
        </pc:grpChg>
        <pc:grpChg chg="add mod">
          <ac:chgData name="Tomer" userId="fc1987d7-f97f-4bb8-a9c4-6ce6e4384f76" providerId="ADAL" clId="{133BED11-7C68-43A8-8199-F198CAB5A8D7}" dt="2021-06-22T12:45:58.008" v="2567" actId="164"/>
          <ac:grpSpMkLst>
            <pc:docMk/>
            <pc:sldMk cId="3381081813" sldId="266"/>
            <ac:grpSpMk id="21" creationId="{13F7F121-A596-4FC5-87CC-8ACE1A4E0F7A}"/>
          </ac:grpSpMkLst>
        </pc:grpChg>
        <pc:grpChg chg="add mod">
          <ac:chgData name="Tomer" userId="fc1987d7-f97f-4bb8-a9c4-6ce6e4384f76" providerId="ADAL" clId="{133BED11-7C68-43A8-8199-F198CAB5A8D7}" dt="2021-06-22T12:41:50.424" v="2416" actId="1076"/>
          <ac:grpSpMkLst>
            <pc:docMk/>
            <pc:sldMk cId="3381081813" sldId="266"/>
            <ac:grpSpMk id="46" creationId="{9BB7C6A3-D70F-4616-A88A-5B198DAF26B3}"/>
          </ac:grpSpMkLst>
        </pc:grpChg>
        <pc:grpChg chg="add mod">
          <ac:chgData name="Tomer" userId="fc1987d7-f97f-4bb8-a9c4-6ce6e4384f76" providerId="ADAL" clId="{133BED11-7C68-43A8-8199-F198CAB5A8D7}" dt="2021-06-22T12:42:07.326" v="2420" actId="1076"/>
          <ac:grpSpMkLst>
            <pc:docMk/>
            <pc:sldMk cId="3381081813" sldId="266"/>
            <ac:grpSpMk id="47" creationId="{68CDAD22-A8FB-4860-820C-0C906FB6559C}"/>
          </ac:grpSpMkLst>
        </pc:grpChg>
        <pc:grpChg chg="add mod">
          <ac:chgData name="Tomer" userId="fc1987d7-f97f-4bb8-a9c4-6ce6e4384f76" providerId="ADAL" clId="{133BED11-7C68-43A8-8199-F198CAB5A8D7}" dt="2021-06-22T12:46:44.257" v="2579" actId="1076"/>
          <ac:grpSpMkLst>
            <pc:docMk/>
            <pc:sldMk cId="3381081813" sldId="266"/>
            <ac:grpSpMk id="61" creationId="{40F2FD0D-B64B-4D96-BD17-9DEDB38A7300}"/>
          </ac:grpSpMkLst>
        </pc:grpChg>
        <pc:cxnChg chg="add mod">
          <ac:chgData name="Tomer" userId="fc1987d7-f97f-4bb8-a9c4-6ce6e4384f76" providerId="ADAL" clId="{133BED11-7C68-43A8-8199-F198CAB5A8D7}" dt="2021-06-22T12:41:50.424" v="2416" actId="1076"/>
          <ac:cxnSpMkLst>
            <pc:docMk/>
            <pc:sldMk cId="3381081813" sldId="266"/>
            <ac:cxnSpMk id="6" creationId="{9FF4A2F0-B4E9-48E9-BC51-C0B88A40E0B2}"/>
          </ac:cxnSpMkLst>
        </pc:cxnChg>
        <pc:cxnChg chg="add mod">
          <ac:chgData name="Tomer" userId="fc1987d7-f97f-4bb8-a9c4-6ce6e4384f76" providerId="ADAL" clId="{133BED11-7C68-43A8-8199-F198CAB5A8D7}" dt="2021-06-22T12:41:46.359" v="2415" actId="164"/>
          <ac:cxnSpMkLst>
            <pc:docMk/>
            <pc:sldMk cId="3381081813" sldId="266"/>
            <ac:cxnSpMk id="29" creationId="{6028E446-E93C-4BA5-BE7A-1D1A5069A0B2}"/>
          </ac:cxnSpMkLst>
        </pc:cxnChg>
        <pc:cxnChg chg="add mod">
          <ac:chgData name="Tomer" userId="fc1987d7-f97f-4bb8-a9c4-6ce6e4384f76" providerId="ADAL" clId="{133BED11-7C68-43A8-8199-F198CAB5A8D7}" dt="2021-06-22T12:45:58.008" v="2567" actId="164"/>
          <ac:cxnSpMkLst>
            <pc:docMk/>
            <pc:sldMk cId="3381081813" sldId="266"/>
            <ac:cxnSpMk id="30" creationId="{E20B27E5-DC16-4072-87DB-F2D612CD3AD6}"/>
          </ac:cxnSpMkLst>
        </pc:cxnChg>
        <pc:cxnChg chg="add mod">
          <ac:chgData name="Tomer" userId="fc1987d7-f97f-4bb8-a9c4-6ce6e4384f76" providerId="ADAL" clId="{133BED11-7C68-43A8-8199-F198CAB5A8D7}" dt="2021-06-22T12:42:02.661" v="2419" actId="164"/>
          <ac:cxnSpMkLst>
            <pc:docMk/>
            <pc:sldMk cId="3381081813" sldId="266"/>
            <ac:cxnSpMk id="33" creationId="{06896EDB-7DDC-467B-B63F-FFAC12693317}"/>
          </ac:cxnSpMkLst>
        </pc:cxnChg>
        <pc:cxnChg chg="add mod">
          <ac:chgData name="Tomer" userId="fc1987d7-f97f-4bb8-a9c4-6ce6e4384f76" providerId="ADAL" clId="{133BED11-7C68-43A8-8199-F198CAB5A8D7}" dt="2021-06-22T12:46:44.257" v="2579" actId="1076"/>
          <ac:cxnSpMkLst>
            <pc:docMk/>
            <pc:sldMk cId="3381081813" sldId="266"/>
            <ac:cxnSpMk id="38" creationId="{A7B75AC4-C4F7-4479-A4EB-669C2EFC924B}"/>
          </ac:cxnSpMkLst>
        </pc:cxnChg>
        <pc:cxnChg chg="add mod">
          <ac:chgData name="Tomer" userId="fc1987d7-f97f-4bb8-a9c4-6ce6e4384f76" providerId="ADAL" clId="{133BED11-7C68-43A8-8199-F198CAB5A8D7}" dt="2021-06-22T12:44:44.381" v="2501" actId="14100"/>
          <ac:cxnSpMkLst>
            <pc:docMk/>
            <pc:sldMk cId="3381081813" sldId="266"/>
            <ac:cxnSpMk id="44" creationId="{503EACAB-F8F9-4635-8A85-6EEC91D6B072}"/>
          </ac:cxnSpMkLst>
        </pc:cxnChg>
        <pc:cxnChg chg="add mod">
          <ac:chgData name="Tomer" userId="fc1987d7-f97f-4bb8-a9c4-6ce6e4384f76" providerId="ADAL" clId="{133BED11-7C68-43A8-8199-F198CAB5A8D7}" dt="2021-06-22T12:43:07.211" v="2431" actId="1076"/>
          <ac:cxnSpMkLst>
            <pc:docMk/>
            <pc:sldMk cId="3381081813" sldId="266"/>
            <ac:cxnSpMk id="53" creationId="{43DC47E1-A645-4E8B-A839-176514EBC840}"/>
          </ac:cxnSpMkLst>
        </pc:cxnChg>
      </pc:sldChg>
      <pc:sldChg chg="addSp delSp modSp new mod modClrScheme chgLayout">
        <pc:chgData name="Tomer" userId="fc1987d7-f97f-4bb8-a9c4-6ce6e4384f76" providerId="ADAL" clId="{133BED11-7C68-43A8-8199-F198CAB5A8D7}" dt="2021-06-22T13:23:59.442" v="3730" actId="122"/>
        <pc:sldMkLst>
          <pc:docMk/>
          <pc:sldMk cId="2161583246" sldId="267"/>
        </pc:sldMkLst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2" creationId="{99768F34-4417-4EAF-95A3-7AD579E6B23F}"/>
          </ac:spMkLst>
        </pc:spChg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3" creationId="{4EEC0546-174D-40AA-B9BD-6AC2EA619C22}"/>
          </ac:spMkLst>
        </pc:spChg>
        <pc:spChg chg="add mod ord">
          <ac:chgData name="Tomer" userId="fc1987d7-f97f-4bb8-a9c4-6ce6e4384f76" providerId="ADAL" clId="{133BED11-7C68-43A8-8199-F198CAB5A8D7}" dt="2021-06-22T13:23:59.442" v="3730" actId="122"/>
          <ac:spMkLst>
            <pc:docMk/>
            <pc:sldMk cId="2161583246" sldId="267"/>
            <ac:spMk id="4" creationId="{CA1F4270-94D0-45FC-8153-1CD23089FCB0}"/>
          </ac:spMkLst>
        </pc:spChg>
        <pc:spChg chg="add del mod ord">
          <ac:chgData name="Tomer" userId="fc1987d7-f97f-4bb8-a9c4-6ce6e4384f76" providerId="ADAL" clId="{133BED11-7C68-43A8-8199-F198CAB5A8D7}" dt="2021-06-22T13:18:35.633" v="3409" actId="478"/>
          <ac:spMkLst>
            <pc:docMk/>
            <pc:sldMk cId="2161583246" sldId="267"/>
            <ac:spMk id="5" creationId="{86D05C0A-C749-43AE-873F-D2E60C49D534}"/>
          </ac:spMkLst>
        </pc:spChg>
      </pc:sldChg>
      <pc:sldChg chg="modSp add mod">
        <pc:chgData name="Tomer" userId="fc1987d7-f97f-4bb8-a9c4-6ce6e4384f76" providerId="ADAL" clId="{133BED11-7C68-43A8-8199-F198CAB5A8D7}" dt="2021-06-22T13:23:15.211" v="3722" actId="20577"/>
        <pc:sldMkLst>
          <pc:docMk/>
          <pc:sldMk cId="782821442" sldId="268"/>
        </pc:sldMkLst>
        <pc:spChg chg="mod">
          <ac:chgData name="Tomer" userId="fc1987d7-f97f-4bb8-a9c4-6ce6e4384f76" providerId="ADAL" clId="{133BED11-7C68-43A8-8199-F198CAB5A8D7}" dt="2021-06-22T13:20:32.540" v="3469" actId="20577"/>
          <ac:spMkLst>
            <pc:docMk/>
            <pc:sldMk cId="782821442" sldId="268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23:15.211" v="3722" actId="20577"/>
          <ac:spMkLst>
            <pc:docMk/>
            <pc:sldMk cId="782821442" sldId="268"/>
            <ac:spMk id="3" creationId="{1D07347E-5F66-420D-B8E9-1127172438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86-1B77-4519-92E7-50913013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C847-CDEB-4795-A2BD-6A5880F7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E0AD-05B1-4C59-A002-101B13EF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9477-D12D-4F4C-A4C5-F9746D3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BB1F-39FB-4E82-9E9C-C533E53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4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475-3F05-46E1-876B-F582BFF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007F-7673-4CDB-B394-7933A072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E04-FA27-4DC9-A7D1-505B3FDF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B6F1-A64C-4F6D-A821-9308EB3B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37EB-6D26-430B-B60A-470355D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0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E24C-64A1-4E9C-A2FA-49A3F4A6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38EA-A92A-4268-A4A4-4C452A9D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B47C-1493-4285-BB96-1570E23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C9AD-8E82-41FA-9ECE-F32CF0BF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69B5-C154-4B36-8E82-4724FDE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B3F7-249D-441A-8860-BEFCB1F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5152-A180-46D2-B2A4-E9A86F0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2051-5AA8-48C9-8D2D-D664FA9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9127-7573-468B-8B6D-D273843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E536-6E2E-4CD1-A180-14299734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83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98C-DA34-4737-941E-69BD2210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D71F-9A47-4168-B36A-5B3338D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9F83-90DC-4050-8C50-38EFF91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ADC6-7451-47FD-B18E-320A583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C542-06D6-4F5C-8DE5-04F9206F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0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CAC1-18A3-4544-A253-7DCBD91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1A58-EF71-4D02-B50C-BA7E8F045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76E-E83B-4333-9216-9D12315E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9580-8B0D-430B-A309-2E90A96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99D02-B3CA-4D7C-B8CD-77F9B8D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0508-939B-4A52-8193-F16F9E92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3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F7D-BF2A-4392-97AB-DDFE6FE3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C5BD-2247-4928-AD2F-CB39556E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E87E-6080-4DA6-AED0-17004849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F9A4-31F6-468F-B627-C6694C801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41ED-2D65-46E6-AD0E-80FF1882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88BF8-2E2E-4BBF-B625-6F9B86A7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E4F33-D0A9-4513-B60C-6A1857C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AAA4-C7F3-4C90-8E9B-4E37C65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0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0AA-65A4-4846-A5A1-8AF3DDBE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8B30-55AF-4DF2-B1CA-AC2D168E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E7B5-560C-4571-8F0B-03F948F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0F62-CF72-4CD4-B039-B841CAC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0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CCD6-6B08-4DDF-B352-67DEF5E2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64C7-E7B9-495B-998A-56DA4CEB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21A0-789B-4387-9B37-5B493C9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0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34B-294B-4EDF-AC01-55EC32D9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A685-69D6-437E-ABF7-C67471CC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1A26-77CC-4FF0-8CB8-A5238CB9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FB7D-6BE2-4565-9095-CEEDE8A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4953-6EB1-4486-BF89-D80D000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580C-70A0-45B0-BFC4-41FAFF9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3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5641-0B1E-44A8-849C-025023AF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ED6C-6A1D-488D-BE71-CF3A03DD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8483-C4A3-4C44-B7AF-4F0F3418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A9E2-8A75-429A-A98C-0A79C995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0FE0-2939-4E47-ADDA-1726C58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6446-365C-4F7C-BA30-D33A41CB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57124-50A1-4DA7-9782-6FB4604F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AF8D-4EEA-4C1F-B33D-ABC3A44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7F9-6654-4921-B70E-A0131CDA7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7876-4BEF-4756-B852-AA1752465AAE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11DF-577E-4A00-BD66-0F4C6B147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7202-F3FA-4DF2-89C5-FBF330FD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4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208C-655F-4F90-AE76-E83C5B167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Coin 2.0:</a:t>
            </a:r>
            <a:br>
              <a:rPr lang="en-US" dirty="0"/>
            </a:br>
            <a:r>
              <a:rPr lang="en-US" dirty="0"/>
              <a:t>Algorithmic Stable Coin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A9D4-54ED-41DB-BB09-B879B9253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Tomer Afek, Uri Gadot</a:t>
            </a:r>
          </a:p>
          <a:p>
            <a:r>
              <a:rPr lang="en-US" dirty="0"/>
              <a:t>Course: 048888 - Blockchains and Cryptocurrencies </a:t>
            </a:r>
          </a:p>
          <a:p>
            <a:r>
              <a:rPr lang="en-US" dirty="0"/>
              <a:t>Date: 29/06/2021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41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F77E-B33D-4529-8B87-F8D6175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encountered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Setting-up the Ethereum local test-net (using Truffle + Ganache)</a:t>
            </a:r>
          </a:p>
          <a:p>
            <a:pPr lvl="1"/>
            <a:r>
              <a:rPr lang="en-US" dirty="0"/>
              <a:t>We started this project with no prior technical knowledge</a:t>
            </a:r>
          </a:p>
          <a:p>
            <a:pPr lvl="1"/>
            <a:r>
              <a:rPr lang="en-US" dirty="0"/>
              <a:t>Slow learning curve</a:t>
            </a:r>
          </a:p>
          <a:p>
            <a:r>
              <a:rPr lang="en-US" dirty="0"/>
              <a:t>Debugging the smart contracts</a:t>
            </a:r>
          </a:p>
          <a:p>
            <a:pPr lvl="1"/>
            <a:r>
              <a:rPr lang="en-US" dirty="0"/>
              <a:t>No option for a debugger or to print stuff</a:t>
            </a:r>
          </a:p>
          <a:p>
            <a:r>
              <a:rPr lang="en-US" dirty="0"/>
              <a:t>Oracle is very complicated to implement</a:t>
            </a:r>
          </a:p>
          <a:p>
            <a:pPr lvl="1"/>
            <a:r>
              <a:rPr lang="en-US" dirty="0"/>
              <a:t>Tried to use a known Ethereum API to perform HTTP query from our smart contract</a:t>
            </a:r>
          </a:p>
          <a:p>
            <a:pPr lvl="1"/>
            <a:r>
              <a:rPr lang="en-US" dirty="0"/>
              <a:t>This API works only on the main-net </a:t>
            </a:r>
            <a:r>
              <a:rPr lang="en-US" dirty="0">
                <a:sym typeface="Wingdings" panose="05000000000000000000" pitchFamily="2" charset="2"/>
              </a:rPr>
              <a:t> couldn’t use 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Instead, used two alternatives: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Perform HTTP query on JavaScript and then transfer the data to the Oracle contract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Insert our own values through the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F77E-B33D-4529-8B87-F8D6175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on Ethereum Main-Net with real Oracle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a more complex mechanism</a:t>
            </a:r>
          </a:p>
          <a:p>
            <a:pPr lvl="1"/>
            <a:r>
              <a:rPr lang="en-US" dirty="0"/>
              <a:t>bonds FIFO</a:t>
            </a:r>
          </a:p>
          <a:p>
            <a:pPr lvl="1"/>
            <a:r>
              <a:rPr lang="en-US" dirty="0"/>
              <a:t>Shares trading</a:t>
            </a:r>
          </a:p>
          <a:p>
            <a:pPr lvl="1"/>
            <a:r>
              <a:rPr lang="en-US" dirty="0"/>
              <a:t>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different stabilizing mechanisms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F4270-94D0-45FC-8153-1CD23089F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61" y="1362269"/>
            <a:ext cx="9716278" cy="3799212"/>
          </a:xfrm>
        </p:spPr>
        <p:txBody>
          <a:bodyPr>
            <a:normAutofit/>
          </a:bodyPr>
          <a:lstStyle/>
          <a:p>
            <a:r>
              <a:rPr lang="en-US" dirty="0"/>
              <a:t>Time to Demonstrate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Listening!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15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91C5-C011-4CCA-A526-509CC4B7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Stablecoins?</a:t>
            </a:r>
          </a:p>
          <a:p>
            <a:pPr lvl="1"/>
            <a:r>
              <a:rPr lang="en-US" dirty="0"/>
              <a:t>The common cryptocurrencies (BTC, ETH, etc.) suffer from high volatility in their valuations.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Stablecoins?</a:t>
            </a:r>
          </a:p>
          <a:p>
            <a:pPr lvl="1"/>
            <a:r>
              <a:rPr lang="en-US" dirty="0"/>
              <a:t>Cryptocurrencies which try to </a:t>
            </a:r>
            <a:r>
              <a:rPr lang="en-US" b="0" i="0" dirty="0">
                <a:effectLst/>
                <a:latin typeface="acumin-pro"/>
              </a:rPr>
              <a:t>tackle price fluctuations by tying their value to other more stable assets – usually fiat.</a:t>
            </a:r>
          </a:p>
        </p:txBody>
      </p:sp>
    </p:spTree>
    <p:extLst>
      <p:ext uri="{BB962C8B-B14F-4D97-AF65-F5344CB8AC3E}">
        <p14:creationId xmlns:p14="http://schemas.microsoft.com/office/powerpoint/2010/main" val="223989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91C5-C011-4CCA-A526-509CC4B7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cumin-pro"/>
              </a:rPr>
              <a:t>Types of Stablecoins: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  <a:t>Fiat-Collateralized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Stablecoins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  <a:t>Crypto-Collateralized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Stablecoins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B050"/>
                </a:solidFill>
                <a:effectLst/>
                <a:latin typeface="SourceSansPro"/>
              </a:rPr>
              <a:t>Non-Collateralized (algorithmic) Stablecoins</a:t>
            </a: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effectLst/>
              <a:latin typeface="acumin-pro"/>
            </a:endParaRPr>
          </a:p>
          <a:p>
            <a:r>
              <a:rPr lang="en-US" dirty="0"/>
              <a:t>Algorithmic Stablecoins:</a:t>
            </a:r>
          </a:p>
          <a:p>
            <a:pPr lvl="1"/>
            <a:r>
              <a:rPr lang="en-US" dirty="0"/>
              <a:t>Do not use any reserve, but include a working mechanism, like that of a central bank, to retain a stable price. </a:t>
            </a:r>
          </a:p>
        </p:txBody>
      </p:sp>
    </p:spTree>
    <p:extLst>
      <p:ext uri="{BB962C8B-B14F-4D97-AF65-F5344CB8AC3E}">
        <p14:creationId xmlns:p14="http://schemas.microsoft.com/office/powerpoint/2010/main" val="27023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853D-F2D0-457A-8312-11D48AA5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78F7-5522-4183-AC00-8DDC2631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Tools:</a:t>
            </a:r>
            <a:endParaRPr lang="en-US" b="1" dirty="0"/>
          </a:p>
          <a:p>
            <a:r>
              <a:rPr lang="en-US" dirty="0"/>
              <a:t>Ganache – sets-up a local Ethereum test-net</a:t>
            </a:r>
          </a:p>
          <a:p>
            <a:r>
              <a:rPr lang="en-US" dirty="0"/>
              <a:t>Truffle – A development framework for Ethereum</a:t>
            </a:r>
          </a:p>
          <a:p>
            <a:r>
              <a:rPr lang="en-US" dirty="0"/>
              <a:t>NodeJS – JavaScript run-time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/>
              <a:t>Languages:</a:t>
            </a:r>
          </a:p>
          <a:p>
            <a:r>
              <a:rPr lang="en-US" dirty="0"/>
              <a:t>Solidity – Ethereum’s smart contracts language</a:t>
            </a:r>
          </a:p>
          <a:p>
            <a:r>
              <a:rPr lang="en-US" dirty="0"/>
              <a:t>JavaScript – testing and running the smart contracts</a:t>
            </a:r>
          </a:p>
          <a:p>
            <a:r>
              <a:rPr lang="en-US" dirty="0"/>
              <a:t>Python – for the show-off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96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680C-6252-4CA0-AFA4-3D8F8499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Coin – Our Inspiration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294-2449-4A4C-9CE6-0A07D641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36" y="1589103"/>
            <a:ext cx="10957264" cy="5205643"/>
          </a:xfrm>
        </p:spPr>
        <p:txBody>
          <a:bodyPr>
            <a:normAutofit/>
          </a:bodyPr>
          <a:lstStyle/>
          <a:p>
            <a:r>
              <a:rPr lang="en-US" dirty="0"/>
              <a:t>An algorithmic Stablecoin launched in 2018 *</a:t>
            </a:r>
          </a:p>
          <a:p>
            <a:r>
              <a:rPr lang="en-US" dirty="0"/>
              <a:t>Uses a consensus mechanism to increase or decrease the supply of tokens on need basis.</a:t>
            </a:r>
          </a:p>
          <a:p>
            <a:r>
              <a:rPr lang="en-US" dirty="0"/>
              <a:t>It does so by using three different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SourceSansPro"/>
              </a:rPr>
              <a:t>Basecoin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: The ac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tual Cryptocurrency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SourceSansPro"/>
              </a:rPr>
              <a:t>Base Bonds: </a:t>
            </a:r>
            <a:r>
              <a:rPr lang="en-US" i="0" dirty="0">
                <a:solidFill>
                  <a:srgbClr val="111111"/>
                </a:solidFill>
                <a:effectLst/>
                <a:latin typeface="SourceSansPro"/>
              </a:rPr>
              <a:t>si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milar to options. when the value of the coin is </a:t>
            </a:r>
            <a:r>
              <a:rPr lang="en-US" b="1" dirty="0">
                <a:solidFill>
                  <a:srgbClr val="111111"/>
                </a:solidFill>
                <a:latin typeface="SourceSansPro"/>
              </a:rPr>
              <a:t>&lt; 1$,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users can buy bonds for coins (&lt;1$) and sell them for 1$ each when the coin is &gt;= 1$ again.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SourceSansPro"/>
              </a:rPr>
              <a:t>Base Shares:</a:t>
            </a:r>
            <a:r>
              <a:rPr lang="en-US" i="0" dirty="0">
                <a:solidFill>
                  <a:srgbClr val="111111"/>
                </a:solidFill>
                <a:effectLst/>
                <a:latin typeface="SourceSansPro"/>
              </a:rPr>
              <a:t> held by investors.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when the value of the coin is </a:t>
            </a:r>
            <a:r>
              <a:rPr lang="en-US" b="1" dirty="0">
                <a:solidFill>
                  <a:srgbClr val="111111"/>
                </a:solidFill>
                <a:latin typeface="SourceSansPro"/>
              </a:rPr>
              <a:t>&gt; 1$,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 the central bank releases more coins to these investors, relatively to their amount of shares</a:t>
            </a:r>
            <a:endParaRPr lang="en-US" b="1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F003-3EC4-4264-9182-E87467B90F27}"/>
              </a:ext>
            </a:extLst>
          </p:cNvPr>
          <p:cNvSpPr txBox="1"/>
          <p:nvPr/>
        </p:nvSpPr>
        <p:spPr>
          <a:xfrm>
            <a:off x="396536" y="6336638"/>
            <a:ext cx="11398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S</a:t>
            </a:r>
            <a:r>
              <a:rPr lang="en-US" b="0" i="0" dirty="0">
                <a:effectLst/>
                <a:latin typeface="SourceSansPro"/>
              </a:rPr>
              <a:t>hut down in December of 2018 After intervention by the U.S. Securities and Exchange Commission (SEC)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463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Coin 2.0 – Smart Contracts</a:t>
            </a:r>
            <a:endParaRPr lang="he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F4A2F0-B4E9-48E9-BC51-C0B88A40E0B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8960532" y="1998465"/>
            <a:ext cx="0" cy="24946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1CF04B-7E51-4638-B016-0D9E1ED44FBD}"/>
              </a:ext>
            </a:extLst>
          </p:cNvPr>
          <p:cNvSpPr txBox="1"/>
          <p:nvPr/>
        </p:nvSpPr>
        <p:spPr>
          <a:xfrm>
            <a:off x="8596545" y="1442928"/>
            <a:ext cx="1722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/>
              <a:t>Coin</a:t>
            </a:r>
            <a:endParaRPr lang="he-IL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A326C-29DF-4639-8EFD-2925B52066FD}"/>
              </a:ext>
            </a:extLst>
          </p:cNvPr>
          <p:cNvSpPr txBox="1"/>
          <p:nvPr/>
        </p:nvSpPr>
        <p:spPr>
          <a:xfrm>
            <a:off x="2098100" y="1489819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Central Bank</a:t>
            </a:r>
            <a:endParaRPr lang="he-IL" sz="2000" b="1" u="sng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B7C6A3-D70F-4616-A88A-5B198DAF26B3}"/>
              </a:ext>
            </a:extLst>
          </p:cNvPr>
          <p:cNvGrpSpPr/>
          <p:nvPr/>
        </p:nvGrpSpPr>
        <p:grpSpPr>
          <a:xfrm>
            <a:off x="7042955" y="1998465"/>
            <a:ext cx="3835153" cy="2494625"/>
            <a:chOff x="3910612" y="2005970"/>
            <a:chExt cx="3835153" cy="24946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5210A2-D8A2-400C-9ACF-3E1200AADBD1}"/>
                </a:ext>
              </a:extLst>
            </p:cNvPr>
            <p:cNvGrpSpPr/>
            <p:nvPr/>
          </p:nvGrpSpPr>
          <p:grpSpPr>
            <a:xfrm>
              <a:off x="3910612" y="2005970"/>
              <a:ext cx="3835153" cy="2494625"/>
              <a:chOff x="939552" y="2073157"/>
              <a:chExt cx="3835153" cy="249462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320B2-B77E-47C2-A9EE-17A2A2A5BBDC}"/>
                  </a:ext>
                </a:extLst>
              </p:cNvPr>
              <p:cNvSpPr/>
              <p:nvPr/>
            </p:nvSpPr>
            <p:spPr>
              <a:xfrm>
                <a:off x="939552" y="2073157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6626F-8734-4A15-9DD4-C033FFC8A7DF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Balances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Bonds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Shares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Auction Data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59C4FC-E5B8-4D45-8B96-335A6AC5044C}"/>
                  </a:ext>
                </a:extLst>
              </p:cNvPr>
              <p:cNvSpPr txBox="1"/>
              <p:nvPr/>
            </p:nvSpPr>
            <p:spPr>
              <a:xfrm>
                <a:off x="2911875" y="2175029"/>
                <a:ext cx="180216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Register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transferAmount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InflateBalance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conductAuction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8E446-E93C-4BA5-BE7A-1D1A5069A0B2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828189" y="2005970"/>
              <a:ext cx="0" cy="24946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F2FD0D-B64B-4D96-BD17-9DEDB38A7300}"/>
              </a:ext>
            </a:extLst>
          </p:cNvPr>
          <p:cNvGrpSpPr/>
          <p:nvPr/>
        </p:nvGrpSpPr>
        <p:grpSpPr>
          <a:xfrm>
            <a:off x="1034244" y="4256960"/>
            <a:ext cx="3835153" cy="1413769"/>
            <a:chOff x="7072546" y="5192208"/>
            <a:chExt cx="3835153" cy="14137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F7F121-A596-4FC5-87CC-8ACE1A4E0F7A}"/>
                </a:ext>
              </a:extLst>
            </p:cNvPr>
            <p:cNvGrpSpPr/>
            <p:nvPr/>
          </p:nvGrpSpPr>
          <p:grpSpPr>
            <a:xfrm>
              <a:off x="7072546" y="5192208"/>
              <a:ext cx="3835153" cy="1413769"/>
              <a:chOff x="941033" y="2015231"/>
              <a:chExt cx="3835153" cy="249462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BB840F1-9149-43C5-9B36-8994DC24B87E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229D3A-F052-445C-B0C7-2B707BA743BA}"/>
                  </a:ext>
                </a:extLst>
              </p:cNvPr>
              <p:cNvSpPr txBox="1"/>
              <p:nvPr/>
            </p:nvSpPr>
            <p:spPr>
              <a:xfrm>
                <a:off x="1003179" y="2175030"/>
                <a:ext cx="1988596" cy="15749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BaseCoinDollars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A8029E-0843-4352-8DC3-02A97569A94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getC2DRatio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0B27E5-DC16-4072-87DB-F2D612CD3AD6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8990123" y="5192208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CDAD22-A8FB-4860-820C-0C906FB6559C}"/>
              </a:ext>
            </a:extLst>
          </p:cNvPr>
          <p:cNvGrpSpPr/>
          <p:nvPr/>
        </p:nvGrpSpPr>
        <p:grpSpPr>
          <a:xfrm>
            <a:off x="1034245" y="2100337"/>
            <a:ext cx="3835153" cy="1413771"/>
            <a:chOff x="1038687" y="5192207"/>
            <a:chExt cx="3835153" cy="14137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B2BA9A-A905-4367-B07E-7FA4510BFF0B}"/>
                </a:ext>
              </a:extLst>
            </p:cNvPr>
            <p:cNvGrpSpPr/>
            <p:nvPr/>
          </p:nvGrpSpPr>
          <p:grpSpPr>
            <a:xfrm>
              <a:off x="1038687" y="5192209"/>
              <a:ext cx="3835153" cy="1413769"/>
              <a:chOff x="941033" y="2015231"/>
              <a:chExt cx="3835153" cy="249462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5791B9-6202-4A8C-8BDD-93064ADA3C93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6FE123-6A0D-41B4-83D5-8DB6DF51B947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C2D_Ratio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E4B4A1-C0A8-4673-86C9-8EE3A553827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updateC2D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96EDB-7DDC-467B-B63F-FFAC12693317}"/>
                </a:ext>
              </a:extLst>
            </p:cNvPr>
            <p:cNvCxnSpPr>
              <a:cxnSpLocks/>
            </p:cNvCxnSpPr>
            <p:nvPr/>
          </p:nvCxnSpPr>
          <p:spPr>
            <a:xfrm>
              <a:off x="2956263" y="5192207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2BDEEA-8F2E-4D69-96D1-D0A7FDF89B57}"/>
              </a:ext>
            </a:extLst>
          </p:cNvPr>
          <p:cNvSpPr txBox="1"/>
          <p:nvPr/>
        </p:nvSpPr>
        <p:spPr>
          <a:xfrm>
            <a:off x="1324258" y="3856850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Oracle</a:t>
            </a:r>
            <a:endParaRPr lang="he-IL" sz="2000" b="1" u="sn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B75AC4-C4F7-4479-A4EB-669C2EFC924B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2951821" y="3514108"/>
            <a:ext cx="1" cy="74285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BBA87B-E20B-4F6A-92B3-20CE177BAEE6}"/>
              </a:ext>
            </a:extLst>
          </p:cNvPr>
          <p:cNvSpPr txBox="1"/>
          <p:nvPr/>
        </p:nvSpPr>
        <p:spPr>
          <a:xfrm>
            <a:off x="2959234" y="3801513"/>
            <a:ext cx="17222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C2D Ratio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25ED95-90EA-466F-94E1-D893CE06156F}"/>
              </a:ext>
            </a:extLst>
          </p:cNvPr>
          <p:cNvSpPr txBox="1"/>
          <p:nvPr/>
        </p:nvSpPr>
        <p:spPr>
          <a:xfrm>
            <a:off x="421693" y="6492875"/>
            <a:ext cx="26248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* C2D Ratio = Coin To Dollar Ratio</a:t>
            </a:r>
            <a:endParaRPr lang="he-IL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EACAB-F8F9-4635-8A85-6EEC91D6B07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869398" y="2807221"/>
            <a:ext cx="2155058" cy="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81D9A6-C88A-4D26-8FB3-5C6A2FD640C9}"/>
              </a:ext>
            </a:extLst>
          </p:cNvPr>
          <p:cNvSpPr txBox="1"/>
          <p:nvPr/>
        </p:nvSpPr>
        <p:spPr>
          <a:xfrm>
            <a:off x="5249669" y="2202641"/>
            <a:ext cx="17222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Central Bank Balance (=Total)</a:t>
            </a:r>
            <a:endParaRPr lang="he-IL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DC47E1-A645-4E8B-A839-176514EBC840}"/>
              </a:ext>
            </a:extLst>
          </p:cNvPr>
          <p:cNvCxnSpPr>
            <a:cxnSpLocks/>
          </p:cNvCxnSpPr>
          <p:nvPr/>
        </p:nvCxnSpPr>
        <p:spPr>
          <a:xfrm flipV="1">
            <a:off x="4903434" y="3140725"/>
            <a:ext cx="2148403" cy="411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974D02-A374-4F8D-B8A8-527DF7841551}"/>
              </a:ext>
            </a:extLst>
          </p:cNvPr>
          <p:cNvSpPr txBox="1"/>
          <p:nvPr/>
        </p:nvSpPr>
        <p:spPr>
          <a:xfrm>
            <a:off x="4977420" y="3187094"/>
            <a:ext cx="21291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InflateBalance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conductAuction</a:t>
            </a:r>
          </a:p>
        </p:txBody>
      </p:sp>
    </p:spTree>
    <p:extLst>
      <p:ext uri="{BB962C8B-B14F-4D97-AF65-F5344CB8AC3E}">
        <p14:creationId xmlns:p14="http://schemas.microsoft.com/office/powerpoint/2010/main" val="33810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Coin 2.0 – Smart Contracts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Central Bank:</a:t>
            </a:r>
          </a:p>
          <a:p>
            <a:pPr lvl="1"/>
            <a:r>
              <a:rPr lang="en-US" dirty="0"/>
              <a:t>Gets the coin value from the Oracle contract.</a:t>
            </a:r>
          </a:p>
          <a:p>
            <a:pPr lvl="1"/>
            <a:r>
              <a:rPr lang="en-US" dirty="0"/>
              <a:t>Chooses whether to buy bonds / sell bonds / produce coins to share-holders, based on the current coin value.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Coin:</a:t>
            </a:r>
          </a:p>
          <a:p>
            <a:pPr lvl="1"/>
            <a:r>
              <a:rPr lang="en-US" dirty="0"/>
              <a:t>Holds the amount of coins / bonds / shares for each user</a:t>
            </a:r>
          </a:p>
          <a:p>
            <a:pPr lvl="2"/>
            <a:r>
              <a:rPr lang="en-US" dirty="0"/>
              <a:t>Also, the total amount of the above.</a:t>
            </a:r>
          </a:p>
          <a:p>
            <a:pPr lvl="1"/>
            <a:r>
              <a:rPr lang="en-US" dirty="0"/>
              <a:t>Manages the different actions that the central bank chose to do</a:t>
            </a:r>
          </a:p>
          <a:p>
            <a:pPr lvl="2"/>
            <a:endParaRPr lang="en-US" dirty="0"/>
          </a:p>
          <a:p>
            <a:r>
              <a:rPr lang="en-US" b="1" u="sng" dirty="0"/>
              <a:t>Oracle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Periodically checks the coin value.</a:t>
            </a:r>
          </a:p>
        </p:txBody>
      </p:sp>
    </p:spTree>
    <p:extLst>
      <p:ext uri="{BB962C8B-B14F-4D97-AF65-F5344CB8AC3E}">
        <p14:creationId xmlns:p14="http://schemas.microsoft.com/office/powerpoint/2010/main" val="28046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Coin 2.0 –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dirty="0"/>
              <a:t>Coin Value &gt; 1$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inflation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inflation: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Redeem a limited amount of bonds for each user (if he has any) for 1 BaseCoin each. 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If there are no bonds left, produce coins for all users who hold shares.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Relatively to the number of shares of each user. **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2777-D632-4BFF-90B4-AD17ED481EF7}"/>
              </a:ext>
            </a:extLst>
          </p:cNvPr>
          <p:cNvSpPr txBox="1"/>
          <p:nvPr/>
        </p:nvSpPr>
        <p:spPr>
          <a:xfrm>
            <a:off x="301840" y="6273225"/>
            <a:ext cx="989860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* There should be FIFO queue of bonds (buy first  redeem first), we didn’t implement it for simplicity reasons.</a:t>
            </a:r>
          </a:p>
          <a:p>
            <a:r>
              <a:rPr lang="en-US" sz="1600" dirty="0"/>
              <a:t>** Our implementation assumes each user has a constant amount of one share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5929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Coin 2.0 –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dirty="0"/>
              <a:t>Coin Value &lt; 1$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deflation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deflation: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Sell bonds through an auction: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Each user chooses the price for a single bond he is willing to pay (&lt;1 BaseCoin) + the amount of bonds.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find the clearing-price – in which we can sell all bonds.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(Users are motivated to buy bonds because they could later redeem them for 1 BaseCoin)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action decreases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up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333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831</Words>
  <Application>Microsoft Office PowerPoint</Application>
  <PresentationFormat>Widescreen</PresentationFormat>
  <Paragraphs>120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acumin-pro</vt:lpstr>
      <vt:lpstr>Arial</vt:lpstr>
      <vt:lpstr>Cabin-semi-bold</vt:lpstr>
      <vt:lpstr>Calibri</vt:lpstr>
      <vt:lpstr>Calibri Light</vt:lpstr>
      <vt:lpstr>SourceSansPro</vt:lpstr>
      <vt:lpstr>Office Theme</vt:lpstr>
      <vt:lpstr>Base Coin 2.0: Algorithmic Stable Coin</vt:lpstr>
      <vt:lpstr>Background</vt:lpstr>
      <vt:lpstr>Background</vt:lpstr>
      <vt:lpstr>Project’s Environment</vt:lpstr>
      <vt:lpstr>Base Coin – Our Inspiration</vt:lpstr>
      <vt:lpstr>Base Coin 2.0 – Smart Contracts</vt:lpstr>
      <vt:lpstr>Base Coin 2.0 – Smart Contracts</vt:lpstr>
      <vt:lpstr>Base Coin 2.0 – Flows</vt:lpstr>
      <vt:lpstr>Base Coin 2.0 – Flows</vt:lpstr>
      <vt:lpstr>Problems we encountered </vt:lpstr>
      <vt:lpstr>Future Work</vt:lpstr>
      <vt:lpstr>Time to Demonstrate  Thank You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Coin 2.0: Algorithmic Stable Coin</dc:title>
  <dc:creator>תומר אפק</dc:creator>
  <cp:lastModifiedBy>תומר אפק</cp:lastModifiedBy>
  <cp:revision>1</cp:revision>
  <dcterms:created xsi:type="dcterms:W3CDTF">2021-06-22T11:00:14Z</dcterms:created>
  <dcterms:modified xsi:type="dcterms:W3CDTF">2021-06-22T13:25:02Z</dcterms:modified>
</cp:coreProperties>
</file>