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1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4" r:id="rId8"/>
    <p:sldId id="263" r:id="rId9"/>
    <p:sldId id="266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BED11-7C68-43A8-8199-F198CAB5A8D7}" v="30" dt="2021-06-22T13:10:29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" userId="fc1987d7-f97f-4bb8-a9c4-6ce6e4384f76" providerId="ADAL" clId="{133BED11-7C68-43A8-8199-F198CAB5A8D7}"/>
    <pc:docChg chg="undo custSel addSld modSld sldOrd">
      <pc:chgData name="Tomer" userId="fc1987d7-f97f-4bb8-a9c4-6ce6e4384f76" providerId="ADAL" clId="{133BED11-7C68-43A8-8199-F198CAB5A8D7}" dt="2021-06-22T13:25:02.314" v="3826" actId="1076"/>
      <pc:docMkLst>
        <pc:docMk/>
      </pc:docMkLst>
      <pc:sldChg chg="modSp mod">
        <pc:chgData name="Tomer" userId="fc1987d7-f97f-4bb8-a9c4-6ce6e4384f76" providerId="ADAL" clId="{133BED11-7C68-43A8-8199-F198CAB5A8D7}" dt="2021-06-22T12:49:15.224" v="2601" actId="207"/>
        <pc:sldMkLst>
          <pc:docMk/>
          <pc:sldMk cId="2702335885" sldId="258"/>
        </pc:sldMkLst>
        <pc:spChg chg="mod">
          <ac:chgData name="Tomer" userId="fc1987d7-f97f-4bb8-a9c4-6ce6e4384f76" providerId="ADAL" clId="{133BED11-7C68-43A8-8199-F198CAB5A8D7}" dt="2021-06-22T12:49:15.224" v="2601" actId="207"/>
          <ac:spMkLst>
            <pc:docMk/>
            <pc:sldMk cId="2702335885" sldId="258"/>
            <ac:spMk id="3" creationId="{9FE791C5-C011-4CCA-A526-509CC4B788FD}"/>
          </ac:spMkLst>
        </pc:spChg>
      </pc:sldChg>
      <pc:sldChg chg="mod ord modShow">
        <pc:chgData name="Tomer" userId="fc1987d7-f97f-4bb8-a9c4-6ce6e4384f76" providerId="ADAL" clId="{133BED11-7C68-43A8-8199-F198CAB5A8D7}" dt="2021-06-22T13:06:50.279" v="2604" actId="729"/>
        <pc:sldMkLst>
          <pc:docMk/>
          <pc:sldMk cId="2804631544" sldId="261"/>
        </pc:sldMkLst>
      </pc:sldChg>
      <pc:sldChg chg="modSp mod ord">
        <pc:chgData name="Tomer" userId="fc1987d7-f97f-4bb8-a9c4-6ce6e4384f76" providerId="ADAL" clId="{133BED11-7C68-43A8-8199-F198CAB5A8D7}" dt="2021-06-22T13:23:31.297" v="3724"/>
        <pc:sldMkLst>
          <pc:docMk/>
          <pc:sldMk cId="1209616590" sldId="262"/>
        </pc:sldMkLst>
        <pc:spChg chg="mod">
          <ac:chgData name="Tomer" userId="fc1987d7-f97f-4bb8-a9c4-6ce6e4384f76" providerId="ADAL" clId="{133BED11-7C68-43A8-8199-F198CAB5A8D7}" dt="2021-06-22T12:20:40.875" v="1591" actId="20577"/>
          <ac:spMkLst>
            <pc:docMk/>
            <pc:sldMk cId="1209616590" sldId="262"/>
            <ac:spMk id="3" creationId="{173078F7-5522-4183-AC00-8DDC26319836}"/>
          </ac:spMkLst>
        </pc:spChg>
      </pc:sldChg>
      <pc:sldChg chg="addSp modSp add mod">
        <pc:chgData name="Tomer" userId="fc1987d7-f97f-4bb8-a9c4-6ce6e4384f76" providerId="ADAL" clId="{133BED11-7C68-43A8-8199-F198CAB5A8D7}" dt="2021-06-22T13:25:02.314" v="3826" actId="1076"/>
        <pc:sldMkLst>
          <pc:docMk/>
          <pc:sldMk cId="3592919072" sldId="263"/>
        </pc:sldMkLst>
        <pc:spChg chg="mod">
          <ac:chgData name="Tomer" userId="fc1987d7-f97f-4bb8-a9c4-6ce6e4384f76" providerId="ADAL" clId="{133BED11-7C68-43A8-8199-F198CAB5A8D7}" dt="2021-06-22T12:00:27.738" v="187" actId="20577"/>
          <ac:spMkLst>
            <pc:docMk/>
            <pc:sldMk cId="3592919072" sldId="263"/>
            <ac:spMk id="2" creationId="{AA592A1E-E0E3-4F4E-BF67-835BDEDC0B8C}"/>
          </ac:spMkLst>
        </pc:spChg>
        <pc:spChg chg="mod">
          <ac:chgData name="Tomer" userId="fc1987d7-f97f-4bb8-a9c4-6ce6e4384f76" providerId="ADAL" clId="{133BED11-7C68-43A8-8199-F198CAB5A8D7}" dt="2021-06-22T13:24:29.707" v="3733" actId="20577"/>
          <ac:spMkLst>
            <pc:docMk/>
            <pc:sldMk cId="3592919072" sldId="263"/>
            <ac:spMk id="3" creationId="{13F84340-0912-4456-A61F-9E5BC735093D}"/>
          </ac:spMkLst>
        </pc:spChg>
        <pc:spChg chg="add mod">
          <ac:chgData name="Tomer" userId="fc1987d7-f97f-4bb8-a9c4-6ce6e4384f76" providerId="ADAL" clId="{133BED11-7C68-43A8-8199-F198CAB5A8D7}" dt="2021-06-22T13:25:02.314" v="3826" actId="1076"/>
          <ac:spMkLst>
            <pc:docMk/>
            <pc:sldMk cId="3592919072" sldId="263"/>
            <ac:spMk id="4" creationId="{A4032777-D632-4BFF-90B4-AD17ED481EF7}"/>
          </ac:spMkLst>
        </pc:spChg>
      </pc:sldChg>
      <pc:sldChg chg="modSp add mod">
        <pc:chgData name="Tomer" userId="fc1987d7-f97f-4bb8-a9c4-6ce6e4384f76" providerId="ADAL" clId="{133BED11-7C68-43A8-8199-F198CAB5A8D7}" dt="2021-06-22T13:11:40.485" v="2822"/>
        <pc:sldMkLst>
          <pc:docMk/>
          <pc:sldMk cId="623338036" sldId="264"/>
        </pc:sldMkLst>
        <pc:spChg chg="mod">
          <ac:chgData name="Tomer" userId="fc1987d7-f97f-4bb8-a9c4-6ce6e4384f76" providerId="ADAL" clId="{133BED11-7C68-43A8-8199-F198CAB5A8D7}" dt="2021-06-22T13:11:40.485" v="2822"/>
          <ac:spMkLst>
            <pc:docMk/>
            <pc:sldMk cId="623338036" sldId="264"/>
            <ac:spMk id="3" creationId="{13F84340-0912-4456-A61F-9E5BC735093D}"/>
          </ac:spMkLst>
        </pc:spChg>
      </pc:sldChg>
      <pc:sldChg chg="modSp new mod">
        <pc:chgData name="Tomer" userId="fc1987d7-f97f-4bb8-a9c4-6ce6e4384f76" providerId="ADAL" clId="{133BED11-7C68-43A8-8199-F198CAB5A8D7}" dt="2021-06-22T13:17:30.530" v="3379" actId="20577"/>
        <pc:sldMkLst>
          <pc:docMk/>
          <pc:sldMk cId="1890558167" sldId="265"/>
        </pc:sldMkLst>
        <pc:spChg chg="mod">
          <ac:chgData name="Tomer" userId="fc1987d7-f97f-4bb8-a9c4-6ce6e4384f76" providerId="ADAL" clId="{133BED11-7C68-43A8-8199-F198CAB5A8D7}" dt="2021-06-22T12:21:21.366" v="1628" actId="6549"/>
          <ac:spMkLst>
            <pc:docMk/>
            <pc:sldMk cId="1890558167" sldId="265"/>
            <ac:spMk id="2" creationId="{5B8AF77E-B33D-4529-8B87-F8D6175E229F}"/>
          </ac:spMkLst>
        </pc:spChg>
        <pc:spChg chg="mod">
          <ac:chgData name="Tomer" userId="fc1987d7-f97f-4bb8-a9c4-6ce6e4384f76" providerId="ADAL" clId="{133BED11-7C68-43A8-8199-F198CAB5A8D7}" dt="2021-06-22T13:17:30.530" v="3379" actId="20577"/>
          <ac:spMkLst>
            <pc:docMk/>
            <pc:sldMk cId="1890558167" sldId="265"/>
            <ac:spMk id="3" creationId="{1D07347E-5F66-420D-B8E9-11271724382A}"/>
          </ac:spMkLst>
        </pc:spChg>
      </pc:sldChg>
      <pc:sldChg chg="addSp delSp modSp add mod">
        <pc:chgData name="Tomer" userId="fc1987d7-f97f-4bb8-a9c4-6ce6e4384f76" providerId="ADAL" clId="{133BED11-7C68-43A8-8199-F198CAB5A8D7}" dt="2021-06-22T12:47:37.452" v="2600" actId="20577"/>
        <pc:sldMkLst>
          <pc:docMk/>
          <pc:sldMk cId="3381081813" sldId="266"/>
        </pc:sldMkLst>
        <pc:spChg chg="del mod">
          <ac:chgData name="Tomer" userId="fc1987d7-f97f-4bb8-a9c4-6ce6e4384f76" providerId="ADAL" clId="{133BED11-7C68-43A8-8199-F198CAB5A8D7}" dt="2021-06-22T12:26:31.439" v="2003" actId="478"/>
          <ac:spMkLst>
            <pc:docMk/>
            <pc:sldMk cId="3381081813" sldId="266"/>
            <ac:spMk id="3" creationId="{13F84340-0912-4456-A61F-9E5BC735093D}"/>
          </ac:spMkLst>
        </pc:spChg>
        <pc:spChg chg="add mod">
          <ac:chgData name="Tomer" userId="fc1987d7-f97f-4bb8-a9c4-6ce6e4384f76" providerId="ADAL" clId="{133BED11-7C68-43A8-8199-F198CAB5A8D7}" dt="2021-06-22T12:35:30.563" v="2301" actId="1076"/>
          <ac:spMkLst>
            <pc:docMk/>
            <pc:sldMk cId="3381081813" sldId="266"/>
            <ac:spMk id="4" creationId="{269320B2-B77E-47C2-A9EE-17A2A2A5BBDC}"/>
          </ac:spMkLst>
        </pc:spChg>
        <pc:spChg chg="add mod">
          <ac:chgData name="Tomer" userId="fc1987d7-f97f-4bb8-a9c4-6ce6e4384f76" providerId="ADAL" clId="{133BED11-7C68-43A8-8199-F198CAB5A8D7}" dt="2021-06-22T12:33:02.887" v="2233" actId="164"/>
          <ac:spMkLst>
            <pc:docMk/>
            <pc:sldMk cId="3381081813" sldId="266"/>
            <ac:spMk id="8" creationId="{8AE6626F-8734-4A15-9DD4-C033FFC8A7DF}"/>
          </ac:spMkLst>
        </pc:spChg>
        <pc:spChg chg="add mod">
          <ac:chgData name="Tomer" userId="fc1987d7-f97f-4bb8-a9c4-6ce6e4384f76" providerId="ADAL" clId="{133BED11-7C68-43A8-8199-F198CAB5A8D7}" dt="2021-06-22T12:33:02.887" v="2233" actId="164"/>
          <ac:spMkLst>
            <pc:docMk/>
            <pc:sldMk cId="3381081813" sldId="266"/>
            <ac:spMk id="10" creationId="{7659C4FC-E5B8-4D45-8B96-335A6AC5044C}"/>
          </ac:spMkLst>
        </pc:spChg>
        <pc:spChg chg="add del mod">
          <ac:chgData name="Tomer" userId="fc1987d7-f97f-4bb8-a9c4-6ce6e4384f76" providerId="ADAL" clId="{133BED11-7C68-43A8-8199-F198CAB5A8D7}" dt="2021-06-22T12:32:54.929" v="2232"/>
          <ac:spMkLst>
            <pc:docMk/>
            <pc:sldMk cId="3381081813" sldId="266"/>
            <ac:spMk id="11" creationId="{DD02450F-BE0D-47FB-ADB2-F0E20F441772}"/>
          </ac:spMkLst>
        </pc:spChg>
        <pc:spChg chg="add del mod">
          <ac:chgData name="Tomer" userId="fc1987d7-f97f-4bb8-a9c4-6ce6e4384f76" providerId="ADAL" clId="{133BED11-7C68-43A8-8199-F198CAB5A8D7}" dt="2021-06-22T12:33:04.770" v="2235"/>
          <ac:spMkLst>
            <pc:docMk/>
            <pc:sldMk cId="3381081813" sldId="266"/>
            <ac:spMk id="13" creationId="{80A48E2C-00DC-4EA4-B8ED-B07ACFEF1378}"/>
          </ac:spMkLst>
        </pc:spChg>
        <pc:spChg chg="add del mod">
          <ac:chgData name="Tomer" userId="fc1987d7-f97f-4bb8-a9c4-6ce6e4384f76" providerId="ADAL" clId="{133BED11-7C68-43A8-8199-F198CAB5A8D7}" dt="2021-06-22T12:33:07.515" v="2237"/>
          <ac:spMkLst>
            <pc:docMk/>
            <pc:sldMk cId="3381081813" sldId="266"/>
            <ac:spMk id="14" creationId="{59527C3B-0989-4088-989B-596ADB9B2207}"/>
          </ac:spMkLst>
        </pc:spChg>
        <pc:spChg chg="mod">
          <ac:chgData name="Tomer" userId="fc1987d7-f97f-4bb8-a9c4-6ce6e4384f76" providerId="ADAL" clId="{133BED11-7C68-43A8-8199-F198CAB5A8D7}" dt="2021-06-22T12:33:12.547" v="2241" actId="1076"/>
          <ac:spMkLst>
            <pc:docMk/>
            <pc:sldMk cId="3381081813" sldId="266"/>
            <ac:spMk id="16" creationId="{005791B9-6202-4A8C-8BDD-93064ADA3C93}"/>
          </ac:spMkLst>
        </pc:spChg>
        <pc:spChg chg="mod">
          <ac:chgData name="Tomer" userId="fc1987d7-f97f-4bb8-a9c4-6ce6e4384f76" providerId="ADAL" clId="{133BED11-7C68-43A8-8199-F198CAB5A8D7}" dt="2021-06-22T12:33:54.546" v="2271" actId="20577"/>
          <ac:spMkLst>
            <pc:docMk/>
            <pc:sldMk cId="3381081813" sldId="266"/>
            <ac:spMk id="17" creationId="{A66FE123-6A0D-41B4-83D5-8DB6DF51B947}"/>
          </ac:spMkLst>
        </pc:spChg>
        <pc:spChg chg="mod">
          <ac:chgData name="Tomer" userId="fc1987d7-f97f-4bb8-a9c4-6ce6e4384f76" providerId="ADAL" clId="{133BED11-7C68-43A8-8199-F198CAB5A8D7}" dt="2021-06-22T12:35:07.459" v="2292" actId="20577"/>
          <ac:spMkLst>
            <pc:docMk/>
            <pc:sldMk cId="3381081813" sldId="266"/>
            <ac:spMk id="18" creationId="{2BE4B4A1-C0A8-4673-86C9-8EE3A5538273}"/>
          </ac:spMkLst>
        </pc:spChg>
        <pc:spChg chg="add mod">
          <ac:chgData name="Tomer" userId="fc1987d7-f97f-4bb8-a9c4-6ce6e4384f76" providerId="ADAL" clId="{133BED11-7C68-43A8-8199-F198CAB5A8D7}" dt="2021-06-22T12:41:52.711" v="2417" actId="1076"/>
          <ac:spMkLst>
            <pc:docMk/>
            <pc:sldMk cId="3381081813" sldId="266"/>
            <ac:spMk id="19" creationId="{DC1CF04B-7E51-4638-B016-0D9E1ED44FBD}"/>
          </ac:spMkLst>
        </pc:spChg>
        <pc:spChg chg="add mod">
          <ac:chgData name="Tomer" userId="fc1987d7-f97f-4bb8-a9c4-6ce6e4384f76" providerId="ADAL" clId="{133BED11-7C68-43A8-8199-F198CAB5A8D7}" dt="2021-06-22T12:46:55.378" v="2581" actId="1076"/>
          <ac:spMkLst>
            <pc:docMk/>
            <pc:sldMk cId="3381081813" sldId="266"/>
            <ac:spMk id="20" creationId="{D87A326C-29DF-4639-8EFD-2925B52066FD}"/>
          </ac:spMkLst>
        </pc:spChg>
        <pc:spChg chg="mod">
          <ac:chgData name="Tomer" userId="fc1987d7-f97f-4bb8-a9c4-6ce6e4384f76" providerId="ADAL" clId="{133BED11-7C68-43A8-8199-F198CAB5A8D7}" dt="2021-06-22T12:34:22.839" v="2285"/>
          <ac:spMkLst>
            <pc:docMk/>
            <pc:sldMk cId="3381081813" sldId="266"/>
            <ac:spMk id="22" creationId="{1BB840F1-9149-43C5-9B36-8994DC24B87E}"/>
          </ac:spMkLst>
        </pc:spChg>
        <pc:spChg chg="mod">
          <ac:chgData name="Tomer" userId="fc1987d7-f97f-4bb8-a9c4-6ce6e4384f76" providerId="ADAL" clId="{133BED11-7C68-43A8-8199-F198CAB5A8D7}" dt="2021-06-22T12:35:15.315" v="2296" actId="20577"/>
          <ac:spMkLst>
            <pc:docMk/>
            <pc:sldMk cId="3381081813" sldId="266"/>
            <ac:spMk id="23" creationId="{E5229D3A-F052-445C-B0C7-2B707BA743BA}"/>
          </ac:spMkLst>
        </pc:spChg>
        <pc:spChg chg="mod">
          <ac:chgData name="Tomer" userId="fc1987d7-f97f-4bb8-a9c4-6ce6e4384f76" providerId="ADAL" clId="{133BED11-7C68-43A8-8199-F198CAB5A8D7}" dt="2021-06-22T12:34:58.119" v="2291"/>
          <ac:spMkLst>
            <pc:docMk/>
            <pc:sldMk cId="3381081813" sldId="266"/>
            <ac:spMk id="24" creationId="{44A8029E-0843-4352-8DC3-02A97569A943}"/>
          </ac:spMkLst>
        </pc:spChg>
        <pc:spChg chg="add mod">
          <ac:chgData name="Tomer" userId="fc1987d7-f97f-4bb8-a9c4-6ce6e4384f76" providerId="ADAL" clId="{133BED11-7C68-43A8-8199-F198CAB5A8D7}" dt="2021-06-22T12:46:22.936" v="2573" actId="1076"/>
          <ac:spMkLst>
            <pc:docMk/>
            <pc:sldMk cId="3381081813" sldId="266"/>
            <ac:spMk id="36" creationId="{BA2BDEEA-8F2E-4D69-96D1-D0A7FDF89B57}"/>
          </ac:spMkLst>
        </pc:spChg>
        <pc:spChg chg="add mod">
          <ac:chgData name="Tomer" userId="fc1987d7-f97f-4bb8-a9c4-6ce6e4384f76" providerId="ADAL" clId="{133BED11-7C68-43A8-8199-F198CAB5A8D7}" dt="2021-06-22T12:46:47.837" v="2580" actId="1076"/>
          <ac:spMkLst>
            <pc:docMk/>
            <pc:sldMk cId="3381081813" sldId="266"/>
            <ac:spMk id="42" creationId="{E6BBA87B-E20B-4F6A-92B3-20CE177BAEE6}"/>
          </ac:spMkLst>
        </pc:spChg>
        <pc:spChg chg="add mod">
          <ac:chgData name="Tomer" userId="fc1987d7-f97f-4bb8-a9c4-6ce6e4384f76" providerId="ADAL" clId="{133BED11-7C68-43A8-8199-F198CAB5A8D7}" dt="2021-06-22T12:47:37.452" v="2600" actId="20577"/>
          <ac:spMkLst>
            <pc:docMk/>
            <pc:sldMk cId="3381081813" sldId="266"/>
            <ac:spMk id="43" creationId="{0225ED95-90EA-466F-94E1-D893CE06156F}"/>
          </ac:spMkLst>
        </pc:spChg>
        <pc:spChg chg="add mod">
          <ac:chgData name="Tomer" userId="fc1987d7-f97f-4bb8-a9c4-6ce6e4384f76" providerId="ADAL" clId="{133BED11-7C68-43A8-8199-F198CAB5A8D7}" dt="2021-06-22T12:45:29.142" v="2559" actId="207"/>
          <ac:spMkLst>
            <pc:docMk/>
            <pc:sldMk cId="3381081813" sldId="266"/>
            <ac:spMk id="45" creationId="{C481D9A6-C88A-4D26-8FB3-5C6A2FD640C9}"/>
          </ac:spMkLst>
        </pc:spChg>
        <pc:spChg chg="add mod">
          <ac:chgData name="Tomer" userId="fc1987d7-f97f-4bb8-a9c4-6ce6e4384f76" providerId="ADAL" clId="{133BED11-7C68-43A8-8199-F198CAB5A8D7}" dt="2021-06-22T12:45:36.707" v="2562" actId="1076"/>
          <ac:spMkLst>
            <pc:docMk/>
            <pc:sldMk cId="3381081813" sldId="266"/>
            <ac:spMk id="54" creationId="{35974D02-A374-4F8D-B8A8-527DF7841551}"/>
          </ac:spMkLst>
        </pc:spChg>
        <pc:grpChg chg="add mod">
          <ac:chgData name="Tomer" userId="fc1987d7-f97f-4bb8-a9c4-6ce6e4384f76" providerId="ADAL" clId="{133BED11-7C68-43A8-8199-F198CAB5A8D7}" dt="2021-06-22T12:41:46.359" v="2415" actId="164"/>
          <ac:grpSpMkLst>
            <pc:docMk/>
            <pc:sldMk cId="3381081813" sldId="266"/>
            <ac:grpSpMk id="12" creationId="{325210A2-D8A2-400C-9ACF-3E1200AADBD1}"/>
          </ac:grpSpMkLst>
        </pc:grpChg>
        <pc:grpChg chg="add mod">
          <ac:chgData name="Tomer" userId="fc1987d7-f97f-4bb8-a9c4-6ce6e4384f76" providerId="ADAL" clId="{133BED11-7C68-43A8-8199-F198CAB5A8D7}" dt="2021-06-22T12:42:02.661" v="2419" actId="164"/>
          <ac:grpSpMkLst>
            <pc:docMk/>
            <pc:sldMk cId="3381081813" sldId="266"/>
            <ac:grpSpMk id="15" creationId="{73B2BA9A-A905-4367-B07E-7FA4510BFF0B}"/>
          </ac:grpSpMkLst>
        </pc:grpChg>
        <pc:grpChg chg="add mod">
          <ac:chgData name="Tomer" userId="fc1987d7-f97f-4bb8-a9c4-6ce6e4384f76" providerId="ADAL" clId="{133BED11-7C68-43A8-8199-F198CAB5A8D7}" dt="2021-06-22T12:45:58.008" v="2567" actId="164"/>
          <ac:grpSpMkLst>
            <pc:docMk/>
            <pc:sldMk cId="3381081813" sldId="266"/>
            <ac:grpSpMk id="21" creationId="{13F7F121-A596-4FC5-87CC-8ACE1A4E0F7A}"/>
          </ac:grpSpMkLst>
        </pc:grpChg>
        <pc:grpChg chg="add mod">
          <ac:chgData name="Tomer" userId="fc1987d7-f97f-4bb8-a9c4-6ce6e4384f76" providerId="ADAL" clId="{133BED11-7C68-43A8-8199-F198CAB5A8D7}" dt="2021-06-22T12:41:50.424" v="2416" actId="1076"/>
          <ac:grpSpMkLst>
            <pc:docMk/>
            <pc:sldMk cId="3381081813" sldId="266"/>
            <ac:grpSpMk id="46" creationId="{9BB7C6A3-D70F-4616-A88A-5B198DAF26B3}"/>
          </ac:grpSpMkLst>
        </pc:grpChg>
        <pc:grpChg chg="add mod">
          <ac:chgData name="Tomer" userId="fc1987d7-f97f-4bb8-a9c4-6ce6e4384f76" providerId="ADAL" clId="{133BED11-7C68-43A8-8199-F198CAB5A8D7}" dt="2021-06-22T12:42:07.326" v="2420" actId="1076"/>
          <ac:grpSpMkLst>
            <pc:docMk/>
            <pc:sldMk cId="3381081813" sldId="266"/>
            <ac:grpSpMk id="47" creationId="{68CDAD22-A8FB-4860-820C-0C906FB6559C}"/>
          </ac:grpSpMkLst>
        </pc:grpChg>
        <pc:grpChg chg="add mod">
          <ac:chgData name="Tomer" userId="fc1987d7-f97f-4bb8-a9c4-6ce6e4384f76" providerId="ADAL" clId="{133BED11-7C68-43A8-8199-F198CAB5A8D7}" dt="2021-06-22T12:46:44.257" v="2579" actId="1076"/>
          <ac:grpSpMkLst>
            <pc:docMk/>
            <pc:sldMk cId="3381081813" sldId="266"/>
            <ac:grpSpMk id="61" creationId="{40F2FD0D-B64B-4D96-BD17-9DEDB38A7300}"/>
          </ac:grpSpMkLst>
        </pc:grpChg>
        <pc:cxnChg chg="add mod">
          <ac:chgData name="Tomer" userId="fc1987d7-f97f-4bb8-a9c4-6ce6e4384f76" providerId="ADAL" clId="{133BED11-7C68-43A8-8199-F198CAB5A8D7}" dt="2021-06-22T12:41:50.424" v="2416" actId="1076"/>
          <ac:cxnSpMkLst>
            <pc:docMk/>
            <pc:sldMk cId="3381081813" sldId="266"/>
            <ac:cxnSpMk id="6" creationId="{9FF4A2F0-B4E9-48E9-BC51-C0B88A40E0B2}"/>
          </ac:cxnSpMkLst>
        </pc:cxnChg>
        <pc:cxnChg chg="add mod">
          <ac:chgData name="Tomer" userId="fc1987d7-f97f-4bb8-a9c4-6ce6e4384f76" providerId="ADAL" clId="{133BED11-7C68-43A8-8199-F198CAB5A8D7}" dt="2021-06-22T12:41:46.359" v="2415" actId="164"/>
          <ac:cxnSpMkLst>
            <pc:docMk/>
            <pc:sldMk cId="3381081813" sldId="266"/>
            <ac:cxnSpMk id="29" creationId="{6028E446-E93C-4BA5-BE7A-1D1A5069A0B2}"/>
          </ac:cxnSpMkLst>
        </pc:cxnChg>
        <pc:cxnChg chg="add mod">
          <ac:chgData name="Tomer" userId="fc1987d7-f97f-4bb8-a9c4-6ce6e4384f76" providerId="ADAL" clId="{133BED11-7C68-43A8-8199-F198CAB5A8D7}" dt="2021-06-22T12:45:58.008" v="2567" actId="164"/>
          <ac:cxnSpMkLst>
            <pc:docMk/>
            <pc:sldMk cId="3381081813" sldId="266"/>
            <ac:cxnSpMk id="30" creationId="{E20B27E5-DC16-4072-87DB-F2D612CD3AD6}"/>
          </ac:cxnSpMkLst>
        </pc:cxnChg>
        <pc:cxnChg chg="add mod">
          <ac:chgData name="Tomer" userId="fc1987d7-f97f-4bb8-a9c4-6ce6e4384f76" providerId="ADAL" clId="{133BED11-7C68-43A8-8199-F198CAB5A8D7}" dt="2021-06-22T12:42:02.661" v="2419" actId="164"/>
          <ac:cxnSpMkLst>
            <pc:docMk/>
            <pc:sldMk cId="3381081813" sldId="266"/>
            <ac:cxnSpMk id="33" creationId="{06896EDB-7DDC-467B-B63F-FFAC12693317}"/>
          </ac:cxnSpMkLst>
        </pc:cxnChg>
        <pc:cxnChg chg="add mod">
          <ac:chgData name="Tomer" userId="fc1987d7-f97f-4bb8-a9c4-6ce6e4384f76" providerId="ADAL" clId="{133BED11-7C68-43A8-8199-F198CAB5A8D7}" dt="2021-06-22T12:46:44.257" v="2579" actId="1076"/>
          <ac:cxnSpMkLst>
            <pc:docMk/>
            <pc:sldMk cId="3381081813" sldId="266"/>
            <ac:cxnSpMk id="38" creationId="{A7B75AC4-C4F7-4479-A4EB-669C2EFC924B}"/>
          </ac:cxnSpMkLst>
        </pc:cxnChg>
        <pc:cxnChg chg="add mod">
          <ac:chgData name="Tomer" userId="fc1987d7-f97f-4bb8-a9c4-6ce6e4384f76" providerId="ADAL" clId="{133BED11-7C68-43A8-8199-F198CAB5A8D7}" dt="2021-06-22T12:44:44.381" v="2501" actId="14100"/>
          <ac:cxnSpMkLst>
            <pc:docMk/>
            <pc:sldMk cId="3381081813" sldId="266"/>
            <ac:cxnSpMk id="44" creationId="{503EACAB-F8F9-4635-8A85-6EEC91D6B072}"/>
          </ac:cxnSpMkLst>
        </pc:cxnChg>
        <pc:cxnChg chg="add mod">
          <ac:chgData name="Tomer" userId="fc1987d7-f97f-4bb8-a9c4-6ce6e4384f76" providerId="ADAL" clId="{133BED11-7C68-43A8-8199-F198CAB5A8D7}" dt="2021-06-22T12:43:07.211" v="2431" actId="1076"/>
          <ac:cxnSpMkLst>
            <pc:docMk/>
            <pc:sldMk cId="3381081813" sldId="266"/>
            <ac:cxnSpMk id="53" creationId="{43DC47E1-A645-4E8B-A839-176514EBC840}"/>
          </ac:cxnSpMkLst>
        </pc:cxnChg>
      </pc:sldChg>
      <pc:sldChg chg="addSp delSp modSp new mod modClrScheme chgLayout">
        <pc:chgData name="Tomer" userId="fc1987d7-f97f-4bb8-a9c4-6ce6e4384f76" providerId="ADAL" clId="{133BED11-7C68-43A8-8199-F198CAB5A8D7}" dt="2021-06-22T13:23:59.442" v="3730" actId="122"/>
        <pc:sldMkLst>
          <pc:docMk/>
          <pc:sldMk cId="2161583246" sldId="267"/>
        </pc:sldMkLst>
        <pc:spChg chg="del mod ord">
          <ac:chgData name="Tomer" userId="fc1987d7-f97f-4bb8-a9c4-6ce6e4384f76" providerId="ADAL" clId="{133BED11-7C68-43A8-8199-F198CAB5A8D7}" dt="2021-06-22T13:18:14.493" v="3381" actId="700"/>
          <ac:spMkLst>
            <pc:docMk/>
            <pc:sldMk cId="2161583246" sldId="267"/>
            <ac:spMk id="2" creationId="{99768F34-4417-4EAF-95A3-7AD579E6B23F}"/>
          </ac:spMkLst>
        </pc:spChg>
        <pc:spChg chg="del mod ord">
          <ac:chgData name="Tomer" userId="fc1987d7-f97f-4bb8-a9c4-6ce6e4384f76" providerId="ADAL" clId="{133BED11-7C68-43A8-8199-F198CAB5A8D7}" dt="2021-06-22T13:18:14.493" v="3381" actId="700"/>
          <ac:spMkLst>
            <pc:docMk/>
            <pc:sldMk cId="2161583246" sldId="267"/>
            <ac:spMk id="3" creationId="{4EEC0546-174D-40AA-B9BD-6AC2EA619C22}"/>
          </ac:spMkLst>
        </pc:spChg>
        <pc:spChg chg="add mod ord">
          <ac:chgData name="Tomer" userId="fc1987d7-f97f-4bb8-a9c4-6ce6e4384f76" providerId="ADAL" clId="{133BED11-7C68-43A8-8199-F198CAB5A8D7}" dt="2021-06-22T13:23:59.442" v="3730" actId="122"/>
          <ac:spMkLst>
            <pc:docMk/>
            <pc:sldMk cId="2161583246" sldId="267"/>
            <ac:spMk id="4" creationId="{CA1F4270-94D0-45FC-8153-1CD23089FCB0}"/>
          </ac:spMkLst>
        </pc:spChg>
        <pc:spChg chg="add del mod ord">
          <ac:chgData name="Tomer" userId="fc1987d7-f97f-4bb8-a9c4-6ce6e4384f76" providerId="ADAL" clId="{133BED11-7C68-43A8-8199-F198CAB5A8D7}" dt="2021-06-22T13:18:35.633" v="3409" actId="478"/>
          <ac:spMkLst>
            <pc:docMk/>
            <pc:sldMk cId="2161583246" sldId="267"/>
            <ac:spMk id="5" creationId="{86D05C0A-C749-43AE-873F-D2E60C49D534}"/>
          </ac:spMkLst>
        </pc:spChg>
      </pc:sldChg>
      <pc:sldChg chg="modSp add mod">
        <pc:chgData name="Tomer" userId="fc1987d7-f97f-4bb8-a9c4-6ce6e4384f76" providerId="ADAL" clId="{133BED11-7C68-43A8-8199-F198CAB5A8D7}" dt="2021-06-22T13:23:15.211" v="3722" actId="20577"/>
        <pc:sldMkLst>
          <pc:docMk/>
          <pc:sldMk cId="782821442" sldId="268"/>
        </pc:sldMkLst>
        <pc:spChg chg="mod">
          <ac:chgData name="Tomer" userId="fc1987d7-f97f-4bb8-a9c4-6ce6e4384f76" providerId="ADAL" clId="{133BED11-7C68-43A8-8199-F198CAB5A8D7}" dt="2021-06-22T13:20:32.540" v="3469" actId="20577"/>
          <ac:spMkLst>
            <pc:docMk/>
            <pc:sldMk cId="782821442" sldId="268"/>
            <ac:spMk id="2" creationId="{5B8AF77E-B33D-4529-8B87-F8D6175E229F}"/>
          </ac:spMkLst>
        </pc:spChg>
        <pc:spChg chg="mod">
          <ac:chgData name="Tomer" userId="fc1987d7-f97f-4bb8-a9c4-6ce6e4384f76" providerId="ADAL" clId="{133BED11-7C68-43A8-8199-F198CAB5A8D7}" dt="2021-06-22T13:23:15.211" v="3722" actId="20577"/>
          <ac:spMkLst>
            <pc:docMk/>
            <pc:sldMk cId="782821442" sldId="268"/>
            <ac:spMk id="3" creationId="{1D07347E-5F66-420D-B8E9-11271724382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C8A9C-98E2-4B22-A76E-41CD7EBE3F7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01EF50-3504-4EBC-8A95-0C99D2579A59}">
      <dgm:prSet/>
      <dgm:spPr/>
      <dgm:t>
        <a:bodyPr/>
        <a:lstStyle/>
        <a:p>
          <a:r>
            <a:rPr lang="en-US" dirty="0"/>
            <a:t>Why Stablecoins?</a:t>
          </a:r>
        </a:p>
      </dgm:t>
    </dgm:pt>
    <dgm:pt modelId="{163E7F57-E350-4239-86ED-1DF18F13353E}" type="parTrans" cxnId="{C9BEA5C9-260C-49FB-AB69-C43539A18627}">
      <dgm:prSet/>
      <dgm:spPr/>
      <dgm:t>
        <a:bodyPr/>
        <a:lstStyle/>
        <a:p>
          <a:endParaRPr lang="en-US"/>
        </a:p>
      </dgm:t>
    </dgm:pt>
    <dgm:pt modelId="{0289A809-98B6-42B4-84DC-1BD6EE67ED57}" type="sibTrans" cxnId="{C9BEA5C9-260C-49FB-AB69-C43539A18627}">
      <dgm:prSet/>
      <dgm:spPr/>
      <dgm:t>
        <a:bodyPr/>
        <a:lstStyle/>
        <a:p>
          <a:endParaRPr lang="en-US"/>
        </a:p>
      </dgm:t>
    </dgm:pt>
    <dgm:pt modelId="{17CB8C36-F0A1-4552-A284-DE8A5A9F3A32}">
      <dgm:prSet/>
      <dgm:spPr/>
      <dgm:t>
        <a:bodyPr/>
        <a:lstStyle/>
        <a:p>
          <a:r>
            <a:rPr lang="en-US"/>
            <a:t>The common cryptocurrencies (BTC, ETH, etc.) suffer from high volatility in their valuations.</a:t>
          </a:r>
          <a:br>
            <a:rPr lang="en-US"/>
          </a:br>
          <a:endParaRPr lang="en-US"/>
        </a:p>
      </dgm:t>
    </dgm:pt>
    <dgm:pt modelId="{0B1F3BC5-5B45-4881-9F56-859CC327FCC3}" type="parTrans" cxnId="{CB0A1A0C-3515-4CFA-966A-0041D68546AB}">
      <dgm:prSet/>
      <dgm:spPr/>
      <dgm:t>
        <a:bodyPr/>
        <a:lstStyle/>
        <a:p>
          <a:endParaRPr lang="en-US"/>
        </a:p>
      </dgm:t>
    </dgm:pt>
    <dgm:pt modelId="{58E26F4E-70CD-4FEB-AFBB-77C6D022C9A6}" type="sibTrans" cxnId="{CB0A1A0C-3515-4CFA-966A-0041D68546AB}">
      <dgm:prSet/>
      <dgm:spPr/>
      <dgm:t>
        <a:bodyPr/>
        <a:lstStyle/>
        <a:p>
          <a:endParaRPr lang="en-US"/>
        </a:p>
      </dgm:t>
    </dgm:pt>
    <dgm:pt modelId="{B71E428A-8198-4EB1-A689-AF4A3C19698B}">
      <dgm:prSet/>
      <dgm:spPr/>
      <dgm:t>
        <a:bodyPr/>
        <a:lstStyle/>
        <a:p>
          <a:r>
            <a:rPr lang="en-US"/>
            <a:t>What are Stablecoins?</a:t>
          </a:r>
        </a:p>
      </dgm:t>
    </dgm:pt>
    <dgm:pt modelId="{61B98256-ED4C-4554-B7B6-C66A74563C1B}" type="parTrans" cxnId="{689E510E-680E-49EA-AEEB-7F2430822817}">
      <dgm:prSet/>
      <dgm:spPr/>
      <dgm:t>
        <a:bodyPr/>
        <a:lstStyle/>
        <a:p>
          <a:endParaRPr lang="en-US"/>
        </a:p>
      </dgm:t>
    </dgm:pt>
    <dgm:pt modelId="{8A3B6C4D-23A7-481D-B0FB-4B7B5CE9C74D}" type="sibTrans" cxnId="{689E510E-680E-49EA-AEEB-7F2430822817}">
      <dgm:prSet/>
      <dgm:spPr/>
      <dgm:t>
        <a:bodyPr/>
        <a:lstStyle/>
        <a:p>
          <a:endParaRPr lang="en-US"/>
        </a:p>
      </dgm:t>
    </dgm:pt>
    <dgm:pt modelId="{3F9B756A-4DB2-4B5A-BC52-BD250DE6FA65}">
      <dgm:prSet/>
      <dgm:spPr/>
      <dgm:t>
        <a:bodyPr/>
        <a:lstStyle/>
        <a:p>
          <a:r>
            <a:rPr lang="en-US"/>
            <a:t>Cryptocurrencies which try to </a:t>
          </a:r>
          <a:r>
            <a:rPr lang="en-US" b="0" i="0"/>
            <a:t>tackle price fluctuations by tying their value to other more stable assets – usually fiat.</a:t>
          </a:r>
          <a:endParaRPr lang="en-US"/>
        </a:p>
      </dgm:t>
    </dgm:pt>
    <dgm:pt modelId="{38FA2D01-134C-4A06-8AEE-705F4569F0A5}" type="parTrans" cxnId="{38383942-A325-4284-B864-AA721EFFF3DD}">
      <dgm:prSet/>
      <dgm:spPr/>
      <dgm:t>
        <a:bodyPr/>
        <a:lstStyle/>
        <a:p>
          <a:endParaRPr lang="en-US"/>
        </a:p>
      </dgm:t>
    </dgm:pt>
    <dgm:pt modelId="{808D0DB7-111F-4370-8922-4DAC325FB37E}" type="sibTrans" cxnId="{38383942-A325-4284-B864-AA721EFFF3DD}">
      <dgm:prSet/>
      <dgm:spPr/>
      <dgm:t>
        <a:bodyPr/>
        <a:lstStyle/>
        <a:p>
          <a:endParaRPr lang="en-US"/>
        </a:p>
      </dgm:t>
    </dgm:pt>
    <dgm:pt modelId="{F7946BAA-4245-4D70-8B3E-D375F93D86AE}" type="pres">
      <dgm:prSet presAssocID="{90DC8A9C-98E2-4B22-A76E-41CD7EBE3F76}" presName="linear" presStyleCnt="0">
        <dgm:presLayoutVars>
          <dgm:dir/>
          <dgm:animLvl val="lvl"/>
          <dgm:resizeHandles val="exact"/>
        </dgm:presLayoutVars>
      </dgm:prSet>
      <dgm:spPr/>
    </dgm:pt>
    <dgm:pt modelId="{1CE70C44-8FF6-4E5C-B6AE-AE451D5B01ED}" type="pres">
      <dgm:prSet presAssocID="{3301EF50-3504-4EBC-8A95-0C99D2579A59}" presName="parentLin" presStyleCnt="0"/>
      <dgm:spPr/>
    </dgm:pt>
    <dgm:pt modelId="{2DF63428-946A-4205-B940-0BBC387D61E8}" type="pres">
      <dgm:prSet presAssocID="{3301EF50-3504-4EBC-8A95-0C99D2579A59}" presName="parentLeftMargin" presStyleLbl="node1" presStyleIdx="0" presStyleCnt="2"/>
      <dgm:spPr/>
    </dgm:pt>
    <dgm:pt modelId="{33784B5D-A901-40C1-88EC-478383B799CE}" type="pres">
      <dgm:prSet presAssocID="{3301EF50-3504-4EBC-8A95-0C99D2579A5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773BE60-EC93-4293-B951-75EB9A23B3F2}" type="pres">
      <dgm:prSet presAssocID="{3301EF50-3504-4EBC-8A95-0C99D2579A59}" presName="negativeSpace" presStyleCnt="0"/>
      <dgm:spPr/>
    </dgm:pt>
    <dgm:pt modelId="{35B37305-8E26-4198-8E86-BBA9C8A74884}" type="pres">
      <dgm:prSet presAssocID="{3301EF50-3504-4EBC-8A95-0C99D2579A59}" presName="childText" presStyleLbl="conFgAcc1" presStyleIdx="0" presStyleCnt="2">
        <dgm:presLayoutVars>
          <dgm:bulletEnabled val="1"/>
        </dgm:presLayoutVars>
      </dgm:prSet>
      <dgm:spPr/>
    </dgm:pt>
    <dgm:pt modelId="{BE3CA014-78D7-4FF3-A4DE-31529CE46567}" type="pres">
      <dgm:prSet presAssocID="{0289A809-98B6-42B4-84DC-1BD6EE67ED57}" presName="spaceBetweenRectangles" presStyleCnt="0"/>
      <dgm:spPr/>
    </dgm:pt>
    <dgm:pt modelId="{B32863D2-4A3B-4207-8D0A-FE128F0DECFA}" type="pres">
      <dgm:prSet presAssocID="{B71E428A-8198-4EB1-A689-AF4A3C19698B}" presName="parentLin" presStyleCnt="0"/>
      <dgm:spPr/>
    </dgm:pt>
    <dgm:pt modelId="{E47350CC-CA9D-4CC0-98EA-DAAC64BB9636}" type="pres">
      <dgm:prSet presAssocID="{B71E428A-8198-4EB1-A689-AF4A3C19698B}" presName="parentLeftMargin" presStyleLbl="node1" presStyleIdx="0" presStyleCnt="2"/>
      <dgm:spPr/>
    </dgm:pt>
    <dgm:pt modelId="{35E8EE1D-A81D-4069-87F5-75309C941D97}" type="pres">
      <dgm:prSet presAssocID="{B71E428A-8198-4EB1-A689-AF4A3C19698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65F145-973D-4A4C-BA6E-9290E323FE22}" type="pres">
      <dgm:prSet presAssocID="{B71E428A-8198-4EB1-A689-AF4A3C19698B}" presName="negativeSpace" presStyleCnt="0"/>
      <dgm:spPr/>
    </dgm:pt>
    <dgm:pt modelId="{F7B464FE-0E76-4372-A8BD-E062A4ED7943}" type="pres">
      <dgm:prSet presAssocID="{B71E428A-8198-4EB1-A689-AF4A3C19698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DA0D404-FF86-4403-8A29-C3EC848B6829}" type="presOf" srcId="{3301EF50-3504-4EBC-8A95-0C99D2579A59}" destId="{33784B5D-A901-40C1-88EC-478383B799CE}" srcOrd="1" destOrd="0" presId="urn:microsoft.com/office/officeart/2005/8/layout/list1"/>
    <dgm:cxn modelId="{CB0A1A0C-3515-4CFA-966A-0041D68546AB}" srcId="{3301EF50-3504-4EBC-8A95-0C99D2579A59}" destId="{17CB8C36-F0A1-4552-A284-DE8A5A9F3A32}" srcOrd="0" destOrd="0" parTransId="{0B1F3BC5-5B45-4881-9F56-859CC327FCC3}" sibTransId="{58E26F4E-70CD-4FEB-AFBB-77C6D022C9A6}"/>
    <dgm:cxn modelId="{FA2B1A0E-B670-46DA-A192-76045B54A50A}" type="presOf" srcId="{3F9B756A-4DB2-4B5A-BC52-BD250DE6FA65}" destId="{F7B464FE-0E76-4372-A8BD-E062A4ED7943}" srcOrd="0" destOrd="0" presId="urn:microsoft.com/office/officeart/2005/8/layout/list1"/>
    <dgm:cxn modelId="{689E510E-680E-49EA-AEEB-7F2430822817}" srcId="{90DC8A9C-98E2-4B22-A76E-41CD7EBE3F76}" destId="{B71E428A-8198-4EB1-A689-AF4A3C19698B}" srcOrd="1" destOrd="0" parTransId="{61B98256-ED4C-4554-B7B6-C66A74563C1B}" sibTransId="{8A3B6C4D-23A7-481D-B0FB-4B7B5CE9C74D}"/>
    <dgm:cxn modelId="{BC1C7938-38CD-4BAF-A3DF-FFAE5AA969E9}" type="presOf" srcId="{3301EF50-3504-4EBC-8A95-0C99D2579A59}" destId="{2DF63428-946A-4205-B940-0BBC387D61E8}" srcOrd="0" destOrd="0" presId="urn:microsoft.com/office/officeart/2005/8/layout/list1"/>
    <dgm:cxn modelId="{C9948960-B30E-4269-9A0B-398669EAD6E5}" type="presOf" srcId="{B71E428A-8198-4EB1-A689-AF4A3C19698B}" destId="{E47350CC-CA9D-4CC0-98EA-DAAC64BB9636}" srcOrd="0" destOrd="0" presId="urn:microsoft.com/office/officeart/2005/8/layout/list1"/>
    <dgm:cxn modelId="{38383942-A325-4284-B864-AA721EFFF3DD}" srcId="{B71E428A-8198-4EB1-A689-AF4A3C19698B}" destId="{3F9B756A-4DB2-4B5A-BC52-BD250DE6FA65}" srcOrd="0" destOrd="0" parTransId="{38FA2D01-134C-4A06-8AEE-705F4569F0A5}" sibTransId="{808D0DB7-111F-4370-8922-4DAC325FB37E}"/>
    <dgm:cxn modelId="{7E41B46D-7523-419E-8017-799482D1614F}" type="presOf" srcId="{17CB8C36-F0A1-4552-A284-DE8A5A9F3A32}" destId="{35B37305-8E26-4198-8E86-BBA9C8A74884}" srcOrd="0" destOrd="0" presId="urn:microsoft.com/office/officeart/2005/8/layout/list1"/>
    <dgm:cxn modelId="{9D44425A-9DC6-4F45-A743-4CB439B9270B}" type="presOf" srcId="{B71E428A-8198-4EB1-A689-AF4A3C19698B}" destId="{35E8EE1D-A81D-4069-87F5-75309C941D97}" srcOrd="1" destOrd="0" presId="urn:microsoft.com/office/officeart/2005/8/layout/list1"/>
    <dgm:cxn modelId="{0FA05BC2-26C8-4E23-ABF2-E3D139FF42DF}" type="presOf" srcId="{90DC8A9C-98E2-4B22-A76E-41CD7EBE3F76}" destId="{F7946BAA-4245-4D70-8B3E-D375F93D86AE}" srcOrd="0" destOrd="0" presId="urn:microsoft.com/office/officeart/2005/8/layout/list1"/>
    <dgm:cxn modelId="{C9BEA5C9-260C-49FB-AB69-C43539A18627}" srcId="{90DC8A9C-98E2-4B22-A76E-41CD7EBE3F76}" destId="{3301EF50-3504-4EBC-8A95-0C99D2579A59}" srcOrd="0" destOrd="0" parTransId="{163E7F57-E350-4239-86ED-1DF18F13353E}" sibTransId="{0289A809-98B6-42B4-84DC-1BD6EE67ED57}"/>
    <dgm:cxn modelId="{8F891312-62F2-40DB-BDD7-494C11BE7AF2}" type="presParOf" srcId="{F7946BAA-4245-4D70-8B3E-D375F93D86AE}" destId="{1CE70C44-8FF6-4E5C-B6AE-AE451D5B01ED}" srcOrd="0" destOrd="0" presId="urn:microsoft.com/office/officeart/2005/8/layout/list1"/>
    <dgm:cxn modelId="{1B5154A0-B16B-49FF-AE8A-5AF7F2D9A99F}" type="presParOf" srcId="{1CE70C44-8FF6-4E5C-B6AE-AE451D5B01ED}" destId="{2DF63428-946A-4205-B940-0BBC387D61E8}" srcOrd="0" destOrd="0" presId="urn:microsoft.com/office/officeart/2005/8/layout/list1"/>
    <dgm:cxn modelId="{7D6DB495-DA4A-4F52-AF9E-8405CCB6CAF1}" type="presParOf" srcId="{1CE70C44-8FF6-4E5C-B6AE-AE451D5B01ED}" destId="{33784B5D-A901-40C1-88EC-478383B799CE}" srcOrd="1" destOrd="0" presId="urn:microsoft.com/office/officeart/2005/8/layout/list1"/>
    <dgm:cxn modelId="{CBB8E374-B72F-473C-B7C9-6543C4C0D4F8}" type="presParOf" srcId="{F7946BAA-4245-4D70-8B3E-D375F93D86AE}" destId="{5773BE60-EC93-4293-B951-75EB9A23B3F2}" srcOrd="1" destOrd="0" presId="urn:microsoft.com/office/officeart/2005/8/layout/list1"/>
    <dgm:cxn modelId="{7909CF9C-AA48-4188-8165-97AE73695D26}" type="presParOf" srcId="{F7946BAA-4245-4D70-8B3E-D375F93D86AE}" destId="{35B37305-8E26-4198-8E86-BBA9C8A74884}" srcOrd="2" destOrd="0" presId="urn:microsoft.com/office/officeart/2005/8/layout/list1"/>
    <dgm:cxn modelId="{9D263EFB-3686-4132-AAF3-96A78E0CAA34}" type="presParOf" srcId="{F7946BAA-4245-4D70-8B3E-D375F93D86AE}" destId="{BE3CA014-78D7-4FF3-A4DE-31529CE46567}" srcOrd="3" destOrd="0" presId="urn:microsoft.com/office/officeart/2005/8/layout/list1"/>
    <dgm:cxn modelId="{0BFFAB53-DEFE-42B3-BC38-897E5A4CBD05}" type="presParOf" srcId="{F7946BAA-4245-4D70-8B3E-D375F93D86AE}" destId="{B32863D2-4A3B-4207-8D0A-FE128F0DECFA}" srcOrd="4" destOrd="0" presId="urn:microsoft.com/office/officeart/2005/8/layout/list1"/>
    <dgm:cxn modelId="{61719876-079A-4087-957C-5DCA68146256}" type="presParOf" srcId="{B32863D2-4A3B-4207-8D0A-FE128F0DECFA}" destId="{E47350CC-CA9D-4CC0-98EA-DAAC64BB9636}" srcOrd="0" destOrd="0" presId="urn:microsoft.com/office/officeart/2005/8/layout/list1"/>
    <dgm:cxn modelId="{88E464B0-3C55-481E-AC1A-1AC5A5306D63}" type="presParOf" srcId="{B32863D2-4A3B-4207-8D0A-FE128F0DECFA}" destId="{35E8EE1D-A81D-4069-87F5-75309C941D97}" srcOrd="1" destOrd="0" presId="urn:microsoft.com/office/officeart/2005/8/layout/list1"/>
    <dgm:cxn modelId="{4A161DD0-2329-4157-92C1-DDF4AA88D025}" type="presParOf" srcId="{F7946BAA-4245-4D70-8B3E-D375F93D86AE}" destId="{C465F145-973D-4A4C-BA6E-9290E323FE22}" srcOrd="5" destOrd="0" presId="urn:microsoft.com/office/officeart/2005/8/layout/list1"/>
    <dgm:cxn modelId="{E1C28ADC-8C45-4C03-8652-DAF9B0AA796A}" type="presParOf" srcId="{F7946BAA-4245-4D70-8B3E-D375F93D86AE}" destId="{F7B464FE-0E76-4372-A8BD-E062A4ED794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80CA63-3E88-4B4B-8F4B-01B8EDB5B85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11BD40-1A05-4F88-B047-30B8B3E62601}">
      <dgm:prSet/>
      <dgm:spPr/>
      <dgm:t>
        <a:bodyPr/>
        <a:lstStyle/>
        <a:p>
          <a:r>
            <a:rPr lang="en-US"/>
            <a:t>Types of Stablecoins:</a:t>
          </a:r>
        </a:p>
      </dgm:t>
    </dgm:pt>
    <dgm:pt modelId="{0F4F177E-678E-4E54-B8BF-B03B76CD4330}" type="parTrans" cxnId="{27540897-11AC-45E0-9DCD-C68D3FE03C52}">
      <dgm:prSet/>
      <dgm:spPr/>
      <dgm:t>
        <a:bodyPr/>
        <a:lstStyle/>
        <a:p>
          <a:endParaRPr lang="en-US"/>
        </a:p>
      </dgm:t>
    </dgm:pt>
    <dgm:pt modelId="{93EC1E57-AAE3-441E-9BF4-8FD321C5B97B}" type="sibTrans" cxnId="{27540897-11AC-45E0-9DCD-C68D3FE03C52}">
      <dgm:prSet/>
      <dgm:spPr/>
      <dgm:t>
        <a:bodyPr/>
        <a:lstStyle/>
        <a:p>
          <a:endParaRPr lang="en-US"/>
        </a:p>
      </dgm:t>
    </dgm:pt>
    <dgm:pt modelId="{01D15497-51F8-45ED-868C-ADD1DCD15405}">
      <dgm:prSet/>
      <dgm:spPr/>
      <dgm:t>
        <a:bodyPr/>
        <a:lstStyle/>
        <a:p>
          <a:r>
            <a:rPr lang="en-US" b="0" i="0"/>
            <a:t>Fiat-Collateralized Stablecoins</a:t>
          </a:r>
          <a:endParaRPr lang="en-US"/>
        </a:p>
      </dgm:t>
    </dgm:pt>
    <dgm:pt modelId="{59BF7E41-DFEF-4F78-8DC9-4B77C67236B8}" type="parTrans" cxnId="{8A0AA726-A1C7-4C70-882C-59C49491D502}">
      <dgm:prSet/>
      <dgm:spPr/>
      <dgm:t>
        <a:bodyPr/>
        <a:lstStyle/>
        <a:p>
          <a:endParaRPr lang="en-US"/>
        </a:p>
      </dgm:t>
    </dgm:pt>
    <dgm:pt modelId="{B9A948FF-F357-44A5-A792-3796E3E6DA26}" type="sibTrans" cxnId="{8A0AA726-A1C7-4C70-882C-59C49491D502}">
      <dgm:prSet/>
      <dgm:spPr/>
      <dgm:t>
        <a:bodyPr/>
        <a:lstStyle/>
        <a:p>
          <a:endParaRPr lang="en-US"/>
        </a:p>
      </dgm:t>
    </dgm:pt>
    <dgm:pt modelId="{A5D91A35-0F5B-4819-A18F-71DDC314A4E8}">
      <dgm:prSet/>
      <dgm:spPr/>
      <dgm:t>
        <a:bodyPr/>
        <a:lstStyle/>
        <a:p>
          <a:r>
            <a:rPr lang="en-US" b="0" i="0"/>
            <a:t>Crypto-Collateralized Stablecoins</a:t>
          </a:r>
          <a:endParaRPr lang="en-US"/>
        </a:p>
      </dgm:t>
    </dgm:pt>
    <dgm:pt modelId="{761D6138-C0A8-4529-AEB2-B9705A3BFF91}" type="parTrans" cxnId="{9650BDDA-4FD7-407D-91A6-5DA53A3CE4DB}">
      <dgm:prSet/>
      <dgm:spPr/>
      <dgm:t>
        <a:bodyPr/>
        <a:lstStyle/>
        <a:p>
          <a:endParaRPr lang="en-US"/>
        </a:p>
      </dgm:t>
    </dgm:pt>
    <dgm:pt modelId="{A0DC5E9F-63D1-4CA1-A553-A3DB5DB3176A}" type="sibTrans" cxnId="{9650BDDA-4FD7-407D-91A6-5DA53A3CE4DB}">
      <dgm:prSet/>
      <dgm:spPr/>
      <dgm:t>
        <a:bodyPr/>
        <a:lstStyle/>
        <a:p>
          <a:endParaRPr lang="en-US"/>
        </a:p>
      </dgm:t>
    </dgm:pt>
    <dgm:pt modelId="{FC008DD4-B441-4DEF-88A6-199D98BB9E27}">
      <dgm:prSet/>
      <dgm:spPr/>
      <dgm:t>
        <a:bodyPr/>
        <a:lstStyle/>
        <a:p>
          <a:r>
            <a:rPr lang="en-US" b="0" i="0" dirty="0">
              <a:solidFill>
                <a:srgbClr val="00B050"/>
              </a:solidFill>
            </a:rPr>
            <a:t>Non-Collateralized (algorithmic) Stablecoins</a:t>
          </a:r>
          <a:endParaRPr lang="en-US" dirty="0">
            <a:solidFill>
              <a:srgbClr val="00B050"/>
            </a:solidFill>
          </a:endParaRPr>
        </a:p>
      </dgm:t>
    </dgm:pt>
    <dgm:pt modelId="{EB90B02C-0236-46D6-8F8B-DB1F5F501781}" type="parTrans" cxnId="{09CE3B7A-8F78-45A4-95E0-6355F5C3D4A7}">
      <dgm:prSet/>
      <dgm:spPr/>
      <dgm:t>
        <a:bodyPr/>
        <a:lstStyle/>
        <a:p>
          <a:endParaRPr lang="en-US"/>
        </a:p>
      </dgm:t>
    </dgm:pt>
    <dgm:pt modelId="{AD4D4134-CEFA-4CC9-82DD-75D2480AB98F}" type="sibTrans" cxnId="{09CE3B7A-8F78-45A4-95E0-6355F5C3D4A7}">
      <dgm:prSet/>
      <dgm:spPr/>
      <dgm:t>
        <a:bodyPr/>
        <a:lstStyle/>
        <a:p>
          <a:endParaRPr lang="en-US"/>
        </a:p>
      </dgm:t>
    </dgm:pt>
    <dgm:pt modelId="{8AD3FEF2-AC90-4FDD-8DE4-AB71DE73CE44}">
      <dgm:prSet/>
      <dgm:spPr/>
      <dgm:t>
        <a:bodyPr/>
        <a:lstStyle/>
        <a:p>
          <a:r>
            <a:rPr lang="en-US"/>
            <a:t>Algorithmic Stablecoins:</a:t>
          </a:r>
        </a:p>
      </dgm:t>
    </dgm:pt>
    <dgm:pt modelId="{F5704844-E9F6-4D2A-B2BE-F03F46F41138}" type="parTrans" cxnId="{5CA01558-A6ED-4DBD-BCFB-4118575CA96F}">
      <dgm:prSet/>
      <dgm:spPr/>
      <dgm:t>
        <a:bodyPr/>
        <a:lstStyle/>
        <a:p>
          <a:endParaRPr lang="en-US"/>
        </a:p>
      </dgm:t>
    </dgm:pt>
    <dgm:pt modelId="{1C2F0825-4091-4FDC-BAA4-D50BF23AD0AF}" type="sibTrans" cxnId="{5CA01558-A6ED-4DBD-BCFB-4118575CA96F}">
      <dgm:prSet/>
      <dgm:spPr/>
      <dgm:t>
        <a:bodyPr/>
        <a:lstStyle/>
        <a:p>
          <a:endParaRPr lang="en-US"/>
        </a:p>
      </dgm:t>
    </dgm:pt>
    <dgm:pt modelId="{F8FCD22C-DC1C-474C-9CAA-CFC7888E24BB}">
      <dgm:prSet/>
      <dgm:spPr/>
      <dgm:t>
        <a:bodyPr/>
        <a:lstStyle/>
        <a:p>
          <a:r>
            <a:rPr lang="en-US"/>
            <a:t>Do not use any reserve, but include a working mechanism, like that of a central bank, to retain a stable price. </a:t>
          </a:r>
        </a:p>
      </dgm:t>
    </dgm:pt>
    <dgm:pt modelId="{185730CD-5B6F-461B-9014-BE2C76A86FAE}" type="parTrans" cxnId="{C0A24482-C4D2-4851-B6C3-B059769178A9}">
      <dgm:prSet/>
      <dgm:spPr/>
      <dgm:t>
        <a:bodyPr/>
        <a:lstStyle/>
        <a:p>
          <a:endParaRPr lang="en-US"/>
        </a:p>
      </dgm:t>
    </dgm:pt>
    <dgm:pt modelId="{EB56949B-FE8B-4B69-B258-B0A6ACA52FDE}" type="sibTrans" cxnId="{C0A24482-C4D2-4851-B6C3-B059769178A9}">
      <dgm:prSet/>
      <dgm:spPr/>
      <dgm:t>
        <a:bodyPr/>
        <a:lstStyle/>
        <a:p>
          <a:endParaRPr lang="en-US"/>
        </a:p>
      </dgm:t>
    </dgm:pt>
    <dgm:pt modelId="{C8543F71-E2C6-4034-837B-75C4595CF1F4}" type="pres">
      <dgm:prSet presAssocID="{AD80CA63-3E88-4B4B-8F4B-01B8EDB5B854}" presName="linear" presStyleCnt="0">
        <dgm:presLayoutVars>
          <dgm:dir/>
          <dgm:animLvl val="lvl"/>
          <dgm:resizeHandles val="exact"/>
        </dgm:presLayoutVars>
      </dgm:prSet>
      <dgm:spPr/>
    </dgm:pt>
    <dgm:pt modelId="{24FA8039-F08B-4391-B0C5-4CF47CD327B4}" type="pres">
      <dgm:prSet presAssocID="{4D11BD40-1A05-4F88-B047-30B8B3E62601}" presName="parentLin" presStyleCnt="0"/>
      <dgm:spPr/>
    </dgm:pt>
    <dgm:pt modelId="{4C2D36EA-77C3-4F5F-BCEA-B591315E5F2D}" type="pres">
      <dgm:prSet presAssocID="{4D11BD40-1A05-4F88-B047-30B8B3E62601}" presName="parentLeftMargin" presStyleLbl="node1" presStyleIdx="0" presStyleCnt="2"/>
      <dgm:spPr/>
    </dgm:pt>
    <dgm:pt modelId="{A3177678-5532-408B-B2B6-BBF9E2386B63}" type="pres">
      <dgm:prSet presAssocID="{4D11BD40-1A05-4F88-B047-30B8B3E626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E255F6E-CF40-49D2-8EC8-E932EDA1A7CC}" type="pres">
      <dgm:prSet presAssocID="{4D11BD40-1A05-4F88-B047-30B8B3E62601}" presName="negativeSpace" presStyleCnt="0"/>
      <dgm:spPr/>
    </dgm:pt>
    <dgm:pt modelId="{70E44823-DC7E-420A-850E-DF7CE1D34917}" type="pres">
      <dgm:prSet presAssocID="{4D11BD40-1A05-4F88-B047-30B8B3E62601}" presName="childText" presStyleLbl="conFgAcc1" presStyleIdx="0" presStyleCnt="2">
        <dgm:presLayoutVars>
          <dgm:bulletEnabled val="1"/>
        </dgm:presLayoutVars>
      </dgm:prSet>
      <dgm:spPr/>
    </dgm:pt>
    <dgm:pt modelId="{F9743CE2-53D2-4620-96D6-ED28137C3DD9}" type="pres">
      <dgm:prSet presAssocID="{93EC1E57-AAE3-441E-9BF4-8FD321C5B97B}" presName="spaceBetweenRectangles" presStyleCnt="0"/>
      <dgm:spPr/>
    </dgm:pt>
    <dgm:pt modelId="{90C26092-90E9-4D7B-B157-A6181505D94E}" type="pres">
      <dgm:prSet presAssocID="{8AD3FEF2-AC90-4FDD-8DE4-AB71DE73CE44}" presName="parentLin" presStyleCnt="0"/>
      <dgm:spPr/>
    </dgm:pt>
    <dgm:pt modelId="{2C5639C8-129C-48DB-AE10-755E91AC00F0}" type="pres">
      <dgm:prSet presAssocID="{8AD3FEF2-AC90-4FDD-8DE4-AB71DE73CE44}" presName="parentLeftMargin" presStyleLbl="node1" presStyleIdx="0" presStyleCnt="2"/>
      <dgm:spPr/>
    </dgm:pt>
    <dgm:pt modelId="{79D84E39-2270-46F5-B559-DB058B1E2419}" type="pres">
      <dgm:prSet presAssocID="{8AD3FEF2-AC90-4FDD-8DE4-AB71DE73CE4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A096A73-6354-4681-93A7-C84FD870F970}" type="pres">
      <dgm:prSet presAssocID="{8AD3FEF2-AC90-4FDD-8DE4-AB71DE73CE44}" presName="negativeSpace" presStyleCnt="0"/>
      <dgm:spPr/>
    </dgm:pt>
    <dgm:pt modelId="{AC6A2192-7046-4BC2-9394-839E413F6B2B}" type="pres">
      <dgm:prSet presAssocID="{8AD3FEF2-AC90-4FDD-8DE4-AB71DE73CE4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F54431A-C0E4-413B-A2E4-0B645C3207B4}" type="presOf" srcId="{F8FCD22C-DC1C-474C-9CAA-CFC7888E24BB}" destId="{AC6A2192-7046-4BC2-9394-839E413F6B2B}" srcOrd="0" destOrd="0" presId="urn:microsoft.com/office/officeart/2005/8/layout/list1"/>
    <dgm:cxn modelId="{E8AC0B1F-8EE4-4136-AAD5-00D1F79BA489}" type="presOf" srcId="{8AD3FEF2-AC90-4FDD-8DE4-AB71DE73CE44}" destId="{2C5639C8-129C-48DB-AE10-755E91AC00F0}" srcOrd="0" destOrd="0" presId="urn:microsoft.com/office/officeart/2005/8/layout/list1"/>
    <dgm:cxn modelId="{8A0AA726-A1C7-4C70-882C-59C49491D502}" srcId="{4D11BD40-1A05-4F88-B047-30B8B3E62601}" destId="{01D15497-51F8-45ED-868C-ADD1DCD15405}" srcOrd="0" destOrd="0" parTransId="{59BF7E41-DFEF-4F78-8DC9-4B77C67236B8}" sibTransId="{B9A948FF-F357-44A5-A792-3796E3E6DA26}"/>
    <dgm:cxn modelId="{5D430A5E-B28F-4AF7-8A36-FF594E2C35E3}" type="presOf" srcId="{4D11BD40-1A05-4F88-B047-30B8B3E62601}" destId="{4C2D36EA-77C3-4F5F-BCEA-B591315E5F2D}" srcOrd="0" destOrd="0" presId="urn:microsoft.com/office/officeart/2005/8/layout/list1"/>
    <dgm:cxn modelId="{8A2D1A4B-E6F0-496F-A9D3-8F60531190E6}" type="presOf" srcId="{8AD3FEF2-AC90-4FDD-8DE4-AB71DE73CE44}" destId="{79D84E39-2270-46F5-B559-DB058B1E2419}" srcOrd="1" destOrd="0" presId="urn:microsoft.com/office/officeart/2005/8/layout/list1"/>
    <dgm:cxn modelId="{5CA01558-A6ED-4DBD-BCFB-4118575CA96F}" srcId="{AD80CA63-3E88-4B4B-8F4B-01B8EDB5B854}" destId="{8AD3FEF2-AC90-4FDD-8DE4-AB71DE73CE44}" srcOrd="1" destOrd="0" parTransId="{F5704844-E9F6-4D2A-B2BE-F03F46F41138}" sibTransId="{1C2F0825-4091-4FDC-BAA4-D50BF23AD0AF}"/>
    <dgm:cxn modelId="{09CE3B7A-8F78-45A4-95E0-6355F5C3D4A7}" srcId="{4D11BD40-1A05-4F88-B047-30B8B3E62601}" destId="{FC008DD4-B441-4DEF-88A6-199D98BB9E27}" srcOrd="2" destOrd="0" parTransId="{EB90B02C-0236-46D6-8F8B-DB1F5F501781}" sibTransId="{AD4D4134-CEFA-4CC9-82DD-75D2480AB98F}"/>
    <dgm:cxn modelId="{CB184A7D-1A64-4CD6-9B9A-1A29A5D9524C}" type="presOf" srcId="{A5D91A35-0F5B-4819-A18F-71DDC314A4E8}" destId="{70E44823-DC7E-420A-850E-DF7CE1D34917}" srcOrd="0" destOrd="1" presId="urn:microsoft.com/office/officeart/2005/8/layout/list1"/>
    <dgm:cxn modelId="{C0A24482-C4D2-4851-B6C3-B059769178A9}" srcId="{8AD3FEF2-AC90-4FDD-8DE4-AB71DE73CE44}" destId="{F8FCD22C-DC1C-474C-9CAA-CFC7888E24BB}" srcOrd="0" destOrd="0" parTransId="{185730CD-5B6F-461B-9014-BE2C76A86FAE}" sibTransId="{EB56949B-FE8B-4B69-B258-B0A6ACA52FDE}"/>
    <dgm:cxn modelId="{27540897-11AC-45E0-9DCD-C68D3FE03C52}" srcId="{AD80CA63-3E88-4B4B-8F4B-01B8EDB5B854}" destId="{4D11BD40-1A05-4F88-B047-30B8B3E62601}" srcOrd="0" destOrd="0" parTransId="{0F4F177E-678E-4E54-B8BF-B03B76CD4330}" sibTransId="{93EC1E57-AAE3-441E-9BF4-8FD321C5B97B}"/>
    <dgm:cxn modelId="{A30431C8-204F-46AC-8D8E-3CDD195F665F}" type="presOf" srcId="{4D11BD40-1A05-4F88-B047-30B8B3E62601}" destId="{A3177678-5532-408B-B2B6-BBF9E2386B63}" srcOrd="1" destOrd="0" presId="urn:microsoft.com/office/officeart/2005/8/layout/list1"/>
    <dgm:cxn modelId="{9650BDDA-4FD7-407D-91A6-5DA53A3CE4DB}" srcId="{4D11BD40-1A05-4F88-B047-30B8B3E62601}" destId="{A5D91A35-0F5B-4819-A18F-71DDC314A4E8}" srcOrd="1" destOrd="0" parTransId="{761D6138-C0A8-4529-AEB2-B9705A3BFF91}" sibTransId="{A0DC5E9F-63D1-4CA1-A553-A3DB5DB3176A}"/>
    <dgm:cxn modelId="{50E35CE1-C0DA-459A-B37A-56124E03D81C}" type="presOf" srcId="{01D15497-51F8-45ED-868C-ADD1DCD15405}" destId="{70E44823-DC7E-420A-850E-DF7CE1D34917}" srcOrd="0" destOrd="0" presId="urn:microsoft.com/office/officeart/2005/8/layout/list1"/>
    <dgm:cxn modelId="{990169ED-4E52-475E-8296-C8177CDE9A51}" type="presOf" srcId="{FC008DD4-B441-4DEF-88A6-199D98BB9E27}" destId="{70E44823-DC7E-420A-850E-DF7CE1D34917}" srcOrd="0" destOrd="2" presId="urn:microsoft.com/office/officeart/2005/8/layout/list1"/>
    <dgm:cxn modelId="{F48C3CF8-1435-47D3-94A4-F9DA9FFC9BCA}" type="presOf" srcId="{AD80CA63-3E88-4B4B-8F4B-01B8EDB5B854}" destId="{C8543F71-E2C6-4034-837B-75C4595CF1F4}" srcOrd="0" destOrd="0" presId="urn:microsoft.com/office/officeart/2005/8/layout/list1"/>
    <dgm:cxn modelId="{3F34953B-DD3E-4485-A27E-6929120EF8BA}" type="presParOf" srcId="{C8543F71-E2C6-4034-837B-75C4595CF1F4}" destId="{24FA8039-F08B-4391-B0C5-4CF47CD327B4}" srcOrd="0" destOrd="0" presId="urn:microsoft.com/office/officeart/2005/8/layout/list1"/>
    <dgm:cxn modelId="{2E47C424-D5D0-4E03-AA70-68F59B156C92}" type="presParOf" srcId="{24FA8039-F08B-4391-B0C5-4CF47CD327B4}" destId="{4C2D36EA-77C3-4F5F-BCEA-B591315E5F2D}" srcOrd="0" destOrd="0" presId="urn:microsoft.com/office/officeart/2005/8/layout/list1"/>
    <dgm:cxn modelId="{CCB97730-D5F1-4F3D-B73D-A26C510A6EC9}" type="presParOf" srcId="{24FA8039-F08B-4391-B0C5-4CF47CD327B4}" destId="{A3177678-5532-408B-B2B6-BBF9E2386B63}" srcOrd="1" destOrd="0" presId="urn:microsoft.com/office/officeart/2005/8/layout/list1"/>
    <dgm:cxn modelId="{3B133037-ABF2-4B6E-950E-DC14ED51CE89}" type="presParOf" srcId="{C8543F71-E2C6-4034-837B-75C4595CF1F4}" destId="{9E255F6E-CF40-49D2-8EC8-E932EDA1A7CC}" srcOrd="1" destOrd="0" presId="urn:microsoft.com/office/officeart/2005/8/layout/list1"/>
    <dgm:cxn modelId="{4FF11BEE-08B9-430B-977E-BA3366AB52D9}" type="presParOf" srcId="{C8543F71-E2C6-4034-837B-75C4595CF1F4}" destId="{70E44823-DC7E-420A-850E-DF7CE1D34917}" srcOrd="2" destOrd="0" presId="urn:microsoft.com/office/officeart/2005/8/layout/list1"/>
    <dgm:cxn modelId="{4979DBB9-B049-4558-BF68-0F3DCE23551E}" type="presParOf" srcId="{C8543F71-E2C6-4034-837B-75C4595CF1F4}" destId="{F9743CE2-53D2-4620-96D6-ED28137C3DD9}" srcOrd="3" destOrd="0" presId="urn:microsoft.com/office/officeart/2005/8/layout/list1"/>
    <dgm:cxn modelId="{8F4B8C5B-6551-47C1-9069-272576558D12}" type="presParOf" srcId="{C8543F71-E2C6-4034-837B-75C4595CF1F4}" destId="{90C26092-90E9-4D7B-B157-A6181505D94E}" srcOrd="4" destOrd="0" presId="urn:microsoft.com/office/officeart/2005/8/layout/list1"/>
    <dgm:cxn modelId="{67343539-9F51-40A8-8451-2175102A369F}" type="presParOf" srcId="{90C26092-90E9-4D7B-B157-A6181505D94E}" destId="{2C5639C8-129C-48DB-AE10-755E91AC00F0}" srcOrd="0" destOrd="0" presId="urn:microsoft.com/office/officeart/2005/8/layout/list1"/>
    <dgm:cxn modelId="{5A766CDD-34B7-46D0-B751-E61DB2DA29A3}" type="presParOf" srcId="{90C26092-90E9-4D7B-B157-A6181505D94E}" destId="{79D84E39-2270-46F5-B559-DB058B1E2419}" srcOrd="1" destOrd="0" presId="urn:microsoft.com/office/officeart/2005/8/layout/list1"/>
    <dgm:cxn modelId="{960920FE-B3B7-4FB7-9BDE-96A3C800F143}" type="presParOf" srcId="{C8543F71-E2C6-4034-837B-75C4595CF1F4}" destId="{FA096A73-6354-4681-93A7-C84FD870F970}" srcOrd="5" destOrd="0" presId="urn:microsoft.com/office/officeart/2005/8/layout/list1"/>
    <dgm:cxn modelId="{08D9836C-9C29-4469-B692-595E058EBC60}" type="presParOf" srcId="{C8543F71-E2C6-4034-837B-75C4595CF1F4}" destId="{AC6A2192-7046-4BC2-9394-839E413F6B2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37305-8E26-4198-8E86-BBA9C8A74884}">
      <dsp:nvSpPr>
        <dsp:cNvPr id="0" name=""/>
        <dsp:cNvSpPr/>
      </dsp:nvSpPr>
      <dsp:spPr>
        <a:xfrm>
          <a:off x="0" y="446993"/>
          <a:ext cx="10515600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41528" rIns="81612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The common cryptocurrencies (BTC, ETH, etc.) suffer from high volatility in their valuations.</a:t>
          </a:r>
          <a:br>
            <a:rPr lang="en-US" sz="2600" kern="1200"/>
          </a:br>
          <a:endParaRPr lang="en-US" sz="2600" kern="1200"/>
        </a:p>
      </dsp:txBody>
      <dsp:txXfrm>
        <a:off x="0" y="446993"/>
        <a:ext cx="10515600" cy="1842750"/>
      </dsp:txXfrm>
    </dsp:sp>
    <dsp:sp modelId="{33784B5D-A901-40C1-88EC-478383B799CE}">
      <dsp:nvSpPr>
        <dsp:cNvPr id="0" name=""/>
        <dsp:cNvSpPr/>
      </dsp:nvSpPr>
      <dsp:spPr>
        <a:xfrm>
          <a:off x="525780" y="63233"/>
          <a:ext cx="736092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Why Stablecoins?</a:t>
          </a:r>
        </a:p>
      </dsp:txBody>
      <dsp:txXfrm>
        <a:off x="563247" y="100700"/>
        <a:ext cx="7285986" cy="692586"/>
      </dsp:txXfrm>
    </dsp:sp>
    <dsp:sp modelId="{F7B464FE-0E76-4372-A8BD-E062A4ED7943}">
      <dsp:nvSpPr>
        <dsp:cNvPr id="0" name=""/>
        <dsp:cNvSpPr/>
      </dsp:nvSpPr>
      <dsp:spPr>
        <a:xfrm>
          <a:off x="0" y="2813904"/>
          <a:ext cx="10515600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41528" rIns="81612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Cryptocurrencies which try to </a:t>
          </a:r>
          <a:r>
            <a:rPr lang="en-US" sz="2600" b="0" i="0" kern="1200"/>
            <a:t>tackle price fluctuations by tying their value to other more stable assets – usually fiat.</a:t>
          </a:r>
          <a:endParaRPr lang="en-US" sz="2600" kern="1200"/>
        </a:p>
      </dsp:txBody>
      <dsp:txXfrm>
        <a:off x="0" y="2813904"/>
        <a:ext cx="10515600" cy="1474200"/>
      </dsp:txXfrm>
    </dsp:sp>
    <dsp:sp modelId="{35E8EE1D-A81D-4069-87F5-75309C941D97}">
      <dsp:nvSpPr>
        <dsp:cNvPr id="0" name=""/>
        <dsp:cNvSpPr/>
      </dsp:nvSpPr>
      <dsp:spPr>
        <a:xfrm>
          <a:off x="525780" y="2430144"/>
          <a:ext cx="736092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are Stablecoins?</a:t>
          </a:r>
        </a:p>
      </dsp:txBody>
      <dsp:txXfrm>
        <a:off x="563247" y="2467611"/>
        <a:ext cx="728598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4823-DC7E-420A-850E-DF7CE1D34917}">
      <dsp:nvSpPr>
        <dsp:cNvPr id="0" name=""/>
        <dsp:cNvSpPr/>
      </dsp:nvSpPr>
      <dsp:spPr>
        <a:xfrm>
          <a:off x="0" y="385568"/>
          <a:ext cx="10515600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41528" rIns="81612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/>
            <a:t>Fiat-Collateralized Stablecoins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/>
            <a:t>Crypto-Collateralized Stablecoins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 dirty="0">
              <a:solidFill>
                <a:srgbClr val="00B050"/>
              </a:solidFill>
            </a:rPr>
            <a:t>Non-Collateralized (algorithmic) Stablecoins</a:t>
          </a:r>
          <a:endParaRPr lang="en-US" sz="2600" kern="1200" dirty="0">
            <a:solidFill>
              <a:srgbClr val="00B050"/>
            </a:solidFill>
          </a:endParaRPr>
        </a:p>
      </dsp:txBody>
      <dsp:txXfrm>
        <a:off x="0" y="385568"/>
        <a:ext cx="10515600" cy="1965600"/>
      </dsp:txXfrm>
    </dsp:sp>
    <dsp:sp modelId="{A3177678-5532-408B-B2B6-BBF9E2386B63}">
      <dsp:nvSpPr>
        <dsp:cNvPr id="0" name=""/>
        <dsp:cNvSpPr/>
      </dsp:nvSpPr>
      <dsp:spPr>
        <a:xfrm>
          <a:off x="525780" y="1808"/>
          <a:ext cx="736092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Types of Stablecoins:</a:t>
          </a:r>
        </a:p>
      </dsp:txBody>
      <dsp:txXfrm>
        <a:off x="563247" y="39275"/>
        <a:ext cx="7285986" cy="692586"/>
      </dsp:txXfrm>
    </dsp:sp>
    <dsp:sp modelId="{AC6A2192-7046-4BC2-9394-839E413F6B2B}">
      <dsp:nvSpPr>
        <dsp:cNvPr id="0" name=""/>
        <dsp:cNvSpPr/>
      </dsp:nvSpPr>
      <dsp:spPr>
        <a:xfrm>
          <a:off x="0" y="2875329"/>
          <a:ext cx="10515600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41528" rIns="81612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Do not use any reserve, but include a working mechanism, like that of a central bank, to retain a stable price. </a:t>
          </a:r>
        </a:p>
      </dsp:txBody>
      <dsp:txXfrm>
        <a:off x="0" y="2875329"/>
        <a:ext cx="10515600" cy="1474200"/>
      </dsp:txXfrm>
    </dsp:sp>
    <dsp:sp modelId="{79D84E39-2270-46F5-B559-DB058B1E2419}">
      <dsp:nvSpPr>
        <dsp:cNvPr id="0" name=""/>
        <dsp:cNvSpPr/>
      </dsp:nvSpPr>
      <dsp:spPr>
        <a:xfrm>
          <a:off x="525780" y="2491569"/>
          <a:ext cx="736092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Algorithmic Stablecoins:</a:t>
          </a:r>
        </a:p>
      </dsp:txBody>
      <dsp:txXfrm>
        <a:off x="563247" y="2529036"/>
        <a:ext cx="728598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5686-1B77-4519-92E7-509130134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4C847-CDEB-4795-A2BD-6A5880F7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4E0AD-05B1-4C59-A002-101B13EF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י"ח/תמוז/תשפ"א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79477-D12D-4F4C-A4C5-F9746D33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BB1F-39FB-4E82-9E9C-C533E538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642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1475-3F05-46E1-876B-F582BFF8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E007F-7673-4CDB-B394-7933A0720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9E04-FA27-4DC9-A7D1-505B3FDF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י"ח/תמוז/תשפ"א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B6F1-A64C-4F6D-A821-9308EB3B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137EB-6D26-430B-B60A-470355D2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409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DE24C-64A1-4E9C-A2FA-49A3F4A69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138EA-A92A-4268-A4A4-4C452A9D9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B47C-1493-4285-BB96-1570E237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י"ח/תמוז/תשפ"א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C9AD-8E82-41FA-9ECE-F32CF0BF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F69B5-C154-4B36-8E82-4724FDE7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36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B3F7-249D-441A-8860-BEFCB1F3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5152-A180-46D2-B2A4-E9A86F0B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C2051-5AA8-48C9-8D2D-D664FA91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י"ח/תמוז/תשפ"א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9127-7573-468B-8B6D-D273843D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9E536-6E2E-4CD1-A180-14299734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183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D98C-DA34-4737-941E-69BD2210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ED71F-9A47-4168-B36A-5B3338DE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A9F83-90DC-4050-8C50-38EFF91C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י"ח/תמוז/תשפ"א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AADC6-7451-47FD-B18E-320A5837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4C542-06D6-4F5C-8DE5-04F9206F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708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CAC1-18A3-4544-A253-7DCBD917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1A58-EF71-4D02-B50C-BA7E8F045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4F76E-E83B-4333-9216-9D12315E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39580-8B0D-430B-A309-2E90A96A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י"ח/תמוז/תשפ"א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99D02-B3CA-4D7C-B8CD-77F9B8D8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10508-939B-4A52-8193-F16F9E92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431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EF7D-BF2A-4392-97AB-DDFE6FE3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5C5BD-2247-4928-AD2F-CB39556E1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4E87E-6080-4DA6-AED0-170048491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3F9A4-31F6-468F-B627-C6694C801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D41ED-2D65-46E6-AD0E-80FF18824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88BF8-2E2E-4BBF-B625-6F9B86A7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י"ח/תמוז/תשפ"א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E4F33-D0A9-4513-B60C-6A1857CC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8AAA4-C7F3-4C90-8E9B-4E37C65F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004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50AA-65A4-4846-A5A1-8AF3DDBE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8B30-55AF-4DF2-B1CA-AC2D168E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י"ח/תמוז/תשפ"א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4E7B5-560C-4571-8F0B-03F948FB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C0F62-CF72-4CD4-B039-B841CACE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10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DCCD6-6B08-4DDF-B352-67DEF5E2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י"ח/תמוז/תשפ"א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E64C7-E7B9-495B-998A-56DA4CEB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121A0-789B-4387-9B37-5B493C93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106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034B-294B-4EDF-AC01-55EC32D9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A685-69D6-437E-ABF7-C67471CC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21A26-77CC-4FF0-8CB8-A5238CB93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0FB7D-6BE2-4565-9095-CEEDE8AE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י"ח/תמוז/תשפ"א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C4953-6EB1-4486-BF89-D80D0001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4580C-70A0-45B0-BFC4-41FAFF9F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830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5641-0B1E-44A8-849C-025023AF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DED6C-6A1D-488D-BE71-CF3A03DDA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28483-C4A3-4C44-B7AF-4F0F3418F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AA9E2-8A75-429A-A98C-0A79C995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7876-4BEF-4756-B852-AA1752465AAE}" type="datetimeFigureOut">
              <a:rPr lang="he-IL" smtClean="0"/>
              <a:t>י"ח/תמוז/תשפ"א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10FE0-2939-4E47-ADDA-1726C58E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D6446-365C-4F7C-BA30-D33A41CB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316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57124-50A1-4DA7-9782-6FB4604F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0AF8D-4EEA-4C1F-B33D-ABC3A445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C7F9-6654-4921-B70E-A0131CDA7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67876-4BEF-4756-B852-AA1752465AAE}" type="datetimeFigureOut">
              <a:rPr lang="he-IL" smtClean="0"/>
              <a:t>י"ח/תמוז/תשפ"א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911DF-577E-4A00-BD66-0F4C6B147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77202-F3FA-4DF2-89C5-FBF330FDA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C083-F3E6-4DBB-B76F-FEB5A96FC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49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3208C-655F-4F90-AE76-E83C5B167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3408" y="-3"/>
            <a:ext cx="6441934" cy="334313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Simple Stable Coin:</a:t>
            </a:r>
            <a:br>
              <a:rPr lang="en-US" sz="5200" b="1" dirty="0"/>
            </a:br>
            <a:r>
              <a:rPr lang="en-US" sz="5200" b="1" dirty="0"/>
              <a:t>Algorithmic Stable Coin</a:t>
            </a:r>
            <a:endParaRPr lang="he-IL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A9D4-54ED-41DB-BB09-B879B9253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54" y="4067032"/>
            <a:ext cx="6611267" cy="2067068"/>
          </a:xfrm>
          <a:noFill/>
        </p:spPr>
        <p:txBody>
          <a:bodyPr>
            <a:normAutofit/>
          </a:bodyPr>
          <a:lstStyle/>
          <a:p>
            <a:pPr algn="l"/>
            <a:r>
              <a:rPr lang="en-US" u="sng" dirty="0"/>
              <a:t>Presenters</a:t>
            </a:r>
            <a:r>
              <a:rPr lang="en-US" dirty="0"/>
              <a:t>: Tomer Afek, Uri Gadot</a:t>
            </a:r>
          </a:p>
          <a:p>
            <a:pPr algn="l"/>
            <a:r>
              <a:rPr lang="en-US" u="sng" dirty="0"/>
              <a:t>Course</a:t>
            </a:r>
            <a:r>
              <a:rPr lang="en-US" dirty="0"/>
              <a:t>: 048888 - Blockchains and Cryptocurrencies </a:t>
            </a:r>
          </a:p>
          <a:p>
            <a:pPr algn="l"/>
            <a:r>
              <a:rPr lang="en-US" u="sng" dirty="0"/>
              <a:t>Date</a:t>
            </a:r>
            <a:r>
              <a:rPr lang="en-US" dirty="0"/>
              <a:t>: 29/06/2021</a:t>
            </a:r>
          </a:p>
          <a:p>
            <a:pPr algn="l"/>
            <a:endParaRPr lang="he-IL" dirty="0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88647140-E028-4629-B6D9-9DAAAA65E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42" r="24960" b="-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1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347E-5F66-420D-B8E9-112717243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994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Setting-up the Ethereum local test-net (using Truffle + Ganache)</a:t>
            </a:r>
          </a:p>
          <a:p>
            <a:pPr lvl="1"/>
            <a:r>
              <a:rPr lang="en-US" sz="2000" dirty="0"/>
              <a:t>We started this project with no prior technical knowledge</a:t>
            </a:r>
          </a:p>
          <a:p>
            <a:pPr lvl="1"/>
            <a:r>
              <a:rPr lang="en-US" sz="2000" dirty="0"/>
              <a:t>Slow learning curve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Debugging the smart contracts</a:t>
            </a:r>
          </a:p>
          <a:p>
            <a:pPr lvl="1"/>
            <a:r>
              <a:rPr lang="en-US" sz="2000" dirty="0"/>
              <a:t>No option for a debugger or to print stuff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Oracle is very complicated to implement</a:t>
            </a:r>
          </a:p>
          <a:p>
            <a:pPr lvl="1"/>
            <a:r>
              <a:rPr lang="en-US" sz="2000" dirty="0"/>
              <a:t>Tried to use a known Ethereum API to perform HTTP query from our smart contract</a:t>
            </a:r>
          </a:p>
          <a:p>
            <a:pPr lvl="1"/>
            <a:r>
              <a:rPr lang="en-US" sz="2000" dirty="0"/>
              <a:t>This API works only on the main-net </a:t>
            </a:r>
            <a:r>
              <a:rPr lang="en-US" sz="2000" dirty="0">
                <a:sym typeface="Wingdings" panose="05000000000000000000" pitchFamily="2" charset="2"/>
              </a:rPr>
              <a:t> couldn’t use it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Instead, used two alternatives: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>
                <a:sym typeface="Wingdings" panose="05000000000000000000" pitchFamily="2" charset="2"/>
              </a:rPr>
              <a:t>Perform HTTP query on JavaScript and then transfer the data to the Oracle contract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Insert our own values through the command line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9FF40C-0278-4D57-854A-252027CCD879}"/>
              </a:ext>
            </a:extLst>
          </p:cNvPr>
          <p:cNvGrpSpPr/>
          <p:nvPr/>
        </p:nvGrpSpPr>
        <p:grpSpPr>
          <a:xfrm>
            <a:off x="654894" y="451716"/>
            <a:ext cx="7308376" cy="1026281"/>
            <a:chOff x="525780" y="63233"/>
            <a:chExt cx="7360920" cy="76752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32F5F28-F5C5-4907-932F-FAA730699C84}"/>
                </a:ext>
              </a:extLst>
            </p:cNvPr>
            <p:cNvSpPr/>
            <p:nvPr/>
          </p:nvSpPr>
          <p:spPr>
            <a:xfrm>
              <a:off x="525780" y="63233"/>
              <a:ext cx="7360920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E7CEC9ED-EB14-4588-9AB6-666D87A975B7}"/>
                </a:ext>
              </a:extLst>
            </p:cNvPr>
            <p:cNvSpPr txBox="1"/>
            <p:nvPr/>
          </p:nvSpPr>
          <p:spPr>
            <a:xfrm>
              <a:off x="563247" y="100700"/>
              <a:ext cx="7285986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dirty="0"/>
                <a:t>Problems we encountered </a:t>
              </a:r>
              <a:endParaRPr lang="en-US" sz="300" kern="1200" dirty="0"/>
            </a:p>
          </p:txBody>
        </p:sp>
      </p:grpSp>
      <p:pic>
        <p:nvPicPr>
          <p:cNvPr id="11" name="Picture 10" descr="Question mark on green pastel background">
            <a:extLst>
              <a:ext uri="{FF2B5EF4-FFF2-40B4-BE49-F238E27FC236}">
                <a16:creationId xmlns:a16="http://schemas.microsoft.com/office/drawing/2014/main" id="{F3BB80FD-C833-4425-89CD-0B43D46D11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6"/>
          <a:stretch/>
        </p:blipFill>
        <p:spPr>
          <a:xfrm>
            <a:off x="9755819" y="289632"/>
            <a:ext cx="1597981" cy="19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5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347E-5F66-420D-B8E9-11271724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on Ethereum Main-Net with real Oracle interface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 a more complex mechanism</a:t>
            </a:r>
          </a:p>
          <a:p>
            <a:pPr lvl="1"/>
            <a:r>
              <a:rPr lang="en-US" dirty="0"/>
              <a:t>bonds FIFO</a:t>
            </a:r>
          </a:p>
          <a:p>
            <a:pPr lvl="1"/>
            <a:r>
              <a:rPr lang="en-US" dirty="0"/>
              <a:t>Shares trading</a:t>
            </a:r>
          </a:p>
          <a:p>
            <a:pPr lvl="1"/>
            <a:r>
              <a:rPr lang="en-US" dirty="0"/>
              <a:t>Etc.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 different stabilizing mechanisms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4A9391-AA25-44FE-B558-219814871192}"/>
              </a:ext>
            </a:extLst>
          </p:cNvPr>
          <p:cNvGrpSpPr/>
          <p:nvPr/>
        </p:nvGrpSpPr>
        <p:grpSpPr>
          <a:xfrm>
            <a:off x="761426" y="460594"/>
            <a:ext cx="4005883" cy="1026281"/>
            <a:chOff x="525780" y="63233"/>
            <a:chExt cx="7360920" cy="76752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1A49F6F-B826-497A-88E5-BBA781647517}"/>
                </a:ext>
              </a:extLst>
            </p:cNvPr>
            <p:cNvSpPr/>
            <p:nvPr/>
          </p:nvSpPr>
          <p:spPr>
            <a:xfrm>
              <a:off x="525780" y="63233"/>
              <a:ext cx="7360920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B6656277-6DF6-46B0-B500-216366CCE1F6}"/>
                </a:ext>
              </a:extLst>
            </p:cNvPr>
            <p:cNvSpPr txBox="1"/>
            <p:nvPr/>
          </p:nvSpPr>
          <p:spPr>
            <a:xfrm>
              <a:off x="563247" y="100700"/>
              <a:ext cx="7285986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dirty="0"/>
                <a:t>Future Work</a:t>
              </a:r>
              <a:endParaRPr lang="en-US" sz="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282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A836FA8-28CF-4E61-8685-A4D553CA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r="-1" b="-1"/>
          <a:stretch/>
        </p:blipFill>
        <p:spPr bwMode="auto">
          <a:xfrm>
            <a:off x="20" y="10"/>
            <a:ext cx="1218893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A1F4270-94D0-45FC-8153-1CD23089F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250444" cy="4255156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rgbClr val="FFFFFF"/>
                </a:solidFill>
              </a:rPr>
              <a:t>Time to Demonstrate</a:t>
            </a:r>
            <a:br>
              <a:rPr lang="en-US" sz="5100" dirty="0">
                <a:solidFill>
                  <a:srgbClr val="FFFFFF"/>
                </a:solidFill>
              </a:rPr>
            </a:br>
            <a:br>
              <a:rPr lang="en-US" sz="5100" dirty="0">
                <a:solidFill>
                  <a:srgbClr val="FFFFFF"/>
                </a:solidFill>
              </a:rPr>
            </a:br>
            <a:r>
              <a:rPr lang="en-US" sz="5100" dirty="0">
                <a:solidFill>
                  <a:srgbClr val="FFFFFF"/>
                </a:solidFill>
              </a:rPr>
              <a:t>Thank You </a:t>
            </a:r>
            <a:br>
              <a:rPr lang="en-US" sz="5100" dirty="0">
                <a:solidFill>
                  <a:srgbClr val="FFFFFF"/>
                </a:solidFill>
              </a:rPr>
            </a:br>
            <a:r>
              <a:rPr lang="en-US" sz="5100" dirty="0">
                <a:solidFill>
                  <a:srgbClr val="FFFFFF"/>
                </a:solidFill>
              </a:rPr>
              <a:t>For Listening!</a:t>
            </a:r>
            <a:br>
              <a:rPr lang="en-US" sz="5100" dirty="0">
                <a:solidFill>
                  <a:srgbClr val="FFFFFF"/>
                </a:solidFill>
              </a:rPr>
            </a:br>
            <a:br>
              <a:rPr lang="en-US" sz="51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https://github.com/Ugadot/StableCoin</a:t>
            </a:r>
            <a:endParaRPr lang="he-IL" sz="5100" dirty="0">
              <a:solidFill>
                <a:srgbClr val="FFFFFF"/>
              </a:solidFill>
            </a:endParaRPr>
          </a:p>
        </p:txBody>
      </p:sp>
      <p:sp>
        <p:nvSpPr>
          <p:cNvPr id="75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ithub-logo-white - Sfera Labs">
            <a:extLst>
              <a:ext uri="{FF2B5EF4-FFF2-40B4-BE49-F238E27FC236}">
                <a16:creationId xmlns:a16="http://schemas.microsoft.com/office/drawing/2014/main" id="{47A388F6-D358-42A5-9496-1705039EE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47" y="4539720"/>
            <a:ext cx="1597151" cy="106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583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8437-2EE0-484F-8628-23BB3883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Background</a:t>
            </a:r>
            <a:endParaRPr lang="he-IL" b="1" u="sng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7B61FAF-86D5-4201-A987-5B6C300B99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89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8437-2EE0-484F-8628-23BB3883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Background</a:t>
            </a:r>
            <a:endParaRPr lang="he-IL" b="1" u="s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25BDFA-8E49-4CBB-BE86-3A9260460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3196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33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9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7853D-F2D0-457A-8312-11D48AA5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5434008" cy="1461247"/>
          </a:xfrm>
        </p:spPr>
        <p:txBody>
          <a:bodyPr>
            <a:normAutofit/>
          </a:bodyPr>
          <a:lstStyle/>
          <a:p>
            <a:r>
              <a:rPr lang="en-US" b="1" u="sng" dirty="0"/>
              <a:t>Project’s Environment</a:t>
            </a:r>
            <a:endParaRPr lang="he-IL" b="1" u="sng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73078F7-5522-4183-AC00-8DDC26319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Tools:</a:t>
            </a:r>
          </a:p>
          <a:p>
            <a:pPr lvl="1"/>
            <a:r>
              <a:rPr lang="en-US" sz="2000"/>
              <a:t>Ganache – sets-up a local Ethereum test-net</a:t>
            </a:r>
          </a:p>
          <a:p>
            <a:pPr lvl="1"/>
            <a:r>
              <a:rPr lang="en-US" sz="2000"/>
              <a:t>Truffle – A development framework for Ethereum</a:t>
            </a:r>
          </a:p>
          <a:p>
            <a:pPr lvl="1"/>
            <a:r>
              <a:rPr lang="en-US" sz="2000"/>
              <a:t>NodeJS – JavaScript run-time platform</a:t>
            </a:r>
          </a:p>
          <a:p>
            <a:endParaRPr lang="en-US" sz="2000"/>
          </a:p>
          <a:p>
            <a:pPr marL="0" indent="0">
              <a:buNone/>
            </a:pPr>
            <a:r>
              <a:rPr lang="en-US" sz="2000" b="1"/>
              <a:t>Languages:</a:t>
            </a:r>
          </a:p>
          <a:p>
            <a:pPr lvl="1"/>
            <a:r>
              <a:rPr lang="en-US" sz="2000"/>
              <a:t>Solidity – Ethereum’s smart contracts language</a:t>
            </a:r>
          </a:p>
          <a:p>
            <a:pPr lvl="1"/>
            <a:r>
              <a:rPr lang="en-US" sz="2000"/>
              <a:t>JavaScript – testing and running the smart contracts</a:t>
            </a:r>
          </a:p>
          <a:p>
            <a:pPr lvl="1"/>
            <a:r>
              <a:rPr lang="en-US" sz="2000"/>
              <a:t>Python – for the show-off  </a:t>
            </a:r>
            <a:r>
              <a:rPr lang="en-US" sz="2000">
                <a:sym typeface="Wingdings" panose="05000000000000000000" pitchFamily="2" charset="2"/>
              </a:rPr>
              <a:t></a:t>
            </a:r>
            <a:endParaRPr lang="he-IL" sz="2000"/>
          </a:p>
        </p:txBody>
      </p:sp>
      <p:pic>
        <p:nvPicPr>
          <p:cNvPr id="1032" name="Picture 8" descr="Ganache | Overview | Documentation | Truffle Suite">
            <a:extLst>
              <a:ext uri="{FF2B5EF4-FFF2-40B4-BE49-F238E27FC236}">
                <a16:creationId xmlns:a16="http://schemas.microsoft.com/office/drawing/2014/main" id="{7FE823CF-BC57-428F-AF5E-8E40FA4C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6316" y="643467"/>
            <a:ext cx="1788831" cy="275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ode_js – ab-it">
            <a:extLst>
              <a:ext uri="{FF2B5EF4-FFF2-40B4-BE49-F238E27FC236}">
                <a16:creationId xmlns:a16="http://schemas.microsoft.com/office/drawing/2014/main" id="{562BB2EB-DFFB-4FFA-BEC1-D5C5FAE73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3988" y="643467"/>
            <a:ext cx="2392018" cy="275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9" name="Group 92">
            <a:extLst>
              <a:ext uri="{FF2B5EF4-FFF2-40B4-BE49-F238E27FC236}">
                <a16:creationId xmlns:a16="http://schemas.microsoft.com/office/drawing/2014/main" id="{F0C759C5-888E-44FA-9101-1ED00E967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C51EF81-4916-42EE-B4B6-F0E4EF81E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0" name="Rectangle 94">
              <a:extLst>
                <a:ext uri="{FF2B5EF4-FFF2-40B4-BE49-F238E27FC236}">
                  <a16:creationId xmlns:a16="http://schemas.microsoft.com/office/drawing/2014/main" id="{3361798A-E4B3-4C93-90E4-02D60CEB5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1" name="Isosceles Triangle 9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9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GitHub - trufflesuite/truffle: A tool for developing smart contracts.  Crafted with the finest cacaos.">
            <a:extLst>
              <a:ext uri="{FF2B5EF4-FFF2-40B4-BE49-F238E27FC236}">
                <a16:creationId xmlns:a16="http://schemas.microsoft.com/office/drawing/2014/main" id="{F20F17C1-284F-4DC4-855F-B261BB72B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2197" y="3461586"/>
            <a:ext cx="2617070" cy="274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thereum - Wikipedia">
            <a:extLst>
              <a:ext uri="{FF2B5EF4-FFF2-40B4-BE49-F238E27FC236}">
                <a16:creationId xmlns:a16="http://schemas.microsoft.com/office/drawing/2014/main" id="{50E86B54-5167-4FAF-ABF2-582C05303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31458" y="3527313"/>
            <a:ext cx="2617070" cy="261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Truffle Logo">
            <a:extLst>
              <a:ext uri="{FF2B5EF4-FFF2-40B4-BE49-F238E27FC236}">
                <a16:creationId xmlns:a16="http://schemas.microsoft.com/office/drawing/2014/main" id="{546AA8D4-4AB2-40DA-801B-5FC8388C9C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961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8294-2449-4A4C-9CE6-0A07D6416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36" y="1589103"/>
            <a:ext cx="10957264" cy="5205643"/>
          </a:xfrm>
        </p:spPr>
        <p:txBody>
          <a:bodyPr>
            <a:normAutofit/>
          </a:bodyPr>
          <a:lstStyle/>
          <a:p>
            <a:r>
              <a:rPr lang="en-US" sz="2400" dirty="0"/>
              <a:t>Uses a consensus mechanism to increase or decrease the supply </a:t>
            </a:r>
            <a:br>
              <a:rPr lang="en-US" sz="2400" dirty="0"/>
            </a:br>
            <a:r>
              <a:rPr lang="en-US" sz="2400" dirty="0"/>
              <a:t>of tokens on need basis.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An algorithmic Stablecoin launched in 2018 *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It does so by using three different tokens: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i="0" dirty="0" err="1">
                <a:solidFill>
                  <a:srgbClr val="111111"/>
                </a:solidFill>
                <a:effectLst/>
                <a:latin typeface="SourceSansPro"/>
              </a:rPr>
              <a:t>Basecoin</a:t>
            </a:r>
            <a:r>
              <a:rPr lang="en-US" sz="2000" dirty="0">
                <a:solidFill>
                  <a:srgbClr val="111111"/>
                </a:solidFill>
                <a:latin typeface="SourceSansPro"/>
              </a:rPr>
              <a:t> (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SourceSansPro"/>
              </a:rPr>
              <a:t>The ac</a:t>
            </a:r>
            <a:r>
              <a:rPr lang="en-US" sz="2000" dirty="0">
                <a:solidFill>
                  <a:srgbClr val="111111"/>
                </a:solidFill>
                <a:latin typeface="SourceSansPro"/>
              </a:rPr>
              <a:t>tual Cryptocurrency)</a:t>
            </a:r>
            <a:endParaRPr lang="en-US" sz="20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SourceSansPro"/>
              </a:rPr>
              <a:t>Base Bonds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SourceSansPro"/>
              </a:rPr>
              <a:t>Base Shares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DF003-3EC4-4264-9182-E87467B90F27}"/>
              </a:ext>
            </a:extLst>
          </p:cNvPr>
          <p:cNvSpPr txBox="1"/>
          <p:nvPr/>
        </p:nvSpPr>
        <p:spPr>
          <a:xfrm>
            <a:off x="396536" y="6336638"/>
            <a:ext cx="113989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* S</a:t>
            </a:r>
            <a:r>
              <a:rPr lang="en-US" b="0" i="0">
                <a:effectLst/>
                <a:latin typeface="SourceSansPro"/>
              </a:rPr>
              <a:t>hut down in December of 2018 After intervention by the U.S. Securities and Exchange Commission (SEC)</a:t>
            </a:r>
            <a:endParaRPr lang="he-IL" dirty="0"/>
          </a:p>
        </p:txBody>
      </p:sp>
      <p:pic>
        <p:nvPicPr>
          <p:cNvPr id="2050" name="Picture 2" descr="Basecoin Definition">
            <a:extLst>
              <a:ext uri="{FF2B5EF4-FFF2-40B4-BE49-F238E27FC236}">
                <a16:creationId xmlns:a16="http://schemas.microsoft.com/office/drawing/2014/main" id="{7E8C497A-8FDE-4E61-B0CC-4A417EE4A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89" y="1704975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34A10F2-D4AA-488F-BB51-E90439D119BB}"/>
              </a:ext>
            </a:extLst>
          </p:cNvPr>
          <p:cNvGrpSpPr/>
          <p:nvPr/>
        </p:nvGrpSpPr>
        <p:grpSpPr>
          <a:xfrm>
            <a:off x="396536" y="371095"/>
            <a:ext cx="6876874" cy="1026281"/>
            <a:chOff x="525780" y="63233"/>
            <a:chExt cx="7360920" cy="76752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258E3E2-F83D-4CCF-918C-5F332F3FACA2}"/>
                </a:ext>
              </a:extLst>
            </p:cNvPr>
            <p:cNvSpPr/>
            <p:nvPr/>
          </p:nvSpPr>
          <p:spPr>
            <a:xfrm>
              <a:off x="525780" y="63233"/>
              <a:ext cx="7360920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A8E8AB70-FD09-4EFD-AE9D-CC2A3689B681}"/>
                </a:ext>
              </a:extLst>
            </p:cNvPr>
            <p:cNvSpPr txBox="1"/>
            <p:nvPr/>
          </p:nvSpPr>
          <p:spPr>
            <a:xfrm>
              <a:off x="563247" y="100700"/>
              <a:ext cx="7285986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dirty="0"/>
                <a:t>Base Coin – Our Inspiration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463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2A1E-E0E3-4F4E-BF67-835BDEDC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Simple Stable Coin – Smart Contracts</a:t>
            </a:r>
            <a:endParaRPr lang="he-IL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4340-0912-4456-A61F-9E5BC7350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Central Bank:</a:t>
            </a:r>
          </a:p>
          <a:p>
            <a:pPr lvl="1"/>
            <a:r>
              <a:rPr lang="en-US" dirty="0"/>
              <a:t>Gets the coin value from the Oracle contract.</a:t>
            </a:r>
          </a:p>
          <a:p>
            <a:pPr lvl="1"/>
            <a:r>
              <a:rPr lang="en-US" dirty="0"/>
              <a:t>Chooses whether to buy bonds / sell bonds / produce coins to share-holders, based on the current coin value.</a:t>
            </a:r>
            <a:br>
              <a:rPr lang="en-US" dirty="0"/>
            </a:br>
            <a:endParaRPr lang="en-US" dirty="0"/>
          </a:p>
          <a:p>
            <a:r>
              <a:rPr lang="en-US" b="1" u="sng" dirty="0"/>
              <a:t>Coin:</a:t>
            </a:r>
          </a:p>
          <a:p>
            <a:pPr lvl="1"/>
            <a:r>
              <a:rPr lang="en-US" dirty="0"/>
              <a:t>Holds the amount of coins / bonds / shares for each user</a:t>
            </a:r>
          </a:p>
          <a:p>
            <a:pPr lvl="2"/>
            <a:r>
              <a:rPr lang="en-US" dirty="0"/>
              <a:t>Also, the total amount of the above.</a:t>
            </a:r>
          </a:p>
          <a:p>
            <a:pPr lvl="1"/>
            <a:r>
              <a:rPr lang="en-US" dirty="0"/>
              <a:t>Manages the different actions that the central bank chose to do</a:t>
            </a:r>
          </a:p>
          <a:p>
            <a:pPr lvl="2"/>
            <a:endParaRPr lang="en-US" dirty="0"/>
          </a:p>
          <a:p>
            <a:r>
              <a:rPr lang="en-US" b="1" u="sng" dirty="0"/>
              <a:t>Oracle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Periodically checks the coin value.</a:t>
            </a:r>
          </a:p>
        </p:txBody>
      </p:sp>
    </p:spTree>
    <p:extLst>
      <p:ext uri="{BB962C8B-B14F-4D97-AF65-F5344CB8AC3E}">
        <p14:creationId xmlns:p14="http://schemas.microsoft.com/office/powerpoint/2010/main" val="280463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4340-0912-4456-A61F-9E5BC735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965925" cy="4667251"/>
          </a:xfrm>
        </p:spPr>
        <p:txBody>
          <a:bodyPr>
            <a:normAutofit/>
          </a:bodyPr>
          <a:lstStyle/>
          <a:p>
            <a:r>
              <a:rPr lang="en-US" b="1" u="sng" dirty="0"/>
              <a:t>Coin Value &lt; 1$</a:t>
            </a:r>
            <a:br>
              <a:rPr lang="en-US" b="1" u="sng" dirty="0"/>
            </a:br>
            <a:endParaRPr lang="en-US" b="1" u="sng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Central bank contract realizes that deflation needs to be done.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Coin contract performs the deflation: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Sell bonds through an auction: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Each user chooses the price for a single bond he is willing to pay (&lt;1 BaseCoin) + the amount of bonds.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We find the clearing-price – in which we can sell all bonds.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(Users are motivated to buy bonds because they could later redeem them for 1 BaseCoin)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This action decreases the total amount of coins  </a:t>
            </a:r>
            <a:r>
              <a:rPr lang="en-US" b="1" u="sng" dirty="0">
                <a:solidFill>
                  <a:srgbClr val="00B050"/>
                </a:solidFill>
                <a:sym typeface="Wingdings" panose="05000000000000000000" pitchFamily="2" charset="2"/>
              </a:rPr>
              <a:t>coin value goes up</a:t>
            </a:r>
            <a:r>
              <a:rPr lang="en-US" dirty="0">
                <a:sym typeface="Wingdings" panose="05000000000000000000" pitchFamily="2" charset="2"/>
              </a:rPr>
              <a:t>.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284D8E-28B0-4980-878A-97354F542651}"/>
              </a:ext>
            </a:extLst>
          </p:cNvPr>
          <p:cNvGrpSpPr/>
          <p:nvPr/>
        </p:nvGrpSpPr>
        <p:grpSpPr>
          <a:xfrm>
            <a:off x="698376" y="520761"/>
            <a:ext cx="7087341" cy="1026281"/>
            <a:chOff x="525780" y="63233"/>
            <a:chExt cx="7360920" cy="7675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3FCDE1-9638-469D-8774-27E220FEEB66}"/>
                </a:ext>
              </a:extLst>
            </p:cNvPr>
            <p:cNvSpPr/>
            <p:nvPr/>
          </p:nvSpPr>
          <p:spPr>
            <a:xfrm>
              <a:off x="525780" y="63233"/>
              <a:ext cx="7360920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ED87E92D-C162-4701-BD96-C90C2485A9A0}"/>
                </a:ext>
              </a:extLst>
            </p:cNvPr>
            <p:cNvSpPr txBox="1"/>
            <p:nvPr/>
          </p:nvSpPr>
          <p:spPr>
            <a:xfrm>
              <a:off x="563247" y="100700"/>
              <a:ext cx="7285986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b="1" u="sng" dirty="0"/>
                <a:t>Simple Stable Coin</a:t>
              </a:r>
              <a:r>
                <a:rPr lang="en-US" sz="4400" dirty="0"/>
                <a:t> </a:t>
              </a:r>
              <a:r>
                <a:rPr lang="en-US" sz="4800" dirty="0"/>
                <a:t>– Flows</a:t>
              </a:r>
              <a:endParaRPr lang="en-US" sz="1000" kern="1200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E07FBA1-0185-4F4C-9D64-18D9171C3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02" y="242178"/>
            <a:ext cx="23907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3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4340-0912-4456-A61F-9E5BC735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965925" cy="4667251"/>
          </a:xfrm>
        </p:spPr>
        <p:txBody>
          <a:bodyPr>
            <a:normAutofit/>
          </a:bodyPr>
          <a:lstStyle/>
          <a:p>
            <a:r>
              <a:rPr lang="en-US" b="1" u="sng" dirty="0"/>
              <a:t>Coin Value &gt; 1$</a:t>
            </a:r>
            <a:br>
              <a:rPr lang="en-US" b="1" u="sng" dirty="0"/>
            </a:br>
            <a:endParaRPr lang="en-US" b="1" u="sng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Central bank contract realizes that inflation needs to be done.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Coin contract performs the inflation: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Redeem a limited amount of bonds for each user (if he has any) for 1 BaseCoin each. *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This action increases the total amount of coins  </a:t>
            </a:r>
            <a:r>
              <a:rPr lang="en-US" b="1" u="sng" dirty="0">
                <a:solidFill>
                  <a:srgbClr val="00B050"/>
                </a:solidFill>
                <a:sym typeface="Wingdings" panose="05000000000000000000" pitchFamily="2" charset="2"/>
              </a:rPr>
              <a:t>coin value goes down</a:t>
            </a:r>
            <a:r>
              <a:rPr lang="en-US" dirty="0">
                <a:sym typeface="Wingdings" panose="05000000000000000000" pitchFamily="2" charset="2"/>
              </a:rPr>
              <a:t>.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If there are no bonds left, produce coins for all users who hold shares.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Relatively to the number of shares of each user. **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This action increases the total amount of coins  </a:t>
            </a:r>
            <a:r>
              <a:rPr lang="en-US" b="1" u="sng" dirty="0">
                <a:solidFill>
                  <a:srgbClr val="00B050"/>
                </a:solidFill>
                <a:sym typeface="Wingdings" panose="05000000000000000000" pitchFamily="2" charset="2"/>
              </a:rPr>
              <a:t>coin value goes down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32777-D632-4BFF-90B4-AD17ED481EF7}"/>
              </a:ext>
            </a:extLst>
          </p:cNvPr>
          <p:cNvSpPr txBox="1"/>
          <p:nvPr/>
        </p:nvSpPr>
        <p:spPr>
          <a:xfrm>
            <a:off x="301840" y="6273225"/>
            <a:ext cx="989860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* There should be FIFO queue of bonds (buy first  redeem first), we didn’t implement it for simplicity reasons.</a:t>
            </a:r>
          </a:p>
          <a:p>
            <a:r>
              <a:rPr lang="en-US" sz="1600" dirty="0"/>
              <a:t>** Our implementation assumes each user has a constant amount of one share</a:t>
            </a:r>
            <a:endParaRPr lang="he-IL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0BA947-8C78-45A2-8CF0-7EC0E73EFFFA}"/>
              </a:ext>
            </a:extLst>
          </p:cNvPr>
          <p:cNvGrpSpPr/>
          <p:nvPr/>
        </p:nvGrpSpPr>
        <p:grpSpPr>
          <a:xfrm>
            <a:off x="653988" y="480433"/>
            <a:ext cx="7096218" cy="1026281"/>
            <a:chOff x="525780" y="63233"/>
            <a:chExt cx="7360920" cy="7675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2145C8E-D520-4A14-B45F-CCB5ACB74203}"/>
                </a:ext>
              </a:extLst>
            </p:cNvPr>
            <p:cNvSpPr/>
            <p:nvPr/>
          </p:nvSpPr>
          <p:spPr>
            <a:xfrm>
              <a:off x="525780" y="63233"/>
              <a:ext cx="7360920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121DAC0D-7FA6-47B7-8FB8-B0059F01DD96}"/>
                </a:ext>
              </a:extLst>
            </p:cNvPr>
            <p:cNvSpPr txBox="1"/>
            <p:nvPr/>
          </p:nvSpPr>
          <p:spPr>
            <a:xfrm>
              <a:off x="563247" y="100700"/>
              <a:ext cx="7285986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b="1" u="sng" dirty="0"/>
                <a:t>Simple Stable Coin</a:t>
              </a:r>
              <a:r>
                <a:rPr lang="en-US" sz="4400" b="1" dirty="0"/>
                <a:t> </a:t>
              </a:r>
              <a:r>
                <a:rPr lang="en-US" sz="4800" dirty="0"/>
                <a:t>– Flows</a:t>
              </a:r>
              <a:endParaRPr lang="en-US" sz="1000" kern="12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D46F79E-82B1-423A-9B72-99DF431B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397" y="232653"/>
            <a:ext cx="24574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1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2A1E-E0E3-4F4E-BF67-835BDEDC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Simple Stable Coin – Smart Contracts</a:t>
            </a:r>
            <a:endParaRPr lang="he-IL" b="1" u="sn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F4A2F0-B4E9-48E9-BC51-C0B88A40E0B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8960532" y="1998465"/>
            <a:ext cx="0" cy="24946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1CF04B-7E51-4638-B016-0D9E1ED44FBD}"/>
              </a:ext>
            </a:extLst>
          </p:cNvPr>
          <p:cNvSpPr txBox="1"/>
          <p:nvPr/>
        </p:nvSpPr>
        <p:spPr>
          <a:xfrm>
            <a:off x="8596545" y="1442928"/>
            <a:ext cx="17222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/>
              <a:t>Coin</a:t>
            </a:r>
            <a:endParaRPr lang="he-IL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7A326C-29DF-4639-8EFD-2925B52066FD}"/>
              </a:ext>
            </a:extLst>
          </p:cNvPr>
          <p:cNvSpPr txBox="1"/>
          <p:nvPr/>
        </p:nvSpPr>
        <p:spPr>
          <a:xfrm>
            <a:off x="2098100" y="1472504"/>
            <a:ext cx="172226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u="sng" dirty="0"/>
              <a:t>Central Bank</a:t>
            </a:r>
            <a:endParaRPr lang="he-IL" sz="2000" b="1" u="sng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BB7C6A3-D70F-4616-A88A-5B198DAF26B3}"/>
              </a:ext>
            </a:extLst>
          </p:cNvPr>
          <p:cNvGrpSpPr/>
          <p:nvPr/>
        </p:nvGrpSpPr>
        <p:grpSpPr>
          <a:xfrm>
            <a:off x="7042955" y="1998465"/>
            <a:ext cx="3835153" cy="2494625"/>
            <a:chOff x="3910612" y="2005970"/>
            <a:chExt cx="3835153" cy="249462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25210A2-D8A2-400C-9ACF-3E1200AADBD1}"/>
                </a:ext>
              </a:extLst>
            </p:cNvPr>
            <p:cNvGrpSpPr/>
            <p:nvPr/>
          </p:nvGrpSpPr>
          <p:grpSpPr>
            <a:xfrm>
              <a:off x="3910612" y="2005970"/>
              <a:ext cx="3835153" cy="2494625"/>
              <a:chOff x="939552" y="2073157"/>
              <a:chExt cx="3835153" cy="249462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69320B2-B77E-47C2-A9EE-17A2A2A5BBDC}"/>
                  </a:ext>
                </a:extLst>
              </p:cNvPr>
              <p:cNvSpPr/>
              <p:nvPr/>
            </p:nvSpPr>
            <p:spPr>
              <a:xfrm>
                <a:off x="939552" y="2073157"/>
                <a:ext cx="3835153" cy="2494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endParaRPr lang="he-I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6626F-8734-4A15-9DD4-C033FFC8A7DF}"/>
                  </a:ext>
                </a:extLst>
              </p:cNvPr>
              <p:cNvSpPr txBox="1"/>
              <p:nvPr/>
            </p:nvSpPr>
            <p:spPr>
              <a:xfrm>
                <a:off x="1003179" y="2175029"/>
                <a:ext cx="1988596" cy="163121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u="sng" dirty="0">
                    <a:solidFill>
                      <a:schemeClr val="bg1"/>
                    </a:solidFill>
                  </a:rPr>
                  <a:t>Attributes (State)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Balances [users]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Bonds [users]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Shares [users]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Auction Data</a:t>
                </a:r>
                <a:endParaRPr lang="he-IL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59C4FC-E5B8-4D45-8B96-335A6AC5044C}"/>
                  </a:ext>
                </a:extLst>
              </p:cNvPr>
              <p:cNvSpPr txBox="1"/>
              <p:nvPr/>
            </p:nvSpPr>
            <p:spPr>
              <a:xfrm>
                <a:off x="2911875" y="2175029"/>
                <a:ext cx="1802166" cy="163121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chemeClr val="bg1"/>
                    </a:solidFill>
                  </a:rPr>
                  <a:t>Methods</a:t>
                </a:r>
              </a:p>
              <a:p>
                <a:pPr algn="ctr"/>
                <a:endParaRPr lang="en-US" u="sng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Register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transferAmount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InflateBalance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conductAuction</a:t>
                </a:r>
                <a:endParaRPr lang="he-IL" sz="16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028E446-E93C-4BA5-BE7A-1D1A5069A0B2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5828189" y="2005970"/>
              <a:ext cx="0" cy="249462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F2FD0D-B64B-4D96-BD17-9DEDB38A7300}"/>
              </a:ext>
            </a:extLst>
          </p:cNvPr>
          <p:cNvGrpSpPr/>
          <p:nvPr/>
        </p:nvGrpSpPr>
        <p:grpSpPr>
          <a:xfrm>
            <a:off x="1034244" y="4256960"/>
            <a:ext cx="3835153" cy="1413769"/>
            <a:chOff x="7072546" y="5192208"/>
            <a:chExt cx="3835153" cy="141376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3F7F121-A596-4FC5-87CC-8ACE1A4E0F7A}"/>
                </a:ext>
              </a:extLst>
            </p:cNvPr>
            <p:cNvGrpSpPr/>
            <p:nvPr/>
          </p:nvGrpSpPr>
          <p:grpSpPr>
            <a:xfrm>
              <a:off x="7072546" y="5192208"/>
              <a:ext cx="3835153" cy="1413769"/>
              <a:chOff x="941033" y="2015231"/>
              <a:chExt cx="3835153" cy="2494625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BB840F1-9149-43C5-9B36-8994DC24B87E}"/>
                  </a:ext>
                </a:extLst>
              </p:cNvPr>
              <p:cNvSpPr/>
              <p:nvPr/>
            </p:nvSpPr>
            <p:spPr>
              <a:xfrm>
                <a:off x="941033" y="2015231"/>
                <a:ext cx="3835153" cy="2494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endParaRPr lang="he-I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229D3A-F052-445C-B0C7-2B707BA743BA}"/>
                  </a:ext>
                </a:extLst>
              </p:cNvPr>
              <p:cNvSpPr txBox="1"/>
              <p:nvPr/>
            </p:nvSpPr>
            <p:spPr>
              <a:xfrm>
                <a:off x="1003179" y="2175030"/>
                <a:ext cx="1988596" cy="157492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u="sng" dirty="0">
                    <a:solidFill>
                      <a:schemeClr val="bg1"/>
                    </a:solidFill>
                  </a:rPr>
                  <a:t>Attributes (State)</a:t>
                </a:r>
              </a:p>
              <a:p>
                <a:endParaRPr lang="en-US" i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solidFill>
                      <a:schemeClr val="bg1"/>
                    </a:solidFill>
                  </a:rPr>
                  <a:t>BaseCoinDollars</a:t>
                </a:r>
                <a:endParaRPr lang="he-IL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A8029E-0843-4352-8DC3-02A97569A943}"/>
                  </a:ext>
                </a:extLst>
              </p:cNvPr>
              <p:cNvSpPr txBox="1"/>
              <p:nvPr/>
            </p:nvSpPr>
            <p:spPr>
              <a:xfrm>
                <a:off x="2911875" y="2175030"/>
                <a:ext cx="1802166" cy="200938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chemeClr val="bg1"/>
                    </a:solidFill>
                  </a:rPr>
                  <a:t>Methods</a:t>
                </a:r>
              </a:p>
              <a:p>
                <a:pPr algn="ctr"/>
                <a:endParaRPr lang="en-US" u="sng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Update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getC2DRatio</a:t>
                </a:r>
                <a:endParaRPr lang="he-IL" sz="16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0B27E5-DC16-4072-87DB-F2D612CD3AD6}"/>
                </a:ext>
              </a:extLst>
            </p:cNvPr>
            <p:cNvCxnSpPr>
              <a:cxnSpLocks/>
              <a:stCxn id="22" idx="0"/>
              <a:endCxn id="22" idx="2"/>
            </p:cNvCxnSpPr>
            <p:nvPr/>
          </p:nvCxnSpPr>
          <p:spPr>
            <a:xfrm>
              <a:off x="8990123" y="5192208"/>
              <a:ext cx="0" cy="141376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CDAD22-A8FB-4860-820C-0C906FB6559C}"/>
              </a:ext>
            </a:extLst>
          </p:cNvPr>
          <p:cNvGrpSpPr/>
          <p:nvPr/>
        </p:nvGrpSpPr>
        <p:grpSpPr>
          <a:xfrm>
            <a:off x="1034245" y="2100337"/>
            <a:ext cx="3835153" cy="1413771"/>
            <a:chOff x="1038687" y="5192207"/>
            <a:chExt cx="3835153" cy="14137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3B2BA9A-A905-4367-B07E-7FA4510BFF0B}"/>
                </a:ext>
              </a:extLst>
            </p:cNvPr>
            <p:cNvGrpSpPr/>
            <p:nvPr/>
          </p:nvGrpSpPr>
          <p:grpSpPr>
            <a:xfrm>
              <a:off x="1038687" y="5192209"/>
              <a:ext cx="3835153" cy="1413769"/>
              <a:chOff x="941033" y="2015231"/>
              <a:chExt cx="3835153" cy="249462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05791B9-6202-4A8C-8BDD-93064ADA3C93}"/>
                  </a:ext>
                </a:extLst>
              </p:cNvPr>
              <p:cNvSpPr/>
              <p:nvPr/>
            </p:nvSpPr>
            <p:spPr>
              <a:xfrm>
                <a:off x="941033" y="2015231"/>
                <a:ext cx="3835153" cy="2494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endParaRPr lang="he-I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6FE123-6A0D-41B4-83D5-8DB6DF51B947}"/>
                  </a:ext>
                </a:extLst>
              </p:cNvPr>
              <p:cNvSpPr txBox="1"/>
              <p:nvPr/>
            </p:nvSpPr>
            <p:spPr>
              <a:xfrm>
                <a:off x="1003179" y="2175029"/>
                <a:ext cx="1988596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u="sng" dirty="0">
                    <a:solidFill>
                      <a:schemeClr val="bg1"/>
                    </a:solidFill>
                  </a:rPr>
                  <a:t>Attributes (State)</a:t>
                </a:r>
              </a:p>
              <a:p>
                <a:endParaRPr lang="en-US" i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C2D_Ratio</a:t>
                </a:r>
                <a:endParaRPr lang="he-IL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E4B4A1-C0A8-4673-86C9-8EE3A5538273}"/>
                  </a:ext>
                </a:extLst>
              </p:cNvPr>
              <p:cNvSpPr txBox="1"/>
              <p:nvPr/>
            </p:nvSpPr>
            <p:spPr>
              <a:xfrm>
                <a:off x="2911875" y="2175030"/>
                <a:ext cx="1802166" cy="200938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chemeClr val="bg1"/>
                    </a:solidFill>
                  </a:rPr>
                  <a:t>Methods</a:t>
                </a:r>
              </a:p>
              <a:p>
                <a:pPr algn="ctr"/>
                <a:endParaRPr lang="en-US" u="sng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updateC2D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e-IL" sz="16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896EDB-7DDC-467B-B63F-FFAC12693317}"/>
                </a:ext>
              </a:extLst>
            </p:cNvPr>
            <p:cNvCxnSpPr>
              <a:cxnSpLocks/>
            </p:cNvCxnSpPr>
            <p:nvPr/>
          </p:nvCxnSpPr>
          <p:spPr>
            <a:xfrm>
              <a:off x="2956263" y="5192207"/>
              <a:ext cx="0" cy="141376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A2BDEEA-8F2E-4D69-96D1-D0A7FDF89B57}"/>
              </a:ext>
            </a:extLst>
          </p:cNvPr>
          <p:cNvSpPr txBox="1"/>
          <p:nvPr/>
        </p:nvSpPr>
        <p:spPr>
          <a:xfrm>
            <a:off x="1324258" y="3856850"/>
            <a:ext cx="172226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u="sng" dirty="0"/>
              <a:t>Oracle</a:t>
            </a:r>
            <a:endParaRPr lang="he-IL" sz="2000" b="1" u="sng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B75AC4-C4F7-4479-A4EB-669C2EFC924B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flipV="1">
            <a:off x="2951821" y="3514108"/>
            <a:ext cx="1" cy="742852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BBA87B-E20B-4F6A-92B3-20CE177BAEE6}"/>
              </a:ext>
            </a:extLst>
          </p:cNvPr>
          <p:cNvSpPr txBox="1"/>
          <p:nvPr/>
        </p:nvSpPr>
        <p:spPr>
          <a:xfrm>
            <a:off x="2959234" y="3801513"/>
            <a:ext cx="17222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C2D Ratio</a:t>
            </a:r>
            <a:endParaRPr lang="he-I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25ED95-90EA-466F-94E1-D893CE06156F}"/>
              </a:ext>
            </a:extLst>
          </p:cNvPr>
          <p:cNvSpPr txBox="1"/>
          <p:nvPr/>
        </p:nvSpPr>
        <p:spPr>
          <a:xfrm>
            <a:off x="421693" y="6492875"/>
            <a:ext cx="262483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* C2D Ratio = Coin To Dollar Ratio</a:t>
            </a:r>
            <a:endParaRPr lang="he-IL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3EACAB-F8F9-4635-8A85-6EEC91D6B072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4869398" y="2807221"/>
            <a:ext cx="2155058" cy="3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481D9A6-C88A-4D26-8FB3-5C6A2FD640C9}"/>
              </a:ext>
            </a:extLst>
          </p:cNvPr>
          <p:cNvSpPr txBox="1"/>
          <p:nvPr/>
        </p:nvSpPr>
        <p:spPr>
          <a:xfrm>
            <a:off x="5249669" y="2202641"/>
            <a:ext cx="172226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Central Bank Balance (=Total)</a:t>
            </a:r>
            <a:endParaRPr lang="he-IL" sz="16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DC47E1-A645-4E8B-A839-176514EBC840}"/>
              </a:ext>
            </a:extLst>
          </p:cNvPr>
          <p:cNvCxnSpPr>
            <a:cxnSpLocks/>
          </p:cNvCxnSpPr>
          <p:nvPr/>
        </p:nvCxnSpPr>
        <p:spPr>
          <a:xfrm flipV="1">
            <a:off x="4903434" y="3140725"/>
            <a:ext cx="2148403" cy="411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5974D02-A374-4F8D-B8A8-527DF7841551}"/>
              </a:ext>
            </a:extLst>
          </p:cNvPr>
          <p:cNvSpPr txBox="1"/>
          <p:nvPr/>
        </p:nvSpPr>
        <p:spPr>
          <a:xfrm>
            <a:off x="4977420" y="3187094"/>
            <a:ext cx="212916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InflateBalance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conductAuction</a:t>
            </a:r>
          </a:p>
        </p:txBody>
      </p:sp>
    </p:spTree>
    <p:extLst>
      <p:ext uri="{BB962C8B-B14F-4D97-AF65-F5344CB8AC3E}">
        <p14:creationId xmlns:p14="http://schemas.microsoft.com/office/powerpoint/2010/main" val="338108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777</Words>
  <Application>Microsoft Office PowerPoint</Application>
  <PresentationFormat>Widescreen</PresentationFormat>
  <Paragraphs>119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SourceSansPro</vt:lpstr>
      <vt:lpstr>Office Theme</vt:lpstr>
      <vt:lpstr>Simple Stable Coin: Algorithmic Stable Coin</vt:lpstr>
      <vt:lpstr>Background</vt:lpstr>
      <vt:lpstr>Background</vt:lpstr>
      <vt:lpstr>Project’s Environment</vt:lpstr>
      <vt:lpstr>PowerPoint Presentation</vt:lpstr>
      <vt:lpstr>Simple Stable Coin – Smart Contracts</vt:lpstr>
      <vt:lpstr>PowerPoint Presentation</vt:lpstr>
      <vt:lpstr>PowerPoint Presentation</vt:lpstr>
      <vt:lpstr>Simple Stable Coin – Smart Contracts</vt:lpstr>
      <vt:lpstr>PowerPoint Presentation</vt:lpstr>
      <vt:lpstr>PowerPoint Presentation</vt:lpstr>
      <vt:lpstr>Time to Demonstrate  Thank You  For Listening!  https://github.com/Ugadot/StableCoin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Coin 2.0: Algorithmic Stable Coin</dc:title>
  <dc:creator>תומר אפק</dc:creator>
  <cp:lastModifiedBy>תומר אפק</cp:lastModifiedBy>
  <cp:revision>10</cp:revision>
  <dcterms:created xsi:type="dcterms:W3CDTF">2021-06-22T11:00:14Z</dcterms:created>
  <dcterms:modified xsi:type="dcterms:W3CDTF">2021-06-28T19:36:51Z</dcterms:modified>
</cp:coreProperties>
</file>