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3" r:id="rId1"/>
  </p:sldMasterIdLst>
  <p:notesMasterIdLst>
    <p:notesMasterId r:id="rId19"/>
  </p:notesMasterIdLst>
  <p:sldIdLst>
    <p:sldId id="256" r:id="rId2"/>
    <p:sldId id="257" r:id="rId3"/>
    <p:sldId id="259" r:id="rId4"/>
    <p:sldId id="262" r:id="rId5"/>
    <p:sldId id="263" r:id="rId6"/>
    <p:sldId id="265" r:id="rId7"/>
    <p:sldId id="264" r:id="rId8"/>
    <p:sldId id="266" r:id="rId9"/>
    <p:sldId id="267" r:id="rId10"/>
    <p:sldId id="274" r:id="rId11"/>
    <p:sldId id="269" r:id="rId12"/>
    <p:sldId id="270" r:id="rId13"/>
    <p:sldId id="278" r:id="rId14"/>
    <p:sldId id="272" r:id="rId15"/>
    <p:sldId id="271" r:id="rId16"/>
    <p:sldId id="273" r:id="rId17"/>
    <p:sldId id="27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E0DC"/>
    <a:srgbClr val="FF9999"/>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DDAF68-EFC4-4EB7-850F-06226C25917B}" v="1" dt="2024-05-23T22:46:23.3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7372" autoAdjust="0"/>
  </p:normalViewPr>
  <p:slideViewPr>
    <p:cSldViewPr snapToGrid="0">
      <p:cViewPr varScale="1">
        <p:scale>
          <a:sx n="57" d="100"/>
          <a:sy n="57" d="100"/>
        </p:scale>
        <p:origin x="101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gana Uday Kumar" userId="d9be980f28472720" providerId="LiveId" clId="{A6DDAF68-EFC4-4EB7-850F-06226C25917B}"/>
    <pc:docChg chg="modSld">
      <pc:chgData name="Gagana Uday Kumar" userId="d9be980f28472720" providerId="LiveId" clId="{A6DDAF68-EFC4-4EB7-850F-06226C25917B}" dt="2024-05-23T22:46:23.340" v="0"/>
      <pc:docMkLst>
        <pc:docMk/>
      </pc:docMkLst>
      <pc:sldChg chg="delSp modTransition modAnim">
        <pc:chgData name="Gagana Uday Kumar" userId="d9be980f28472720" providerId="LiveId" clId="{A6DDAF68-EFC4-4EB7-850F-06226C25917B}" dt="2024-05-23T22:46:23.340" v="0"/>
        <pc:sldMkLst>
          <pc:docMk/>
          <pc:sldMk cId="4113395" sldId="256"/>
        </pc:sldMkLst>
        <pc:picChg chg="del">
          <ac:chgData name="Gagana Uday Kumar" userId="d9be980f28472720" providerId="LiveId" clId="{A6DDAF68-EFC4-4EB7-850F-06226C25917B}" dt="2024-05-23T22:46:23.340" v="0"/>
          <ac:picMkLst>
            <pc:docMk/>
            <pc:sldMk cId="4113395" sldId="256"/>
            <ac:picMk id="24" creationId="{17C74963-D2CC-8D18-1ACE-5D2DB0151D9D}"/>
          </ac:picMkLst>
        </pc:picChg>
      </pc:sldChg>
      <pc:sldChg chg="delSp modTransition modAnim">
        <pc:chgData name="Gagana Uday Kumar" userId="d9be980f28472720" providerId="LiveId" clId="{A6DDAF68-EFC4-4EB7-850F-06226C25917B}" dt="2024-05-23T22:46:23.340" v="0"/>
        <pc:sldMkLst>
          <pc:docMk/>
          <pc:sldMk cId="3957969719" sldId="257"/>
        </pc:sldMkLst>
        <pc:picChg chg="del">
          <ac:chgData name="Gagana Uday Kumar" userId="d9be980f28472720" providerId="LiveId" clId="{A6DDAF68-EFC4-4EB7-850F-06226C25917B}" dt="2024-05-23T22:46:23.340" v="0"/>
          <ac:picMkLst>
            <pc:docMk/>
            <pc:sldMk cId="3957969719" sldId="257"/>
            <ac:picMk id="30" creationId="{DA3F92CF-9F24-3A73-543D-FA44BBA1319F}"/>
          </ac:picMkLst>
        </pc:picChg>
      </pc:sldChg>
      <pc:sldChg chg="delSp modTransition modAnim">
        <pc:chgData name="Gagana Uday Kumar" userId="d9be980f28472720" providerId="LiveId" clId="{A6DDAF68-EFC4-4EB7-850F-06226C25917B}" dt="2024-05-23T22:46:23.340" v="0"/>
        <pc:sldMkLst>
          <pc:docMk/>
          <pc:sldMk cId="2750486456" sldId="259"/>
        </pc:sldMkLst>
        <pc:picChg chg="del">
          <ac:chgData name="Gagana Uday Kumar" userId="d9be980f28472720" providerId="LiveId" clId="{A6DDAF68-EFC4-4EB7-850F-06226C25917B}" dt="2024-05-23T22:46:23.340" v="0"/>
          <ac:picMkLst>
            <pc:docMk/>
            <pc:sldMk cId="2750486456" sldId="259"/>
            <ac:picMk id="12" creationId="{2B5ABC0A-3E91-9AD5-E11B-348972DC55E5}"/>
          </ac:picMkLst>
        </pc:picChg>
      </pc:sldChg>
      <pc:sldChg chg="delSp modTransition modAnim">
        <pc:chgData name="Gagana Uday Kumar" userId="d9be980f28472720" providerId="LiveId" clId="{A6DDAF68-EFC4-4EB7-850F-06226C25917B}" dt="2024-05-23T22:46:23.340" v="0"/>
        <pc:sldMkLst>
          <pc:docMk/>
          <pc:sldMk cId="3290654918" sldId="262"/>
        </pc:sldMkLst>
        <pc:picChg chg="del">
          <ac:chgData name="Gagana Uday Kumar" userId="d9be980f28472720" providerId="LiveId" clId="{A6DDAF68-EFC4-4EB7-850F-06226C25917B}" dt="2024-05-23T22:46:23.340" v="0"/>
          <ac:picMkLst>
            <pc:docMk/>
            <pc:sldMk cId="3290654918" sldId="262"/>
            <ac:picMk id="25" creationId="{3358F387-FEE4-4B84-6566-5C71CD0ADF62}"/>
          </ac:picMkLst>
        </pc:picChg>
      </pc:sldChg>
      <pc:sldChg chg="delSp modTransition modAnim">
        <pc:chgData name="Gagana Uday Kumar" userId="d9be980f28472720" providerId="LiveId" clId="{A6DDAF68-EFC4-4EB7-850F-06226C25917B}" dt="2024-05-23T22:46:23.340" v="0"/>
        <pc:sldMkLst>
          <pc:docMk/>
          <pc:sldMk cId="2055392172" sldId="263"/>
        </pc:sldMkLst>
        <pc:picChg chg="del">
          <ac:chgData name="Gagana Uday Kumar" userId="d9be980f28472720" providerId="LiveId" clId="{A6DDAF68-EFC4-4EB7-850F-06226C25917B}" dt="2024-05-23T22:46:23.340" v="0"/>
          <ac:picMkLst>
            <pc:docMk/>
            <pc:sldMk cId="2055392172" sldId="263"/>
            <ac:picMk id="11" creationId="{C1141C1A-8CEA-7AFB-C7A7-0F735D866DE5}"/>
          </ac:picMkLst>
        </pc:picChg>
      </pc:sldChg>
      <pc:sldChg chg="delSp modTransition modAnim">
        <pc:chgData name="Gagana Uday Kumar" userId="d9be980f28472720" providerId="LiveId" clId="{A6DDAF68-EFC4-4EB7-850F-06226C25917B}" dt="2024-05-23T22:46:23.340" v="0"/>
        <pc:sldMkLst>
          <pc:docMk/>
          <pc:sldMk cId="172818004" sldId="264"/>
        </pc:sldMkLst>
        <pc:picChg chg="del">
          <ac:chgData name="Gagana Uday Kumar" userId="d9be980f28472720" providerId="LiveId" clId="{A6DDAF68-EFC4-4EB7-850F-06226C25917B}" dt="2024-05-23T22:46:23.340" v="0"/>
          <ac:picMkLst>
            <pc:docMk/>
            <pc:sldMk cId="172818004" sldId="264"/>
            <ac:picMk id="11" creationId="{CE90B150-5EA6-EBE8-74EE-8E107AAA8760}"/>
          </ac:picMkLst>
        </pc:picChg>
      </pc:sldChg>
      <pc:sldChg chg="delSp modTransition modAnim">
        <pc:chgData name="Gagana Uday Kumar" userId="d9be980f28472720" providerId="LiveId" clId="{A6DDAF68-EFC4-4EB7-850F-06226C25917B}" dt="2024-05-23T22:46:23.340" v="0"/>
        <pc:sldMkLst>
          <pc:docMk/>
          <pc:sldMk cId="3623572119" sldId="265"/>
        </pc:sldMkLst>
        <pc:picChg chg="del">
          <ac:chgData name="Gagana Uday Kumar" userId="d9be980f28472720" providerId="LiveId" clId="{A6DDAF68-EFC4-4EB7-850F-06226C25917B}" dt="2024-05-23T22:46:23.340" v="0"/>
          <ac:picMkLst>
            <pc:docMk/>
            <pc:sldMk cId="3623572119" sldId="265"/>
            <ac:picMk id="9" creationId="{62695242-0903-BBAA-F450-355DB917E7A6}"/>
          </ac:picMkLst>
        </pc:picChg>
      </pc:sldChg>
      <pc:sldChg chg="delSp modTransition modAnim">
        <pc:chgData name="Gagana Uday Kumar" userId="d9be980f28472720" providerId="LiveId" clId="{A6DDAF68-EFC4-4EB7-850F-06226C25917B}" dt="2024-05-23T22:46:23.340" v="0"/>
        <pc:sldMkLst>
          <pc:docMk/>
          <pc:sldMk cId="2735294871" sldId="266"/>
        </pc:sldMkLst>
        <pc:picChg chg="del">
          <ac:chgData name="Gagana Uday Kumar" userId="d9be980f28472720" providerId="LiveId" clId="{A6DDAF68-EFC4-4EB7-850F-06226C25917B}" dt="2024-05-23T22:46:23.340" v="0"/>
          <ac:picMkLst>
            <pc:docMk/>
            <pc:sldMk cId="2735294871" sldId="266"/>
            <ac:picMk id="5" creationId="{522E5751-036E-323E-12EB-04C765B95058}"/>
          </ac:picMkLst>
        </pc:picChg>
      </pc:sldChg>
      <pc:sldChg chg="delSp modTransition modAnim">
        <pc:chgData name="Gagana Uday Kumar" userId="d9be980f28472720" providerId="LiveId" clId="{A6DDAF68-EFC4-4EB7-850F-06226C25917B}" dt="2024-05-23T22:46:23.340" v="0"/>
        <pc:sldMkLst>
          <pc:docMk/>
          <pc:sldMk cId="895945220" sldId="267"/>
        </pc:sldMkLst>
        <pc:picChg chg="del">
          <ac:chgData name="Gagana Uday Kumar" userId="d9be980f28472720" providerId="LiveId" clId="{A6DDAF68-EFC4-4EB7-850F-06226C25917B}" dt="2024-05-23T22:46:23.340" v="0"/>
          <ac:picMkLst>
            <pc:docMk/>
            <pc:sldMk cId="895945220" sldId="267"/>
            <ac:picMk id="13" creationId="{332020D7-4FD3-2576-DB21-D653F98D3149}"/>
          </ac:picMkLst>
        </pc:picChg>
      </pc:sldChg>
      <pc:sldChg chg="delSp modTransition modAnim">
        <pc:chgData name="Gagana Uday Kumar" userId="d9be980f28472720" providerId="LiveId" clId="{A6DDAF68-EFC4-4EB7-850F-06226C25917B}" dt="2024-05-23T22:46:23.340" v="0"/>
        <pc:sldMkLst>
          <pc:docMk/>
          <pc:sldMk cId="3642433158" sldId="269"/>
        </pc:sldMkLst>
        <pc:picChg chg="del">
          <ac:chgData name="Gagana Uday Kumar" userId="d9be980f28472720" providerId="LiveId" clId="{A6DDAF68-EFC4-4EB7-850F-06226C25917B}" dt="2024-05-23T22:46:23.340" v="0"/>
          <ac:picMkLst>
            <pc:docMk/>
            <pc:sldMk cId="3642433158" sldId="269"/>
            <ac:picMk id="31" creationId="{210E71FD-57E8-B6C8-DAAF-D3EDB406FC24}"/>
          </ac:picMkLst>
        </pc:picChg>
      </pc:sldChg>
      <pc:sldChg chg="delSp modTransition modAnim">
        <pc:chgData name="Gagana Uday Kumar" userId="d9be980f28472720" providerId="LiveId" clId="{A6DDAF68-EFC4-4EB7-850F-06226C25917B}" dt="2024-05-23T22:46:23.340" v="0"/>
        <pc:sldMkLst>
          <pc:docMk/>
          <pc:sldMk cId="1233760455" sldId="270"/>
        </pc:sldMkLst>
        <pc:picChg chg="del">
          <ac:chgData name="Gagana Uday Kumar" userId="d9be980f28472720" providerId="LiveId" clId="{A6DDAF68-EFC4-4EB7-850F-06226C25917B}" dt="2024-05-23T22:46:23.340" v="0"/>
          <ac:picMkLst>
            <pc:docMk/>
            <pc:sldMk cId="1233760455" sldId="270"/>
            <ac:picMk id="28" creationId="{A0A70FBF-B271-194D-D93D-32930E01E7B6}"/>
          </ac:picMkLst>
        </pc:picChg>
      </pc:sldChg>
      <pc:sldChg chg="delSp modTransition modAnim">
        <pc:chgData name="Gagana Uday Kumar" userId="d9be980f28472720" providerId="LiveId" clId="{A6DDAF68-EFC4-4EB7-850F-06226C25917B}" dt="2024-05-23T22:46:23.340" v="0"/>
        <pc:sldMkLst>
          <pc:docMk/>
          <pc:sldMk cId="2037310197" sldId="271"/>
        </pc:sldMkLst>
        <pc:picChg chg="del">
          <ac:chgData name="Gagana Uday Kumar" userId="d9be980f28472720" providerId="LiveId" clId="{A6DDAF68-EFC4-4EB7-850F-06226C25917B}" dt="2024-05-23T22:46:23.340" v="0"/>
          <ac:picMkLst>
            <pc:docMk/>
            <pc:sldMk cId="2037310197" sldId="271"/>
            <ac:picMk id="7" creationId="{BA958171-1E91-562A-4280-5B7DDAE026DA}"/>
          </ac:picMkLst>
        </pc:picChg>
      </pc:sldChg>
      <pc:sldChg chg="delSp modTransition modAnim">
        <pc:chgData name="Gagana Uday Kumar" userId="d9be980f28472720" providerId="LiveId" clId="{A6DDAF68-EFC4-4EB7-850F-06226C25917B}" dt="2024-05-23T22:46:23.340" v="0"/>
        <pc:sldMkLst>
          <pc:docMk/>
          <pc:sldMk cId="2471822879" sldId="272"/>
        </pc:sldMkLst>
        <pc:picChg chg="del">
          <ac:chgData name="Gagana Uday Kumar" userId="d9be980f28472720" providerId="LiveId" clId="{A6DDAF68-EFC4-4EB7-850F-06226C25917B}" dt="2024-05-23T22:46:23.340" v="0"/>
          <ac:picMkLst>
            <pc:docMk/>
            <pc:sldMk cId="2471822879" sldId="272"/>
            <ac:picMk id="7" creationId="{ECC53380-0890-17BD-3FE8-C5F6C02AF891}"/>
          </ac:picMkLst>
        </pc:picChg>
      </pc:sldChg>
      <pc:sldChg chg="delSp modTransition modAnim">
        <pc:chgData name="Gagana Uday Kumar" userId="d9be980f28472720" providerId="LiveId" clId="{A6DDAF68-EFC4-4EB7-850F-06226C25917B}" dt="2024-05-23T22:46:23.340" v="0"/>
        <pc:sldMkLst>
          <pc:docMk/>
          <pc:sldMk cId="1172285921" sldId="273"/>
        </pc:sldMkLst>
        <pc:picChg chg="del">
          <ac:chgData name="Gagana Uday Kumar" userId="d9be980f28472720" providerId="LiveId" clId="{A6DDAF68-EFC4-4EB7-850F-06226C25917B}" dt="2024-05-23T22:46:23.340" v="0"/>
          <ac:picMkLst>
            <pc:docMk/>
            <pc:sldMk cId="1172285921" sldId="273"/>
            <ac:picMk id="11" creationId="{71C6C8E7-3ADB-E8F0-9BC0-9B5290287910}"/>
          </ac:picMkLst>
        </pc:picChg>
      </pc:sldChg>
      <pc:sldChg chg="delSp modTransition modAnim">
        <pc:chgData name="Gagana Uday Kumar" userId="d9be980f28472720" providerId="LiveId" clId="{A6DDAF68-EFC4-4EB7-850F-06226C25917B}" dt="2024-05-23T22:46:23.340" v="0"/>
        <pc:sldMkLst>
          <pc:docMk/>
          <pc:sldMk cId="3462663930" sldId="274"/>
        </pc:sldMkLst>
        <pc:picChg chg="del">
          <ac:chgData name="Gagana Uday Kumar" userId="d9be980f28472720" providerId="LiveId" clId="{A6DDAF68-EFC4-4EB7-850F-06226C25917B}" dt="2024-05-23T22:46:23.340" v="0"/>
          <ac:picMkLst>
            <pc:docMk/>
            <pc:sldMk cId="3462663930" sldId="274"/>
            <ac:picMk id="6" creationId="{69497303-EEE7-21A3-5537-E7E4D8437A24}"/>
          </ac:picMkLst>
        </pc:picChg>
      </pc:sldChg>
      <pc:sldChg chg="delSp modTransition modAnim">
        <pc:chgData name="Gagana Uday Kumar" userId="d9be980f28472720" providerId="LiveId" clId="{A6DDAF68-EFC4-4EB7-850F-06226C25917B}" dt="2024-05-23T22:46:23.340" v="0"/>
        <pc:sldMkLst>
          <pc:docMk/>
          <pc:sldMk cId="614776099" sldId="277"/>
        </pc:sldMkLst>
        <pc:picChg chg="del">
          <ac:chgData name="Gagana Uday Kumar" userId="d9be980f28472720" providerId="LiveId" clId="{A6DDAF68-EFC4-4EB7-850F-06226C25917B}" dt="2024-05-23T22:46:23.340" v="0"/>
          <ac:picMkLst>
            <pc:docMk/>
            <pc:sldMk cId="614776099" sldId="277"/>
            <ac:picMk id="14" creationId="{A4483AF6-4AFE-0310-74A4-1A779FE249C6}"/>
          </ac:picMkLst>
        </pc:picChg>
      </pc:sldChg>
      <pc:sldChg chg="delSp modTransition modAnim">
        <pc:chgData name="Gagana Uday Kumar" userId="d9be980f28472720" providerId="LiveId" clId="{A6DDAF68-EFC4-4EB7-850F-06226C25917B}" dt="2024-05-23T22:46:23.340" v="0"/>
        <pc:sldMkLst>
          <pc:docMk/>
          <pc:sldMk cId="3820657979" sldId="278"/>
        </pc:sldMkLst>
        <pc:picChg chg="del">
          <ac:chgData name="Gagana Uday Kumar" userId="d9be980f28472720" providerId="LiveId" clId="{A6DDAF68-EFC4-4EB7-850F-06226C25917B}" dt="2024-05-23T22:46:23.340" v="0"/>
          <ac:picMkLst>
            <pc:docMk/>
            <pc:sldMk cId="3820657979" sldId="278"/>
            <ac:picMk id="17" creationId="{E64CE66C-C0E6-B889-3F83-4EE4E8DAB413}"/>
          </ac:picMkLst>
        </pc:picChg>
      </pc:sldChg>
    </pc:docChg>
  </pc:docChgLst>
  <pc:docChgLst>
    <pc:chgData name="Gagana Uday Kumar" userId="d9be980f28472720" providerId="LiveId" clId="{073FD8A4-0913-40E2-9CFB-0094AFBC62B2}"/>
    <pc:docChg chg="undo custSel addSld delSld modSld sldOrd">
      <pc:chgData name="Gagana Uday Kumar" userId="d9be980f28472720" providerId="LiveId" clId="{073FD8A4-0913-40E2-9CFB-0094AFBC62B2}" dt="2024-04-23T00:34:43.896" v="2389" actId="47"/>
      <pc:docMkLst>
        <pc:docMk/>
      </pc:docMkLst>
      <pc:sldChg chg="modNotesTx">
        <pc:chgData name="Gagana Uday Kumar" userId="d9be980f28472720" providerId="LiveId" clId="{073FD8A4-0913-40E2-9CFB-0094AFBC62B2}" dt="2024-04-22T05:21:33.484" v="758" actId="20577"/>
        <pc:sldMkLst>
          <pc:docMk/>
          <pc:sldMk cId="4113395" sldId="256"/>
        </pc:sldMkLst>
      </pc:sldChg>
      <pc:sldChg chg="modNotesTx">
        <pc:chgData name="Gagana Uday Kumar" userId="d9be980f28472720" providerId="LiveId" clId="{073FD8A4-0913-40E2-9CFB-0094AFBC62B2}" dt="2024-04-22T05:37:28.727" v="1045" actId="20577"/>
        <pc:sldMkLst>
          <pc:docMk/>
          <pc:sldMk cId="3957969719" sldId="257"/>
        </pc:sldMkLst>
      </pc:sldChg>
      <pc:sldChg chg="modSp mod modNotesTx">
        <pc:chgData name="Gagana Uday Kumar" userId="d9be980f28472720" providerId="LiveId" clId="{073FD8A4-0913-40E2-9CFB-0094AFBC62B2}" dt="2024-04-22T05:41:32.490" v="1252" actId="20577"/>
        <pc:sldMkLst>
          <pc:docMk/>
          <pc:sldMk cId="2750486456" sldId="259"/>
        </pc:sldMkLst>
        <pc:spChg chg="mod">
          <ac:chgData name="Gagana Uday Kumar" userId="d9be980f28472720" providerId="LiveId" clId="{073FD8A4-0913-40E2-9CFB-0094AFBC62B2}" dt="2024-04-22T01:10:12.353" v="1" actId="20577"/>
          <ac:spMkLst>
            <pc:docMk/>
            <pc:sldMk cId="2750486456" sldId="259"/>
            <ac:spMk id="3" creationId="{9A5E5404-7501-A05F-E454-053647640D0B}"/>
          </ac:spMkLst>
        </pc:spChg>
      </pc:sldChg>
      <pc:sldChg chg="modNotesTx">
        <pc:chgData name="Gagana Uday Kumar" userId="d9be980f28472720" providerId="LiveId" clId="{073FD8A4-0913-40E2-9CFB-0094AFBC62B2}" dt="2024-04-22T05:43:40.514" v="1392" actId="20577"/>
        <pc:sldMkLst>
          <pc:docMk/>
          <pc:sldMk cId="3290654918" sldId="262"/>
        </pc:sldMkLst>
      </pc:sldChg>
      <pc:sldChg chg="modNotesTx">
        <pc:chgData name="Gagana Uday Kumar" userId="d9be980f28472720" providerId="LiveId" clId="{073FD8A4-0913-40E2-9CFB-0094AFBC62B2}" dt="2024-04-22T05:44:30.434" v="1453" actId="20577"/>
        <pc:sldMkLst>
          <pc:docMk/>
          <pc:sldMk cId="2055392172" sldId="263"/>
        </pc:sldMkLst>
      </pc:sldChg>
      <pc:sldChg chg="modNotesTx">
        <pc:chgData name="Gagana Uday Kumar" userId="d9be980f28472720" providerId="LiveId" clId="{073FD8A4-0913-40E2-9CFB-0094AFBC62B2}" dt="2024-04-22T05:52:48.991" v="1536" actId="20577"/>
        <pc:sldMkLst>
          <pc:docMk/>
          <pc:sldMk cId="172818004" sldId="264"/>
        </pc:sldMkLst>
      </pc:sldChg>
      <pc:sldChg chg="modNotesTx">
        <pc:chgData name="Gagana Uday Kumar" userId="d9be980f28472720" providerId="LiveId" clId="{073FD8A4-0913-40E2-9CFB-0094AFBC62B2}" dt="2024-04-22T05:46:17.820" v="1487"/>
        <pc:sldMkLst>
          <pc:docMk/>
          <pc:sldMk cId="3623572119" sldId="265"/>
        </pc:sldMkLst>
      </pc:sldChg>
      <pc:sldChg chg="modNotesTx">
        <pc:chgData name="Gagana Uday Kumar" userId="d9be980f28472720" providerId="LiveId" clId="{073FD8A4-0913-40E2-9CFB-0094AFBC62B2}" dt="2024-04-23T00:20:33.018" v="2295" actId="20577"/>
        <pc:sldMkLst>
          <pc:docMk/>
          <pc:sldMk cId="2735294871" sldId="266"/>
        </pc:sldMkLst>
      </pc:sldChg>
      <pc:sldChg chg="addSp modSp mod modNotesTx">
        <pc:chgData name="Gagana Uday Kumar" userId="d9be980f28472720" providerId="LiveId" clId="{073FD8A4-0913-40E2-9CFB-0094AFBC62B2}" dt="2024-04-23T00:21:35.726" v="2296" actId="20577"/>
        <pc:sldMkLst>
          <pc:docMk/>
          <pc:sldMk cId="895945220" sldId="267"/>
        </pc:sldMkLst>
        <pc:spChg chg="mod">
          <ac:chgData name="Gagana Uday Kumar" userId="d9be980f28472720" providerId="LiveId" clId="{073FD8A4-0913-40E2-9CFB-0094AFBC62B2}" dt="2024-04-22T01:49:38.155" v="463"/>
          <ac:spMkLst>
            <pc:docMk/>
            <pc:sldMk cId="895945220" sldId="267"/>
            <ac:spMk id="2" creationId="{16CEECF6-816C-B80E-56E6-A0E938007D31}"/>
          </ac:spMkLst>
        </pc:spChg>
        <pc:spChg chg="add mod">
          <ac:chgData name="Gagana Uday Kumar" userId="d9be980f28472720" providerId="LiveId" clId="{073FD8A4-0913-40E2-9CFB-0094AFBC62B2}" dt="2024-04-22T18:01:56.170" v="1541" actId="1076"/>
          <ac:spMkLst>
            <pc:docMk/>
            <pc:sldMk cId="895945220" sldId="267"/>
            <ac:spMk id="4" creationId="{371CC063-43CB-09F5-FE0D-A43E9AA9BDCB}"/>
          </ac:spMkLst>
        </pc:spChg>
        <pc:spChg chg="add mod">
          <ac:chgData name="Gagana Uday Kumar" userId="d9be980f28472720" providerId="LiveId" clId="{073FD8A4-0913-40E2-9CFB-0094AFBC62B2}" dt="2024-04-22T18:02:24.027" v="1545" actId="14100"/>
          <ac:spMkLst>
            <pc:docMk/>
            <pc:sldMk cId="895945220" sldId="267"/>
            <ac:spMk id="5" creationId="{5DDCBDBE-7BED-2FDF-5837-33A284AF144C}"/>
          </ac:spMkLst>
        </pc:spChg>
        <pc:spChg chg="add mod">
          <ac:chgData name="Gagana Uday Kumar" userId="d9be980f28472720" providerId="LiveId" clId="{073FD8A4-0913-40E2-9CFB-0094AFBC62B2}" dt="2024-04-22T18:03:31.453" v="1550" actId="208"/>
          <ac:spMkLst>
            <pc:docMk/>
            <pc:sldMk cId="895945220" sldId="267"/>
            <ac:spMk id="6" creationId="{2BC66C87-B34F-C519-653D-969B64D94B93}"/>
          </ac:spMkLst>
        </pc:spChg>
        <pc:spChg chg="add mod">
          <ac:chgData name="Gagana Uday Kumar" userId="d9be980f28472720" providerId="LiveId" clId="{073FD8A4-0913-40E2-9CFB-0094AFBC62B2}" dt="2024-04-22T18:03:51.512" v="1555" actId="1076"/>
          <ac:spMkLst>
            <pc:docMk/>
            <pc:sldMk cId="895945220" sldId="267"/>
            <ac:spMk id="7" creationId="{8EF9848E-6EDD-1156-68A8-A500EC0B74F7}"/>
          </ac:spMkLst>
        </pc:spChg>
      </pc:sldChg>
      <pc:sldChg chg="del">
        <pc:chgData name="Gagana Uday Kumar" userId="d9be980f28472720" providerId="LiveId" clId="{073FD8A4-0913-40E2-9CFB-0094AFBC62B2}" dt="2024-04-22T01:12:22.856" v="8" actId="47"/>
        <pc:sldMkLst>
          <pc:docMk/>
          <pc:sldMk cId="4048381355" sldId="268"/>
        </pc:sldMkLst>
      </pc:sldChg>
      <pc:sldChg chg="addSp modSp mod setBg modNotesTx">
        <pc:chgData name="Gagana Uday Kumar" userId="d9be980f28472720" providerId="LiveId" clId="{073FD8A4-0913-40E2-9CFB-0094AFBC62B2}" dt="2024-04-22T18:22:15.215" v="1593" actId="113"/>
        <pc:sldMkLst>
          <pc:docMk/>
          <pc:sldMk cId="3642433158" sldId="269"/>
        </pc:sldMkLst>
        <pc:spChg chg="add mod">
          <ac:chgData name="Gagana Uday Kumar" userId="d9be980f28472720" providerId="LiveId" clId="{073FD8A4-0913-40E2-9CFB-0094AFBC62B2}" dt="2024-04-22T01:14:44.998" v="82" actId="26606"/>
          <ac:spMkLst>
            <pc:docMk/>
            <pc:sldMk cId="3642433158" sldId="269"/>
            <ac:spMk id="3" creationId="{DBA6C14A-5FD1-3796-C137-5AB857A9EC0D}"/>
          </ac:spMkLst>
        </pc:spChg>
        <pc:spChg chg="add">
          <ac:chgData name="Gagana Uday Kumar" userId="d9be980f28472720" providerId="LiveId" clId="{073FD8A4-0913-40E2-9CFB-0094AFBC62B2}" dt="2024-04-22T01:14:44.998" v="82" actId="26606"/>
          <ac:spMkLst>
            <pc:docMk/>
            <pc:sldMk cId="3642433158" sldId="269"/>
            <ac:spMk id="8" creationId="{0CABCAE3-64FC-4149-819F-2C1812824154}"/>
          </ac:spMkLst>
        </pc:spChg>
        <pc:spChg chg="add">
          <ac:chgData name="Gagana Uday Kumar" userId="d9be980f28472720" providerId="LiveId" clId="{073FD8A4-0913-40E2-9CFB-0094AFBC62B2}" dt="2024-04-22T01:14:44.998" v="82" actId="26606"/>
          <ac:spMkLst>
            <pc:docMk/>
            <pc:sldMk cId="3642433158" sldId="269"/>
            <ac:spMk id="16" creationId="{D0712110-0BC1-4B31-B3BB-63B44222E87F}"/>
          </ac:spMkLst>
        </pc:spChg>
        <pc:spChg chg="add">
          <ac:chgData name="Gagana Uday Kumar" userId="d9be980f28472720" providerId="LiveId" clId="{073FD8A4-0913-40E2-9CFB-0094AFBC62B2}" dt="2024-04-22T01:14:44.998" v="82" actId="26606"/>
          <ac:spMkLst>
            <pc:docMk/>
            <pc:sldMk cId="3642433158" sldId="269"/>
            <ac:spMk id="18" creationId="{4466B5F3-C053-4580-B04A-1EF949888280}"/>
          </ac:spMkLst>
        </pc:spChg>
        <pc:picChg chg="mod ord">
          <ac:chgData name="Gagana Uday Kumar" userId="d9be980f28472720" providerId="LiveId" clId="{073FD8A4-0913-40E2-9CFB-0094AFBC62B2}" dt="2024-04-22T01:16:45.322" v="120" actId="1076"/>
          <ac:picMkLst>
            <pc:docMk/>
            <pc:sldMk cId="3642433158" sldId="269"/>
            <ac:picMk id="2" creationId="{C85BFB29-A7F4-3399-8624-57DAE1A5F749}"/>
          </ac:picMkLst>
        </pc:picChg>
        <pc:picChg chg="add">
          <ac:chgData name="Gagana Uday Kumar" userId="d9be980f28472720" providerId="LiveId" clId="{073FD8A4-0913-40E2-9CFB-0094AFBC62B2}" dt="2024-04-22T01:14:44.998" v="82" actId="26606"/>
          <ac:picMkLst>
            <pc:docMk/>
            <pc:sldMk cId="3642433158" sldId="269"/>
            <ac:picMk id="10" creationId="{012FDCFE-9AD2-4D8A-8CBF-B3AA37EBF6DD}"/>
          </ac:picMkLst>
        </pc:picChg>
        <pc:picChg chg="add">
          <ac:chgData name="Gagana Uday Kumar" userId="d9be980f28472720" providerId="LiveId" clId="{073FD8A4-0913-40E2-9CFB-0094AFBC62B2}" dt="2024-04-22T01:14:44.998" v="82" actId="26606"/>
          <ac:picMkLst>
            <pc:docMk/>
            <pc:sldMk cId="3642433158" sldId="269"/>
            <ac:picMk id="22" creationId="{25CED634-E2D0-4AB7-96DD-816C9B52C5CF}"/>
          </ac:picMkLst>
        </pc:picChg>
        <pc:cxnChg chg="add">
          <ac:chgData name="Gagana Uday Kumar" userId="d9be980f28472720" providerId="LiveId" clId="{073FD8A4-0913-40E2-9CFB-0094AFBC62B2}" dt="2024-04-22T01:14:44.998" v="82" actId="26606"/>
          <ac:cxnSpMkLst>
            <pc:docMk/>
            <pc:sldMk cId="3642433158" sldId="269"/>
            <ac:cxnSpMk id="12" creationId="{FBD463FC-4CA8-4FF4-85A3-AF9F4B98D210}"/>
          </ac:cxnSpMkLst>
        </pc:cxnChg>
        <pc:cxnChg chg="add">
          <ac:chgData name="Gagana Uday Kumar" userId="d9be980f28472720" providerId="LiveId" clId="{073FD8A4-0913-40E2-9CFB-0094AFBC62B2}" dt="2024-04-22T01:14:44.998" v="82" actId="26606"/>
          <ac:cxnSpMkLst>
            <pc:docMk/>
            <pc:sldMk cId="3642433158" sldId="269"/>
            <ac:cxnSpMk id="14" creationId="{BECF35C3-8B44-4F4B-BD25-4C01823DB22A}"/>
          </ac:cxnSpMkLst>
        </pc:cxnChg>
        <pc:cxnChg chg="add">
          <ac:chgData name="Gagana Uday Kumar" userId="d9be980f28472720" providerId="LiveId" clId="{073FD8A4-0913-40E2-9CFB-0094AFBC62B2}" dt="2024-04-22T01:14:44.998" v="82" actId="26606"/>
          <ac:cxnSpMkLst>
            <pc:docMk/>
            <pc:sldMk cId="3642433158" sldId="269"/>
            <ac:cxnSpMk id="20" creationId="{FA6123F2-4B61-414F-A7E5-5B7828EACAE2}"/>
          </ac:cxnSpMkLst>
        </pc:cxnChg>
        <pc:cxnChg chg="add">
          <ac:chgData name="Gagana Uday Kumar" userId="d9be980f28472720" providerId="LiveId" clId="{073FD8A4-0913-40E2-9CFB-0094AFBC62B2}" dt="2024-04-22T01:14:44.998" v="82" actId="26606"/>
          <ac:cxnSpMkLst>
            <pc:docMk/>
            <pc:sldMk cId="3642433158" sldId="269"/>
            <ac:cxnSpMk id="24" creationId="{FCDDCDFB-696D-4FDF-9B58-24F71B7C37BC}"/>
          </ac:cxnSpMkLst>
        </pc:cxnChg>
      </pc:sldChg>
      <pc:sldChg chg="addSp modSp mod setBg modNotesTx">
        <pc:chgData name="Gagana Uday Kumar" userId="d9be980f28472720" providerId="LiveId" clId="{073FD8A4-0913-40E2-9CFB-0094AFBC62B2}" dt="2024-04-22T18:37:37.318" v="1594"/>
        <pc:sldMkLst>
          <pc:docMk/>
          <pc:sldMk cId="1233760455" sldId="270"/>
        </pc:sldMkLst>
        <pc:spChg chg="add mod">
          <ac:chgData name="Gagana Uday Kumar" userId="d9be980f28472720" providerId="LiveId" clId="{073FD8A4-0913-40E2-9CFB-0094AFBC62B2}" dt="2024-04-22T01:16:32.026" v="117" actId="26606"/>
          <ac:spMkLst>
            <pc:docMk/>
            <pc:sldMk cId="1233760455" sldId="270"/>
            <ac:spMk id="3" creationId="{E79A7296-D761-4365-51C3-374F5890F537}"/>
          </ac:spMkLst>
        </pc:spChg>
        <pc:spChg chg="add">
          <ac:chgData name="Gagana Uday Kumar" userId="d9be980f28472720" providerId="LiveId" clId="{073FD8A4-0913-40E2-9CFB-0094AFBC62B2}" dt="2024-04-22T01:16:32.026" v="117" actId="26606"/>
          <ac:spMkLst>
            <pc:docMk/>
            <pc:sldMk cId="1233760455" sldId="270"/>
            <ac:spMk id="8" creationId="{0CABCAE3-64FC-4149-819F-2C1812824154}"/>
          </ac:spMkLst>
        </pc:spChg>
        <pc:spChg chg="add">
          <ac:chgData name="Gagana Uday Kumar" userId="d9be980f28472720" providerId="LiveId" clId="{073FD8A4-0913-40E2-9CFB-0094AFBC62B2}" dt="2024-04-22T01:16:32.026" v="117" actId="26606"/>
          <ac:spMkLst>
            <pc:docMk/>
            <pc:sldMk cId="1233760455" sldId="270"/>
            <ac:spMk id="16" creationId="{8BC298DB-2D5C-40A1-9A78-6B4A12198A9B}"/>
          </ac:spMkLst>
        </pc:spChg>
        <pc:spChg chg="add">
          <ac:chgData name="Gagana Uday Kumar" userId="d9be980f28472720" providerId="LiveId" clId="{073FD8A4-0913-40E2-9CFB-0094AFBC62B2}" dt="2024-04-22T01:16:32.026" v="117" actId="26606"/>
          <ac:spMkLst>
            <pc:docMk/>
            <pc:sldMk cId="1233760455" sldId="270"/>
            <ac:spMk id="18" creationId="{35C2355B-7CE9-4192-9142-A41CA0A0C08B}"/>
          </ac:spMkLst>
        </pc:spChg>
        <pc:picChg chg="mod ord">
          <ac:chgData name="Gagana Uday Kumar" userId="d9be980f28472720" providerId="LiveId" clId="{073FD8A4-0913-40E2-9CFB-0094AFBC62B2}" dt="2024-04-22T01:16:35.778" v="118" actId="14100"/>
          <ac:picMkLst>
            <pc:docMk/>
            <pc:sldMk cId="1233760455" sldId="270"/>
            <ac:picMk id="2" creationId="{2C8BBE35-24C0-C6D8-9220-B5CA000D8636}"/>
          </ac:picMkLst>
        </pc:picChg>
        <pc:picChg chg="add">
          <ac:chgData name="Gagana Uday Kumar" userId="d9be980f28472720" providerId="LiveId" clId="{073FD8A4-0913-40E2-9CFB-0094AFBC62B2}" dt="2024-04-22T01:16:32.026" v="117" actId="26606"/>
          <ac:picMkLst>
            <pc:docMk/>
            <pc:sldMk cId="1233760455" sldId="270"/>
            <ac:picMk id="10" creationId="{012FDCFE-9AD2-4D8A-8CBF-B3AA37EBF6DD}"/>
          </ac:picMkLst>
        </pc:picChg>
        <pc:picChg chg="add">
          <ac:chgData name="Gagana Uday Kumar" userId="d9be980f28472720" providerId="LiveId" clId="{073FD8A4-0913-40E2-9CFB-0094AFBC62B2}" dt="2024-04-22T01:16:32.026" v="117" actId="26606"/>
          <ac:picMkLst>
            <pc:docMk/>
            <pc:sldMk cId="1233760455" sldId="270"/>
            <ac:picMk id="22" creationId="{45CE2E7C-6AA3-4710-825D-4CDDF788C7BC}"/>
          </ac:picMkLst>
        </pc:picChg>
        <pc:cxnChg chg="add">
          <ac:chgData name="Gagana Uday Kumar" userId="d9be980f28472720" providerId="LiveId" clId="{073FD8A4-0913-40E2-9CFB-0094AFBC62B2}" dt="2024-04-22T01:16:32.026" v="117" actId="26606"/>
          <ac:cxnSpMkLst>
            <pc:docMk/>
            <pc:sldMk cId="1233760455" sldId="270"/>
            <ac:cxnSpMk id="12" creationId="{FBD463FC-4CA8-4FF4-85A3-AF9F4B98D210}"/>
          </ac:cxnSpMkLst>
        </pc:cxnChg>
        <pc:cxnChg chg="add">
          <ac:chgData name="Gagana Uday Kumar" userId="d9be980f28472720" providerId="LiveId" clId="{073FD8A4-0913-40E2-9CFB-0094AFBC62B2}" dt="2024-04-22T01:16:32.026" v="117" actId="26606"/>
          <ac:cxnSpMkLst>
            <pc:docMk/>
            <pc:sldMk cId="1233760455" sldId="270"/>
            <ac:cxnSpMk id="14" creationId="{BECF35C3-8B44-4F4B-BD25-4C01823DB22A}"/>
          </ac:cxnSpMkLst>
        </pc:cxnChg>
        <pc:cxnChg chg="add">
          <ac:chgData name="Gagana Uday Kumar" userId="d9be980f28472720" providerId="LiveId" clId="{073FD8A4-0913-40E2-9CFB-0094AFBC62B2}" dt="2024-04-22T01:16:32.026" v="117" actId="26606"/>
          <ac:cxnSpMkLst>
            <pc:docMk/>
            <pc:sldMk cId="1233760455" sldId="270"/>
            <ac:cxnSpMk id="20" creationId="{06D05ED8-39E4-42F8-92CB-704C2BD0D215}"/>
          </ac:cxnSpMkLst>
        </pc:cxnChg>
        <pc:cxnChg chg="add">
          <ac:chgData name="Gagana Uday Kumar" userId="d9be980f28472720" providerId="LiveId" clId="{073FD8A4-0913-40E2-9CFB-0094AFBC62B2}" dt="2024-04-22T01:16:32.026" v="117" actId="26606"/>
          <ac:cxnSpMkLst>
            <pc:docMk/>
            <pc:sldMk cId="1233760455" sldId="270"/>
            <ac:cxnSpMk id="24" creationId="{3256C6C3-0EDC-4651-AB37-9F26CFAA6C86}"/>
          </ac:cxnSpMkLst>
        </pc:cxnChg>
      </pc:sldChg>
      <pc:sldChg chg="addSp modSp mod modNotesTx">
        <pc:chgData name="Gagana Uday Kumar" userId="d9be980f28472720" providerId="LiveId" clId="{073FD8A4-0913-40E2-9CFB-0094AFBC62B2}" dt="2024-04-22T20:17:27.942" v="1897" actId="6549"/>
        <pc:sldMkLst>
          <pc:docMk/>
          <pc:sldMk cId="2037310197" sldId="271"/>
        </pc:sldMkLst>
        <pc:spChg chg="add mod">
          <ac:chgData name="Gagana Uday Kumar" userId="d9be980f28472720" providerId="LiveId" clId="{073FD8A4-0913-40E2-9CFB-0094AFBC62B2}" dt="2024-04-22T01:51:00.941" v="503" actId="20577"/>
          <ac:spMkLst>
            <pc:docMk/>
            <pc:sldMk cId="2037310197" sldId="271"/>
            <ac:spMk id="2" creationId="{DC7DDCD2-7F6C-92AB-5CEC-9043F7E090C6}"/>
          </ac:spMkLst>
        </pc:spChg>
        <pc:picChg chg="mod">
          <ac:chgData name="Gagana Uday Kumar" userId="d9be980f28472720" providerId="LiveId" clId="{073FD8A4-0913-40E2-9CFB-0094AFBC62B2}" dt="2024-04-22T01:52:12.712" v="509" actId="1076"/>
          <ac:picMkLst>
            <pc:docMk/>
            <pc:sldMk cId="2037310197" sldId="271"/>
            <ac:picMk id="4" creationId="{852806E8-F438-F111-9241-D57EC1A3779B}"/>
          </ac:picMkLst>
        </pc:picChg>
        <pc:cxnChg chg="add mod">
          <ac:chgData name="Gagana Uday Kumar" userId="d9be980f28472720" providerId="LiveId" clId="{073FD8A4-0913-40E2-9CFB-0094AFBC62B2}" dt="2024-04-22T01:51:56.941" v="507" actId="13822"/>
          <ac:cxnSpMkLst>
            <pc:docMk/>
            <pc:sldMk cId="2037310197" sldId="271"/>
            <ac:cxnSpMk id="5" creationId="{0588356E-0EF0-6424-EB0E-1B23FF2FC9CA}"/>
          </ac:cxnSpMkLst>
        </pc:cxnChg>
      </pc:sldChg>
      <pc:sldChg chg="addSp modSp mod ord modNotesTx">
        <pc:chgData name="Gagana Uday Kumar" userId="d9be980f28472720" providerId="LiveId" clId="{073FD8A4-0913-40E2-9CFB-0094AFBC62B2}" dt="2024-04-22T20:06:52.510" v="1630" actId="20577"/>
        <pc:sldMkLst>
          <pc:docMk/>
          <pc:sldMk cId="2471822879" sldId="272"/>
        </pc:sldMkLst>
        <pc:spChg chg="add mod">
          <ac:chgData name="Gagana Uday Kumar" userId="d9be980f28472720" providerId="LiveId" clId="{073FD8A4-0913-40E2-9CFB-0094AFBC62B2}" dt="2024-04-22T01:50:08.612" v="471"/>
          <ac:spMkLst>
            <pc:docMk/>
            <pc:sldMk cId="2471822879" sldId="272"/>
            <ac:spMk id="2" creationId="{775E61EB-B0A2-DB23-B52A-8F382E6D73C1}"/>
          </ac:spMkLst>
        </pc:spChg>
        <pc:picChg chg="mod">
          <ac:chgData name="Gagana Uday Kumar" userId="d9be980f28472720" providerId="LiveId" clId="{073FD8A4-0913-40E2-9CFB-0094AFBC62B2}" dt="2024-04-22T01:52:15.630" v="510" actId="1076"/>
          <ac:picMkLst>
            <pc:docMk/>
            <pc:sldMk cId="2471822879" sldId="272"/>
            <ac:picMk id="4" creationId="{5D498900-CF40-DEE8-C691-AE04BDE35CAF}"/>
          </ac:picMkLst>
        </pc:picChg>
        <pc:cxnChg chg="add mod">
          <ac:chgData name="Gagana Uday Kumar" userId="d9be980f28472720" providerId="LiveId" clId="{073FD8A4-0913-40E2-9CFB-0094AFBC62B2}" dt="2024-04-22T01:52:03.053" v="508"/>
          <ac:cxnSpMkLst>
            <pc:docMk/>
            <pc:sldMk cId="2471822879" sldId="272"/>
            <ac:cxnSpMk id="3" creationId="{C377D2CC-AA3E-C30E-5421-7EEE43946B1A}"/>
          </ac:cxnSpMkLst>
        </pc:cxnChg>
      </pc:sldChg>
      <pc:sldChg chg="addSp delSp modSp mod modNotesTx">
        <pc:chgData name="Gagana Uday Kumar" userId="d9be980f28472720" providerId="LiveId" clId="{073FD8A4-0913-40E2-9CFB-0094AFBC62B2}" dt="2024-04-23T00:16:49.081" v="2229" actId="20577"/>
        <pc:sldMkLst>
          <pc:docMk/>
          <pc:sldMk cId="1172285921" sldId="273"/>
        </pc:sldMkLst>
        <pc:spChg chg="add mod">
          <ac:chgData name="Gagana Uday Kumar" userId="d9be980f28472720" providerId="LiveId" clId="{073FD8A4-0913-40E2-9CFB-0094AFBC62B2}" dt="2024-04-22T01:48:15.498" v="457" actId="14100"/>
          <ac:spMkLst>
            <pc:docMk/>
            <pc:sldMk cId="1172285921" sldId="273"/>
            <ac:spMk id="4" creationId="{532BF929-9AE7-33E1-6D39-232D79682BB6}"/>
          </ac:spMkLst>
        </pc:spChg>
        <pc:spChg chg="add mod ord">
          <ac:chgData name="Gagana Uday Kumar" userId="d9be980f28472720" providerId="LiveId" clId="{073FD8A4-0913-40E2-9CFB-0094AFBC62B2}" dt="2024-04-22T01:46:46.780" v="448" actId="208"/>
          <ac:spMkLst>
            <pc:docMk/>
            <pc:sldMk cId="1172285921" sldId="273"/>
            <ac:spMk id="5" creationId="{4375EDC8-9745-0E84-9A35-EB6F06D33D5A}"/>
          </ac:spMkLst>
        </pc:spChg>
        <pc:spChg chg="add del mod">
          <ac:chgData name="Gagana Uday Kumar" userId="d9be980f28472720" providerId="LiveId" clId="{073FD8A4-0913-40E2-9CFB-0094AFBC62B2}" dt="2024-04-22T01:43:11.364" v="168" actId="11529"/>
          <ac:spMkLst>
            <pc:docMk/>
            <pc:sldMk cId="1172285921" sldId="273"/>
            <ac:spMk id="6" creationId="{FEFE64A6-6216-9655-1FDC-449121A8B4C7}"/>
          </ac:spMkLst>
        </pc:spChg>
        <pc:spChg chg="add mod">
          <ac:chgData name="Gagana Uday Kumar" userId="d9be980f28472720" providerId="LiveId" clId="{073FD8A4-0913-40E2-9CFB-0094AFBC62B2}" dt="2024-04-22T01:47:03.006" v="450" actId="1076"/>
          <ac:spMkLst>
            <pc:docMk/>
            <pc:sldMk cId="1172285921" sldId="273"/>
            <ac:spMk id="7" creationId="{DDF23F24-2784-0969-9782-A58FB3EF1560}"/>
          </ac:spMkLst>
        </pc:spChg>
        <pc:spChg chg="add mod">
          <ac:chgData name="Gagana Uday Kumar" userId="d9be980f28472720" providerId="LiveId" clId="{073FD8A4-0913-40E2-9CFB-0094AFBC62B2}" dt="2024-04-22T01:47:22.610" v="453" actId="1076"/>
          <ac:spMkLst>
            <pc:docMk/>
            <pc:sldMk cId="1172285921" sldId="273"/>
            <ac:spMk id="8" creationId="{4EF9643E-34F3-D678-567D-62B6F7BB7E94}"/>
          </ac:spMkLst>
        </pc:spChg>
        <pc:picChg chg="mod">
          <ac:chgData name="Gagana Uday Kumar" userId="d9be980f28472720" providerId="LiveId" clId="{073FD8A4-0913-40E2-9CFB-0094AFBC62B2}" dt="2024-04-22T01:43:12.542" v="170" actId="207"/>
          <ac:picMkLst>
            <pc:docMk/>
            <pc:sldMk cId="1172285921" sldId="273"/>
            <ac:picMk id="2" creationId="{DC0267A9-7DBA-A6C6-7B6E-37448E859FFC}"/>
          </ac:picMkLst>
        </pc:picChg>
        <pc:picChg chg="mod">
          <ac:chgData name="Gagana Uday Kumar" userId="d9be980f28472720" providerId="LiveId" clId="{073FD8A4-0913-40E2-9CFB-0094AFBC62B2}" dt="2024-04-22T01:18:41.187" v="139" actId="1076"/>
          <ac:picMkLst>
            <pc:docMk/>
            <pc:sldMk cId="1172285921" sldId="273"/>
            <ac:picMk id="3" creationId="{BEDC4CD5-F536-D700-2215-292FF78A07AF}"/>
          </ac:picMkLst>
        </pc:picChg>
        <pc:cxnChg chg="add mod">
          <ac:chgData name="Gagana Uday Kumar" userId="d9be980f28472720" providerId="LiveId" clId="{073FD8A4-0913-40E2-9CFB-0094AFBC62B2}" dt="2024-04-22T01:48:48.350" v="461" actId="1076"/>
          <ac:cxnSpMkLst>
            <pc:docMk/>
            <pc:sldMk cId="1172285921" sldId="273"/>
            <ac:cxnSpMk id="10" creationId="{2DE64176-B4CF-9BD2-B235-12D9C8D9F076}"/>
          </ac:cxnSpMkLst>
        </pc:cxnChg>
      </pc:sldChg>
      <pc:sldChg chg="addSp delSp modSp add mod setBg delDesignElem modNotesTx">
        <pc:chgData name="Gagana Uday Kumar" userId="d9be980f28472720" providerId="LiveId" clId="{073FD8A4-0913-40E2-9CFB-0094AFBC62B2}" dt="2024-04-22T18:17:11.690" v="1589"/>
        <pc:sldMkLst>
          <pc:docMk/>
          <pc:sldMk cId="3462663930" sldId="274"/>
        </pc:sldMkLst>
        <pc:spChg chg="mod">
          <ac:chgData name="Gagana Uday Kumar" userId="d9be980f28472720" providerId="LiveId" clId="{073FD8A4-0913-40E2-9CFB-0094AFBC62B2}" dt="2024-04-22T01:12:31.844" v="9" actId="26606"/>
          <ac:spMkLst>
            <pc:docMk/>
            <pc:sldMk cId="3462663930" sldId="274"/>
            <ac:spMk id="2" creationId="{16CEECF6-816C-B80E-56E6-A0E938007D31}"/>
          </ac:spMkLst>
        </pc:spChg>
        <pc:spChg chg="del">
          <ac:chgData name="Gagana Uday Kumar" userId="d9be980f28472720" providerId="LiveId" clId="{073FD8A4-0913-40E2-9CFB-0094AFBC62B2}" dt="2024-04-22T01:11:56.279" v="3"/>
          <ac:spMkLst>
            <pc:docMk/>
            <pc:sldMk cId="3462663930" sldId="274"/>
            <ac:spMk id="8" creationId="{84C75E2B-CACA-478C-B26B-182AF87A18E3}"/>
          </ac:spMkLst>
        </pc:spChg>
        <pc:spChg chg="add del">
          <ac:chgData name="Gagana Uday Kumar" userId="d9be980f28472720" providerId="LiveId" clId="{073FD8A4-0913-40E2-9CFB-0094AFBC62B2}" dt="2024-04-22T01:12:50.871" v="12" actId="26606"/>
          <ac:spMkLst>
            <pc:docMk/>
            <pc:sldMk cId="3462663930" sldId="274"/>
            <ac:spMk id="9" creationId="{0CABCAE3-64FC-4149-819F-2C1812824154}"/>
          </ac:spMkLst>
        </pc:spChg>
        <pc:spChg chg="add del">
          <ac:chgData name="Gagana Uday Kumar" userId="d9be980f28472720" providerId="LiveId" clId="{073FD8A4-0913-40E2-9CFB-0094AFBC62B2}" dt="2024-04-22T01:12:50.871" v="12" actId="26606"/>
          <ac:spMkLst>
            <pc:docMk/>
            <pc:sldMk cId="3462663930" sldId="274"/>
            <ac:spMk id="17" creationId="{8BC298DB-2D5C-40A1-9A78-6B4A12198A9B}"/>
          </ac:spMkLst>
        </pc:spChg>
        <pc:spChg chg="add del">
          <ac:chgData name="Gagana Uday Kumar" userId="d9be980f28472720" providerId="LiveId" clId="{073FD8A4-0913-40E2-9CFB-0094AFBC62B2}" dt="2024-04-22T01:12:50.871" v="12" actId="26606"/>
          <ac:spMkLst>
            <pc:docMk/>
            <pc:sldMk cId="3462663930" sldId="274"/>
            <ac:spMk id="19" creationId="{35C2355B-7CE9-4192-9142-A41CA0A0C08B}"/>
          </ac:spMkLst>
        </pc:spChg>
        <pc:spChg chg="add del">
          <ac:chgData name="Gagana Uday Kumar" userId="d9be980f28472720" providerId="LiveId" clId="{073FD8A4-0913-40E2-9CFB-0094AFBC62B2}" dt="2024-04-22T01:15:00.280" v="87" actId="26606"/>
          <ac:spMkLst>
            <pc:docMk/>
            <pc:sldMk cId="3462663930" sldId="274"/>
            <ac:spMk id="30" creationId="{0CABCAE3-64FC-4149-819F-2C1812824154}"/>
          </ac:spMkLst>
        </pc:spChg>
        <pc:spChg chg="add del">
          <ac:chgData name="Gagana Uday Kumar" userId="d9be980f28472720" providerId="LiveId" clId="{073FD8A4-0913-40E2-9CFB-0094AFBC62B2}" dt="2024-04-22T01:15:00.280" v="87" actId="26606"/>
          <ac:spMkLst>
            <pc:docMk/>
            <pc:sldMk cId="3462663930" sldId="274"/>
            <ac:spMk id="38" creationId="{8BC298DB-2D5C-40A1-9A78-6B4A12198A9B}"/>
          </ac:spMkLst>
        </pc:spChg>
        <pc:spChg chg="add del">
          <ac:chgData name="Gagana Uday Kumar" userId="d9be980f28472720" providerId="LiveId" clId="{073FD8A4-0913-40E2-9CFB-0094AFBC62B2}" dt="2024-04-22T01:15:00.280" v="87" actId="26606"/>
          <ac:spMkLst>
            <pc:docMk/>
            <pc:sldMk cId="3462663930" sldId="274"/>
            <ac:spMk id="40" creationId="{35C2355B-7CE9-4192-9142-A41CA0A0C08B}"/>
          </ac:spMkLst>
        </pc:spChg>
        <pc:spChg chg="add">
          <ac:chgData name="Gagana Uday Kumar" userId="d9be980f28472720" providerId="LiveId" clId="{073FD8A4-0913-40E2-9CFB-0094AFBC62B2}" dt="2024-04-22T01:15:00.280" v="87" actId="26606"/>
          <ac:spMkLst>
            <pc:docMk/>
            <pc:sldMk cId="3462663930" sldId="274"/>
            <ac:spMk id="51" creationId="{0CABCAE3-64FC-4149-819F-2C1812824154}"/>
          </ac:spMkLst>
        </pc:spChg>
        <pc:spChg chg="add">
          <ac:chgData name="Gagana Uday Kumar" userId="d9be980f28472720" providerId="LiveId" clId="{073FD8A4-0913-40E2-9CFB-0094AFBC62B2}" dt="2024-04-22T01:15:00.280" v="87" actId="26606"/>
          <ac:spMkLst>
            <pc:docMk/>
            <pc:sldMk cId="3462663930" sldId="274"/>
            <ac:spMk id="59" creationId="{8BC298DB-2D5C-40A1-9A78-6B4A12198A9B}"/>
          </ac:spMkLst>
        </pc:spChg>
        <pc:spChg chg="add">
          <ac:chgData name="Gagana Uday Kumar" userId="d9be980f28472720" providerId="LiveId" clId="{073FD8A4-0913-40E2-9CFB-0094AFBC62B2}" dt="2024-04-22T01:15:00.280" v="87" actId="26606"/>
          <ac:spMkLst>
            <pc:docMk/>
            <pc:sldMk cId="3462663930" sldId="274"/>
            <ac:spMk id="61" creationId="{35C2355B-7CE9-4192-9142-A41CA0A0C08B}"/>
          </ac:spMkLst>
        </pc:spChg>
        <pc:picChg chg="del">
          <ac:chgData name="Gagana Uday Kumar" userId="d9be980f28472720" providerId="LiveId" clId="{073FD8A4-0913-40E2-9CFB-0094AFBC62B2}" dt="2024-04-22T01:11:59.461" v="4" actId="478"/>
          <ac:picMkLst>
            <pc:docMk/>
            <pc:sldMk cId="3462663930" sldId="274"/>
            <ac:picMk id="3" creationId="{2CF01959-BA79-1A30-65FD-8F1BC6F66445}"/>
          </ac:picMkLst>
        </pc:picChg>
        <pc:picChg chg="add mod">
          <ac:chgData name="Gagana Uday Kumar" userId="d9be980f28472720" providerId="LiveId" clId="{073FD8A4-0913-40E2-9CFB-0094AFBC62B2}" dt="2024-04-22T01:15:46.848" v="96" actId="1076"/>
          <ac:picMkLst>
            <pc:docMk/>
            <pc:sldMk cId="3462663930" sldId="274"/>
            <ac:picMk id="4" creationId="{77BA8214-D468-D019-1AF6-0203371F820B}"/>
          </ac:picMkLst>
        </pc:picChg>
        <pc:picChg chg="del">
          <ac:chgData name="Gagana Uday Kumar" userId="d9be980f28472720" providerId="LiveId" clId="{073FD8A4-0913-40E2-9CFB-0094AFBC62B2}" dt="2024-04-22T01:11:56.279" v="3"/>
          <ac:picMkLst>
            <pc:docMk/>
            <pc:sldMk cId="3462663930" sldId="274"/>
            <ac:picMk id="10" creationId="{50FF2874-547C-4D14-9E18-28B19002FB8C}"/>
          </ac:picMkLst>
        </pc:picChg>
        <pc:picChg chg="add del">
          <ac:chgData name="Gagana Uday Kumar" userId="d9be980f28472720" providerId="LiveId" clId="{073FD8A4-0913-40E2-9CFB-0094AFBC62B2}" dt="2024-04-22T01:12:50.871" v="12" actId="26606"/>
          <ac:picMkLst>
            <pc:docMk/>
            <pc:sldMk cId="3462663930" sldId="274"/>
            <ac:picMk id="11" creationId="{012FDCFE-9AD2-4D8A-8CBF-B3AA37EBF6DD}"/>
          </ac:picMkLst>
        </pc:picChg>
        <pc:picChg chg="add del">
          <ac:chgData name="Gagana Uday Kumar" userId="d9be980f28472720" providerId="LiveId" clId="{073FD8A4-0913-40E2-9CFB-0094AFBC62B2}" dt="2024-04-22T01:12:50.871" v="12" actId="26606"/>
          <ac:picMkLst>
            <pc:docMk/>
            <pc:sldMk cId="3462663930" sldId="274"/>
            <ac:picMk id="23" creationId="{45CE2E7C-6AA3-4710-825D-4CDDF788C7BC}"/>
          </ac:picMkLst>
        </pc:picChg>
        <pc:picChg chg="add del">
          <ac:chgData name="Gagana Uday Kumar" userId="d9be980f28472720" providerId="LiveId" clId="{073FD8A4-0913-40E2-9CFB-0094AFBC62B2}" dt="2024-04-22T01:15:00.280" v="87" actId="26606"/>
          <ac:picMkLst>
            <pc:docMk/>
            <pc:sldMk cId="3462663930" sldId="274"/>
            <ac:picMk id="32" creationId="{012FDCFE-9AD2-4D8A-8CBF-B3AA37EBF6DD}"/>
          </ac:picMkLst>
        </pc:picChg>
        <pc:picChg chg="add del">
          <ac:chgData name="Gagana Uday Kumar" userId="d9be980f28472720" providerId="LiveId" clId="{073FD8A4-0913-40E2-9CFB-0094AFBC62B2}" dt="2024-04-22T01:15:00.280" v="87" actId="26606"/>
          <ac:picMkLst>
            <pc:docMk/>
            <pc:sldMk cId="3462663930" sldId="274"/>
            <ac:picMk id="44" creationId="{45CE2E7C-6AA3-4710-825D-4CDDF788C7BC}"/>
          </ac:picMkLst>
        </pc:picChg>
        <pc:picChg chg="add">
          <ac:chgData name="Gagana Uday Kumar" userId="d9be980f28472720" providerId="LiveId" clId="{073FD8A4-0913-40E2-9CFB-0094AFBC62B2}" dt="2024-04-22T01:15:00.280" v="87" actId="26606"/>
          <ac:picMkLst>
            <pc:docMk/>
            <pc:sldMk cId="3462663930" sldId="274"/>
            <ac:picMk id="53" creationId="{012FDCFE-9AD2-4D8A-8CBF-B3AA37EBF6DD}"/>
          </ac:picMkLst>
        </pc:picChg>
        <pc:picChg chg="add">
          <ac:chgData name="Gagana Uday Kumar" userId="d9be980f28472720" providerId="LiveId" clId="{073FD8A4-0913-40E2-9CFB-0094AFBC62B2}" dt="2024-04-22T01:15:00.280" v="87" actId="26606"/>
          <ac:picMkLst>
            <pc:docMk/>
            <pc:sldMk cId="3462663930" sldId="274"/>
            <ac:picMk id="65" creationId="{45CE2E7C-6AA3-4710-825D-4CDDF788C7BC}"/>
          </ac:picMkLst>
        </pc:picChg>
        <pc:cxnChg chg="del">
          <ac:chgData name="Gagana Uday Kumar" userId="d9be980f28472720" providerId="LiveId" clId="{073FD8A4-0913-40E2-9CFB-0094AFBC62B2}" dt="2024-04-22T01:11:56.279" v="3"/>
          <ac:cxnSpMkLst>
            <pc:docMk/>
            <pc:sldMk cId="3462663930" sldId="274"/>
            <ac:cxnSpMk id="12" creationId="{36CF827D-A163-47F7-BD87-34EB4FA7D696}"/>
          </ac:cxnSpMkLst>
        </pc:cxnChg>
        <pc:cxnChg chg="add del">
          <ac:chgData name="Gagana Uday Kumar" userId="d9be980f28472720" providerId="LiveId" clId="{073FD8A4-0913-40E2-9CFB-0094AFBC62B2}" dt="2024-04-22T01:12:50.871" v="12" actId="26606"/>
          <ac:cxnSpMkLst>
            <pc:docMk/>
            <pc:sldMk cId="3462663930" sldId="274"/>
            <ac:cxnSpMk id="13" creationId="{FBD463FC-4CA8-4FF4-85A3-AF9F4B98D210}"/>
          </ac:cxnSpMkLst>
        </pc:cxnChg>
        <pc:cxnChg chg="del">
          <ac:chgData name="Gagana Uday Kumar" userId="d9be980f28472720" providerId="LiveId" clId="{073FD8A4-0913-40E2-9CFB-0094AFBC62B2}" dt="2024-04-22T01:11:56.279" v="3"/>
          <ac:cxnSpMkLst>
            <pc:docMk/>
            <pc:sldMk cId="3462663930" sldId="274"/>
            <ac:cxnSpMk id="14" creationId="{D299D9A9-1DA8-433D-A9BC-FB48D93D4217}"/>
          </ac:cxnSpMkLst>
        </pc:cxnChg>
        <pc:cxnChg chg="add del">
          <ac:chgData name="Gagana Uday Kumar" userId="d9be980f28472720" providerId="LiveId" clId="{073FD8A4-0913-40E2-9CFB-0094AFBC62B2}" dt="2024-04-22T01:12:50.871" v="12" actId="26606"/>
          <ac:cxnSpMkLst>
            <pc:docMk/>
            <pc:sldMk cId="3462663930" sldId="274"/>
            <ac:cxnSpMk id="15" creationId="{BECF35C3-8B44-4F4B-BD25-4C01823DB22A}"/>
          </ac:cxnSpMkLst>
        </pc:cxnChg>
        <pc:cxnChg chg="add del">
          <ac:chgData name="Gagana Uday Kumar" userId="d9be980f28472720" providerId="LiveId" clId="{073FD8A4-0913-40E2-9CFB-0094AFBC62B2}" dt="2024-04-22T01:12:50.871" v="12" actId="26606"/>
          <ac:cxnSpMkLst>
            <pc:docMk/>
            <pc:sldMk cId="3462663930" sldId="274"/>
            <ac:cxnSpMk id="21" creationId="{06D05ED8-39E4-42F8-92CB-704C2BD0D215}"/>
          </ac:cxnSpMkLst>
        </pc:cxnChg>
        <pc:cxnChg chg="add del">
          <ac:chgData name="Gagana Uday Kumar" userId="d9be980f28472720" providerId="LiveId" clId="{073FD8A4-0913-40E2-9CFB-0094AFBC62B2}" dt="2024-04-22T01:12:50.871" v="12" actId="26606"/>
          <ac:cxnSpMkLst>
            <pc:docMk/>
            <pc:sldMk cId="3462663930" sldId="274"/>
            <ac:cxnSpMk id="25" creationId="{3256C6C3-0EDC-4651-AB37-9F26CFAA6C86}"/>
          </ac:cxnSpMkLst>
        </pc:cxnChg>
        <pc:cxnChg chg="add del">
          <ac:chgData name="Gagana Uday Kumar" userId="d9be980f28472720" providerId="LiveId" clId="{073FD8A4-0913-40E2-9CFB-0094AFBC62B2}" dt="2024-04-22T01:15:00.280" v="87" actId="26606"/>
          <ac:cxnSpMkLst>
            <pc:docMk/>
            <pc:sldMk cId="3462663930" sldId="274"/>
            <ac:cxnSpMk id="34" creationId="{FBD463FC-4CA8-4FF4-85A3-AF9F4B98D210}"/>
          </ac:cxnSpMkLst>
        </pc:cxnChg>
        <pc:cxnChg chg="add del">
          <ac:chgData name="Gagana Uday Kumar" userId="d9be980f28472720" providerId="LiveId" clId="{073FD8A4-0913-40E2-9CFB-0094AFBC62B2}" dt="2024-04-22T01:15:00.280" v="87" actId="26606"/>
          <ac:cxnSpMkLst>
            <pc:docMk/>
            <pc:sldMk cId="3462663930" sldId="274"/>
            <ac:cxnSpMk id="36" creationId="{BECF35C3-8B44-4F4B-BD25-4C01823DB22A}"/>
          </ac:cxnSpMkLst>
        </pc:cxnChg>
        <pc:cxnChg chg="add del">
          <ac:chgData name="Gagana Uday Kumar" userId="d9be980f28472720" providerId="LiveId" clId="{073FD8A4-0913-40E2-9CFB-0094AFBC62B2}" dt="2024-04-22T01:15:00.280" v="87" actId="26606"/>
          <ac:cxnSpMkLst>
            <pc:docMk/>
            <pc:sldMk cId="3462663930" sldId="274"/>
            <ac:cxnSpMk id="42" creationId="{06D05ED8-39E4-42F8-92CB-704C2BD0D215}"/>
          </ac:cxnSpMkLst>
        </pc:cxnChg>
        <pc:cxnChg chg="add del">
          <ac:chgData name="Gagana Uday Kumar" userId="d9be980f28472720" providerId="LiveId" clId="{073FD8A4-0913-40E2-9CFB-0094AFBC62B2}" dt="2024-04-22T01:15:00.280" v="87" actId="26606"/>
          <ac:cxnSpMkLst>
            <pc:docMk/>
            <pc:sldMk cId="3462663930" sldId="274"/>
            <ac:cxnSpMk id="46" creationId="{3256C6C3-0EDC-4651-AB37-9F26CFAA6C86}"/>
          </ac:cxnSpMkLst>
        </pc:cxnChg>
        <pc:cxnChg chg="add">
          <ac:chgData name="Gagana Uday Kumar" userId="d9be980f28472720" providerId="LiveId" clId="{073FD8A4-0913-40E2-9CFB-0094AFBC62B2}" dt="2024-04-22T01:15:00.280" v="87" actId="26606"/>
          <ac:cxnSpMkLst>
            <pc:docMk/>
            <pc:sldMk cId="3462663930" sldId="274"/>
            <ac:cxnSpMk id="55" creationId="{FBD463FC-4CA8-4FF4-85A3-AF9F4B98D210}"/>
          </ac:cxnSpMkLst>
        </pc:cxnChg>
        <pc:cxnChg chg="add">
          <ac:chgData name="Gagana Uday Kumar" userId="d9be980f28472720" providerId="LiveId" clId="{073FD8A4-0913-40E2-9CFB-0094AFBC62B2}" dt="2024-04-22T01:15:00.280" v="87" actId="26606"/>
          <ac:cxnSpMkLst>
            <pc:docMk/>
            <pc:sldMk cId="3462663930" sldId="274"/>
            <ac:cxnSpMk id="57" creationId="{BECF35C3-8B44-4F4B-BD25-4C01823DB22A}"/>
          </ac:cxnSpMkLst>
        </pc:cxnChg>
        <pc:cxnChg chg="add">
          <ac:chgData name="Gagana Uday Kumar" userId="d9be980f28472720" providerId="LiveId" clId="{073FD8A4-0913-40E2-9CFB-0094AFBC62B2}" dt="2024-04-22T01:15:00.280" v="87" actId="26606"/>
          <ac:cxnSpMkLst>
            <pc:docMk/>
            <pc:sldMk cId="3462663930" sldId="274"/>
            <ac:cxnSpMk id="63" creationId="{06D05ED8-39E4-42F8-92CB-704C2BD0D215}"/>
          </ac:cxnSpMkLst>
        </pc:cxnChg>
        <pc:cxnChg chg="add">
          <ac:chgData name="Gagana Uday Kumar" userId="d9be980f28472720" providerId="LiveId" clId="{073FD8A4-0913-40E2-9CFB-0094AFBC62B2}" dt="2024-04-22T01:15:00.280" v="87" actId="26606"/>
          <ac:cxnSpMkLst>
            <pc:docMk/>
            <pc:sldMk cId="3462663930" sldId="274"/>
            <ac:cxnSpMk id="67" creationId="{3256C6C3-0EDC-4651-AB37-9F26CFAA6C86}"/>
          </ac:cxnSpMkLst>
        </pc:cxnChg>
      </pc:sldChg>
      <pc:sldChg chg="addSp delSp add del setBg delDesignElem">
        <pc:chgData name="Gagana Uday Kumar" userId="d9be980f28472720" providerId="LiveId" clId="{073FD8A4-0913-40E2-9CFB-0094AFBC62B2}" dt="2024-04-22T01:13:14.711" v="18"/>
        <pc:sldMkLst>
          <pc:docMk/>
          <pc:sldMk cId="1785389672" sldId="275"/>
        </pc:sldMkLst>
        <pc:spChg chg="add del">
          <ac:chgData name="Gagana Uday Kumar" userId="d9be980f28472720" providerId="LiveId" clId="{073FD8A4-0913-40E2-9CFB-0094AFBC62B2}" dt="2024-04-22T01:13:14.711" v="18"/>
          <ac:spMkLst>
            <pc:docMk/>
            <pc:sldMk cId="1785389672" sldId="275"/>
            <ac:spMk id="8" creationId="{84C75E2B-CACA-478C-B26B-182AF87A18E3}"/>
          </ac:spMkLst>
        </pc:spChg>
        <pc:picChg chg="add del">
          <ac:chgData name="Gagana Uday Kumar" userId="d9be980f28472720" providerId="LiveId" clId="{073FD8A4-0913-40E2-9CFB-0094AFBC62B2}" dt="2024-04-22T01:13:14.711" v="18"/>
          <ac:picMkLst>
            <pc:docMk/>
            <pc:sldMk cId="1785389672" sldId="275"/>
            <ac:picMk id="10" creationId="{50FF2874-547C-4D14-9E18-28B19002FB8C}"/>
          </ac:picMkLst>
        </pc:picChg>
        <pc:cxnChg chg="add del">
          <ac:chgData name="Gagana Uday Kumar" userId="d9be980f28472720" providerId="LiveId" clId="{073FD8A4-0913-40E2-9CFB-0094AFBC62B2}" dt="2024-04-22T01:13:14.711" v="18"/>
          <ac:cxnSpMkLst>
            <pc:docMk/>
            <pc:sldMk cId="1785389672" sldId="275"/>
            <ac:cxnSpMk id="12" creationId="{36CF827D-A163-47F7-BD87-34EB4FA7D696}"/>
          </ac:cxnSpMkLst>
        </pc:cxnChg>
        <pc:cxnChg chg="add del">
          <ac:chgData name="Gagana Uday Kumar" userId="d9be980f28472720" providerId="LiveId" clId="{073FD8A4-0913-40E2-9CFB-0094AFBC62B2}" dt="2024-04-22T01:13:14.711" v="18"/>
          <ac:cxnSpMkLst>
            <pc:docMk/>
            <pc:sldMk cId="1785389672" sldId="275"/>
            <ac:cxnSpMk id="14" creationId="{D299D9A9-1DA8-433D-A9BC-FB48D93D4217}"/>
          </ac:cxnSpMkLst>
        </pc:cxnChg>
      </pc:sldChg>
      <pc:sldChg chg="addSp delSp add del setBg delDesignElem">
        <pc:chgData name="Gagana Uday Kumar" userId="d9be980f28472720" providerId="LiveId" clId="{073FD8A4-0913-40E2-9CFB-0094AFBC62B2}" dt="2024-04-22T01:13:26.156" v="21"/>
        <pc:sldMkLst>
          <pc:docMk/>
          <pc:sldMk cId="3061388438" sldId="275"/>
        </pc:sldMkLst>
        <pc:spChg chg="add del">
          <ac:chgData name="Gagana Uday Kumar" userId="d9be980f28472720" providerId="LiveId" clId="{073FD8A4-0913-40E2-9CFB-0094AFBC62B2}" dt="2024-04-22T01:13:26.156" v="21"/>
          <ac:spMkLst>
            <pc:docMk/>
            <pc:sldMk cId="3061388438" sldId="275"/>
            <ac:spMk id="8" creationId="{84C75E2B-CACA-478C-B26B-182AF87A18E3}"/>
          </ac:spMkLst>
        </pc:spChg>
        <pc:picChg chg="add del">
          <ac:chgData name="Gagana Uday Kumar" userId="d9be980f28472720" providerId="LiveId" clId="{073FD8A4-0913-40E2-9CFB-0094AFBC62B2}" dt="2024-04-22T01:13:26.156" v="21"/>
          <ac:picMkLst>
            <pc:docMk/>
            <pc:sldMk cId="3061388438" sldId="275"/>
            <ac:picMk id="10" creationId="{50FF2874-547C-4D14-9E18-28B19002FB8C}"/>
          </ac:picMkLst>
        </pc:picChg>
        <pc:cxnChg chg="add del">
          <ac:chgData name="Gagana Uday Kumar" userId="d9be980f28472720" providerId="LiveId" clId="{073FD8A4-0913-40E2-9CFB-0094AFBC62B2}" dt="2024-04-22T01:13:26.156" v="21"/>
          <ac:cxnSpMkLst>
            <pc:docMk/>
            <pc:sldMk cId="3061388438" sldId="275"/>
            <ac:cxnSpMk id="12" creationId="{36CF827D-A163-47F7-BD87-34EB4FA7D696}"/>
          </ac:cxnSpMkLst>
        </pc:cxnChg>
        <pc:cxnChg chg="add del">
          <ac:chgData name="Gagana Uday Kumar" userId="d9be980f28472720" providerId="LiveId" clId="{073FD8A4-0913-40E2-9CFB-0094AFBC62B2}" dt="2024-04-22T01:13:26.156" v="21"/>
          <ac:cxnSpMkLst>
            <pc:docMk/>
            <pc:sldMk cId="3061388438" sldId="275"/>
            <ac:cxnSpMk id="14" creationId="{D299D9A9-1DA8-433D-A9BC-FB48D93D4217}"/>
          </ac:cxnSpMkLst>
        </pc:cxnChg>
      </pc:sldChg>
      <pc:sldChg chg="addSp delSp modSp new del mod modNotesTx">
        <pc:chgData name="Gagana Uday Kumar" userId="d9be980f28472720" providerId="LiveId" clId="{073FD8A4-0913-40E2-9CFB-0094AFBC62B2}" dt="2024-04-23T00:34:43.896" v="2389" actId="47"/>
        <pc:sldMkLst>
          <pc:docMk/>
          <pc:sldMk cId="3829116213" sldId="275"/>
        </pc:sldMkLst>
        <pc:spChg chg="add mod">
          <ac:chgData name="Gagana Uday Kumar" userId="d9be980f28472720" providerId="LiveId" clId="{073FD8A4-0913-40E2-9CFB-0094AFBC62B2}" dt="2024-04-23T00:28:25.716" v="2312" actId="1076"/>
          <ac:spMkLst>
            <pc:docMk/>
            <pc:sldMk cId="3829116213" sldId="275"/>
            <ac:spMk id="6" creationId="{11CB4BE3-03CC-0A5D-3A57-D8D24F83BB76}"/>
          </ac:spMkLst>
        </pc:spChg>
        <pc:picChg chg="add del mod">
          <ac:chgData name="Gagana Uday Kumar" userId="d9be980f28472720" providerId="LiveId" clId="{073FD8A4-0913-40E2-9CFB-0094AFBC62B2}" dt="2024-04-23T00:27:54.728" v="2303" actId="478"/>
          <ac:picMkLst>
            <pc:docMk/>
            <pc:sldMk cId="3829116213" sldId="275"/>
            <ac:picMk id="3" creationId="{6D04F54E-128B-DBD4-ABCE-188142DC8DDF}"/>
          </ac:picMkLst>
        </pc:picChg>
        <pc:picChg chg="add del mod">
          <ac:chgData name="Gagana Uday Kumar" userId="d9be980f28472720" providerId="LiveId" clId="{073FD8A4-0913-40E2-9CFB-0094AFBC62B2}" dt="2024-04-23T00:27:20.366" v="2297" actId="478"/>
          <ac:picMkLst>
            <pc:docMk/>
            <pc:sldMk cId="3829116213" sldId="275"/>
            <ac:picMk id="5" creationId="{EE42BE8A-6D3B-064D-9A78-547E83FA4261}"/>
          </ac:picMkLst>
        </pc:picChg>
        <pc:picChg chg="add mod">
          <ac:chgData name="Gagana Uday Kumar" userId="d9be980f28472720" providerId="LiveId" clId="{073FD8A4-0913-40E2-9CFB-0094AFBC62B2}" dt="2024-04-23T00:28:50.761" v="2317" actId="1076"/>
          <ac:picMkLst>
            <pc:docMk/>
            <pc:sldMk cId="3829116213" sldId="275"/>
            <ac:picMk id="8" creationId="{D37B8898-B8D9-75FC-1A69-D2A422E71FFF}"/>
          </ac:picMkLst>
        </pc:picChg>
        <pc:picChg chg="add mod">
          <ac:chgData name="Gagana Uday Kumar" userId="d9be980f28472720" providerId="LiveId" clId="{073FD8A4-0913-40E2-9CFB-0094AFBC62B2}" dt="2024-04-23T00:28:53.663" v="2318" actId="1076"/>
          <ac:picMkLst>
            <pc:docMk/>
            <pc:sldMk cId="3829116213" sldId="275"/>
            <ac:picMk id="10" creationId="{90D218D6-B36B-31A7-B974-4DDCDC7E30A1}"/>
          </ac:picMkLst>
        </pc:picChg>
      </pc:sldChg>
      <pc:sldChg chg="new del">
        <pc:chgData name="Gagana Uday Kumar" userId="d9be980f28472720" providerId="LiveId" clId="{073FD8A4-0913-40E2-9CFB-0094AFBC62B2}" dt="2024-04-23T00:06:22.017" v="1907" actId="47"/>
        <pc:sldMkLst>
          <pc:docMk/>
          <pc:sldMk cId="3276034341" sldId="276"/>
        </pc:sldMkLst>
      </pc:sldChg>
      <pc:sldChg chg="modSp new mod modNotesTx">
        <pc:chgData name="Gagana Uday Kumar" userId="d9be980f28472720" providerId="LiveId" clId="{073FD8A4-0913-40E2-9CFB-0094AFBC62B2}" dt="2024-04-23T00:08:53.984" v="1940"/>
        <pc:sldMkLst>
          <pc:docMk/>
          <pc:sldMk cId="614776099" sldId="277"/>
        </pc:sldMkLst>
        <pc:spChg chg="mod">
          <ac:chgData name="Gagana Uday Kumar" userId="d9be980f28472720" providerId="LiveId" clId="{073FD8A4-0913-40E2-9CFB-0094AFBC62B2}" dt="2024-04-23T00:07:38.336" v="1929" actId="14100"/>
          <ac:spMkLst>
            <pc:docMk/>
            <pc:sldMk cId="614776099" sldId="277"/>
            <ac:spMk id="2" creationId="{A3F6F3C6-2871-B9FE-E69C-B285586993FD}"/>
          </ac:spMkLst>
        </pc:spChg>
        <pc:spChg chg="mod">
          <ac:chgData name="Gagana Uday Kumar" userId="d9be980f28472720" providerId="LiveId" clId="{073FD8A4-0913-40E2-9CFB-0094AFBC62B2}" dt="2024-04-23T00:08:14.450" v="1938" actId="113"/>
          <ac:spMkLst>
            <pc:docMk/>
            <pc:sldMk cId="614776099" sldId="277"/>
            <ac:spMk id="3" creationId="{BC895010-19A8-28D5-4CEB-D68E5C7E1351}"/>
          </ac:spMkLst>
        </pc:spChg>
      </pc:sldChg>
      <pc:sldChg chg="addSp delSp modSp new mod modNotesTx">
        <pc:chgData name="Gagana Uday Kumar" userId="d9be980f28472720" providerId="LiveId" clId="{073FD8A4-0913-40E2-9CFB-0094AFBC62B2}" dt="2024-04-23T00:34:33.352" v="2388" actId="14100"/>
        <pc:sldMkLst>
          <pc:docMk/>
          <pc:sldMk cId="3820657979" sldId="278"/>
        </pc:sldMkLst>
        <pc:spChg chg="mod">
          <ac:chgData name="Gagana Uday Kumar" userId="d9be980f28472720" providerId="LiveId" clId="{073FD8A4-0913-40E2-9CFB-0094AFBC62B2}" dt="2024-04-23T00:30:21.793" v="2349" actId="20577"/>
          <ac:spMkLst>
            <pc:docMk/>
            <pc:sldMk cId="3820657979" sldId="278"/>
            <ac:spMk id="2" creationId="{63B51FA5-C254-129E-C522-49F58634CB49}"/>
          </ac:spMkLst>
        </pc:spChg>
        <pc:spChg chg="del">
          <ac:chgData name="Gagana Uday Kumar" userId="d9be980f28472720" providerId="LiveId" clId="{073FD8A4-0913-40E2-9CFB-0094AFBC62B2}" dt="2024-04-23T00:29:11.691" v="2320"/>
          <ac:spMkLst>
            <pc:docMk/>
            <pc:sldMk cId="3820657979" sldId="278"/>
            <ac:spMk id="3" creationId="{E7AAF653-AC21-102F-F6F8-9CDEB1D67320}"/>
          </ac:spMkLst>
        </pc:spChg>
        <pc:spChg chg="add mod">
          <ac:chgData name="Gagana Uday Kumar" userId="d9be980f28472720" providerId="LiveId" clId="{073FD8A4-0913-40E2-9CFB-0094AFBC62B2}" dt="2024-04-23T00:32:17.111" v="2355" actId="14100"/>
          <ac:spMkLst>
            <pc:docMk/>
            <pc:sldMk cId="3820657979" sldId="278"/>
            <ac:spMk id="6" creationId="{DE52E889-32BE-AA0A-5AA3-56B2C64D3E76}"/>
          </ac:spMkLst>
        </pc:spChg>
        <pc:spChg chg="add mod">
          <ac:chgData name="Gagana Uday Kumar" userId="d9be980f28472720" providerId="LiveId" clId="{073FD8A4-0913-40E2-9CFB-0094AFBC62B2}" dt="2024-04-23T00:32:24.906" v="2357" actId="1076"/>
          <ac:spMkLst>
            <pc:docMk/>
            <pc:sldMk cId="3820657979" sldId="278"/>
            <ac:spMk id="7" creationId="{80623AE3-2291-C98D-2379-8E995AC0BC53}"/>
          </ac:spMkLst>
        </pc:spChg>
        <pc:spChg chg="add mod">
          <ac:chgData name="Gagana Uday Kumar" userId="d9be980f28472720" providerId="LiveId" clId="{073FD8A4-0913-40E2-9CFB-0094AFBC62B2}" dt="2024-04-23T00:32:30.459" v="2359" actId="1076"/>
          <ac:spMkLst>
            <pc:docMk/>
            <pc:sldMk cId="3820657979" sldId="278"/>
            <ac:spMk id="8" creationId="{AF764A7C-CCDE-B48A-DB83-5A0DD8EC83E5}"/>
          </ac:spMkLst>
        </pc:spChg>
        <pc:spChg chg="add mod">
          <ac:chgData name="Gagana Uday Kumar" userId="d9be980f28472720" providerId="LiveId" clId="{073FD8A4-0913-40E2-9CFB-0094AFBC62B2}" dt="2024-04-23T00:32:38.975" v="2361" actId="1076"/>
          <ac:spMkLst>
            <pc:docMk/>
            <pc:sldMk cId="3820657979" sldId="278"/>
            <ac:spMk id="9" creationId="{4C0E3C69-2BD4-A1A5-7984-C5C9C86F283A}"/>
          </ac:spMkLst>
        </pc:spChg>
        <pc:spChg chg="add mod">
          <ac:chgData name="Gagana Uday Kumar" userId="d9be980f28472720" providerId="LiveId" clId="{073FD8A4-0913-40E2-9CFB-0094AFBC62B2}" dt="2024-04-23T00:32:46.370" v="2363" actId="1076"/>
          <ac:spMkLst>
            <pc:docMk/>
            <pc:sldMk cId="3820657979" sldId="278"/>
            <ac:spMk id="10" creationId="{FFA6F34D-2B38-5560-AB49-9FD7140A3E85}"/>
          </ac:spMkLst>
        </pc:spChg>
        <pc:spChg chg="add mod">
          <ac:chgData name="Gagana Uday Kumar" userId="d9be980f28472720" providerId="LiveId" clId="{073FD8A4-0913-40E2-9CFB-0094AFBC62B2}" dt="2024-04-23T00:32:54.999" v="2365" actId="1076"/>
          <ac:spMkLst>
            <pc:docMk/>
            <pc:sldMk cId="3820657979" sldId="278"/>
            <ac:spMk id="11" creationId="{7309F6B7-C61D-D9DD-20CB-103EE0B6B7BD}"/>
          </ac:spMkLst>
        </pc:spChg>
        <pc:spChg chg="add mod">
          <ac:chgData name="Gagana Uday Kumar" userId="d9be980f28472720" providerId="LiveId" clId="{073FD8A4-0913-40E2-9CFB-0094AFBC62B2}" dt="2024-04-23T00:34:28.822" v="2387" actId="14100"/>
          <ac:spMkLst>
            <pc:docMk/>
            <pc:sldMk cId="3820657979" sldId="278"/>
            <ac:spMk id="12" creationId="{0FEA6112-ACD5-6E4A-618E-F62D09D0F133}"/>
          </ac:spMkLst>
        </pc:spChg>
        <pc:spChg chg="add mod">
          <ac:chgData name="Gagana Uday Kumar" userId="d9be980f28472720" providerId="LiveId" clId="{073FD8A4-0913-40E2-9CFB-0094AFBC62B2}" dt="2024-04-23T00:34:26.355" v="2386" actId="14100"/>
          <ac:spMkLst>
            <pc:docMk/>
            <pc:sldMk cId="3820657979" sldId="278"/>
            <ac:spMk id="13" creationId="{1F193539-A03F-B9B7-8DA7-AAA49D78E7BC}"/>
          </ac:spMkLst>
        </pc:spChg>
        <pc:spChg chg="add mod">
          <ac:chgData name="Gagana Uday Kumar" userId="d9be980f28472720" providerId="LiveId" clId="{073FD8A4-0913-40E2-9CFB-0094AFBC62B2}" dt="2024-04-23T00:34:04.921" v="2382" actId="14100"/>
          <ac:spMkLst>
            <pc:docMk/>
            <pc:sldMk cId="3820657979" sldId="278"/>
            <ac:spMk id="14" creationId="{BFE8A88A-7B05-A0D9-2AF6-AEF432B92214}"/>
          </ac:spMkLst>
        </pc:spChg>
        <pc:spChg chg="add mod">
          <ac:chgData name="Gagana Uday Kumar" userId="d9be980f28472720" providerId="LiveId" clId="{073FD8A4-0913-40E2-9CFB-0094AFBC62B2}" dt="2024-04-23T00:34:33.352" v="2388" actId="14100"/>
          <ac:spMkLst>
            <pc:docMk/>
            <pc:sldMk cId="3820657979" sldId="278"/>
            <ac:spMk id="15" creationId="{BC54B0E6-0E4E-272A-0C0B-D7759D2B6725}"/>
          </ac:spMkLst>
        </pc:spChg>
        <pc:picChg chg="add mod">
          <ac:chgData name="Gagana Uday Kumar" userId="d9be980f28472720" providerId="LiveId" clId="{073FD8A4-0913-40E2-9CFB-0094AFBC62B2}" dt="2024-04-23T00:29:57.587" v="2331" actId="14100"/>
          <ac:picMkLst>
            <pc:docMk/>
            <pc:sldMk cId="3820657979" sldId="278"/>
            <ac:picMk id="4" creationId="{8B848F4D-BA92-5894-C37F-B675E02E6263}"/>
          </ac:picMkLst>
        </pc:picChg>
        <pc:picChg chg="add mod">
          <ac:chgData name="Gagana Uday Kumar" userId="d9be980f28472720" providerId="LiveId" clId="{073FD8A4-0913-40E2-9CFB-0094AFBC62B2}" dt="2024-04-23T00:33:20.080" v="2371" actId="14100"/>
          <ac:picMkLst>
            <pc:docMk/>
            <pc:sldMk cId="3820657979" sldId="278"/>
            <ac:picMk id="5" creationId="{9F7E4292-269F-9164-CCD0-3C45BDB548D3}"/>
          </ac:picMkLst>
        </pc:picChg>
      </pc:sldChg>
    </pc:docChg>
  </pc:docChgLst>
  <pc:docChgLst>
    <pc:chgData name="Achar" userId="d9be980f28472720" providerId="LiveId" clId="{073FD8A4-0913-40E2-9CFB-0094AFBC62B2}"/>
    <pc:docChg chg="undo custSel addSld delSld modSld sldOrd addSection delSection">
      <pc:chgData name="Achar" userId="d9be980f28472720" providerId="LiveId" clId="{073FD8A4-0913-40E2-9CFB-0094AFBC62B2}" dt="2024-05-05T16:28:46.883" v="554"/>
      <pc:docMkLst>
        <pc:docMk/>
      </pc:docMkLst>
      <pc:sldChg chg="addSp delSp modSp mod modTransition modAnim modNotesTx">
        <pc:chgData name="Achar" userId="d9be980f28472720" providerId="LiveId" clId="{073FD8A4-0913-40E2-9CFB-0094AFBC62B2}" dt="2024-05-05T16:04:00.564" v="463"/>
        <pc:sldMkLst>
          <pc:docMk/>
          <pc:sldMk cId="4113395" sldId="256"/>
        </pc:sldMkLst>
        <pc:picChg chg="add del mod">
          <ac:chgData name="Achar" userId="d9be980f28472720" providerId="LiveId" clId="{073FD8A4-0913-40E2-9CFB-0094AFBC62B2}" dt="2024-05-05T16:03:09.375" v="459"/>
          <ac:picMkLst>
            <pc:docMk/>
            <pc:sldMk cId="4113395" sldId="256"/>
            <ac:picMk id="10" creationId="{58163D5D-5274-E326-721C-F099E1FA2DD2}"/>
          </ac:picMkLst>
        </pc:picChg>
        <pc:picChg chg="add del mod ord">
          <ac:chgData name="Achar" userId="d9be980f28472720" providerId="LiveId" clId="{073FD8A4-0913-40E2-9CFB-0094AFBC62B2}" dt="2024-05-05T16:03:19.392" v="460"/>
          <ac:picMkLst>
            <pc:docMk/>
            <pc:sldMk cId="4113395" sldId="256"/>
            <ac:picMk id="15" creationId="{AC21DA99-F68B-732F-84C6-FB436B3D4E3B}"/>
          </ac:picMkLst>
        </pc:picChg>
        <pc:picChg chg="add del mod">
          <ac:chgData name="Achar" userId="d9be980f28472720" providerId="LiveId" clId="{073FD8A4-0913-40E2-9CFB-0094AFBC62B2}" dt="2024-05-05T16:03:46.091" v="462"/>
          <ac:picMkLst>
            <pc:docMk/>
            <pc:sldMk cId="4113395" sldId="256"/>
            <ac:picMk id="16" creationId="{A44BA287-E08F-A734-5395-59F3364C7A68}"/>
          </ac:picMkLst>
        </pc:picChg>
        <pc:picChg chg="add del mod ord">
          <ac:chgData name="Achar" userId="d9be980f28472720" providerId="LiveId" clId="{073FD8A4-0913-40E2-9CFB-0094AFBC62B2}" dt="2024-05-05T16:04:00.564" v="463"/>
          <ac:picMkLst>
            <pc:docMk/>
            <pc:sldMk cId="4113395" sldId="256"/>
            <ac:picMk id="23" creationId="{1A3CBA11-93F4-14A0-D151-5EF6C07F4A86}"/>
          </ac:picMkLst>
        </pc:picChg>
        <pc:picChg chg="add mod">
          <ac:chgData name="Achar" userId="d9be980f28472720" providerId="LiveId" clId="{073FD8A4-0913-40E2-9CFB-0094AFBC62B2}" dt="2024-05-05T16:04:00.564" v="463"/>
          <ac:picMkLst>
            <pc:docMk/>
            <pc:sldMk cId="4113395" sldId="256"/>
            <ac:picMk id="24" creationId="{17C74963-D2CC-8D18-1ACE-5D2DB0151D9D}"/>
          </ac:picMkLst>
        </pc:picChg>
      </pc:sldChg>
      <pc:sldChg chg="addSp delSp modSp mod modTransition modAnim">
        <pc:chgData name="Achar" userId="d9be980f28472720" providerId="LiveId" clId="{073FD8A4-0913-40E2-9CFB-0094AFBC62B2}" dt="2024-05-05T16:05:30.484" v="470"/>
        <pc:sldMkLst>
          <pc:docMk/>
          <pc:sldMk cId="3957969719" sldId="257"/>
        </pc:sldMkLst>
        <pc:picChg chg="add del mod">
          <ac:chgData name="Achar" userId="d9be980f28472720" providerId="LiveId" clId="{073FD8A4-0913-40E2-9CFB-0094AFBC62B2}" dt="2024-05-05T16:04:42.317" v="466"/>
          <ac:picMkLst>
            <pc:docMk/>
            <pc:sldMk cId="3957969719" sldId="257"/>
            <ac:picMk id="15" creationId="{D64963FC-6906-B9E4-FD81-B2AB264F7B56}"/>
          </ac:picMkLst>
        </pc:picChg>
        <pc:picChg chg="add del mod ord">
          <ac:chgData name="Achar" userId="d9be980f28472720" providerId="LiveId" clId="{073FD8A4-0913-40E2-9CFB-0094AFBC62B2}" dt="2024-05-05T16:04:56.920" v="467"/>
          <ac:picMkLst>
            <pc:docMk/>
            <pc:sldMk cId="3957969719" sldId="257"/>
            <ac:picMk id="18" creationId="{61E1B31F-0909-F83D-F03E-F813A4916D2E}"/>
          </ac:picMkLst>
        </pc:picChg>
        <pc:picChg chg="add del mod">
          <ac:chgData name="Achar" userId="d9be980f28472720" providerId="LiveId" clId="{073FD8A4-0913-40E2-9CFB-0094AFBC62B2}" dt="2024-05-05T16:05:05.751" v="469"/>
          <ac:picMkLst>
            <pc:docMk/>
            <pc:sldMk cId="3957969719" sldId="257"/>
            <ac:picMk id="19" creationId="{791639BA-5121-B1AC-E20B-E1092D1045CB}"/>
          </ac:picMkLst>
        </pc:picChg>
        <pc:picChg chg="add del mod ord">
          <ac:chgData name="Achar" userId="d9be980f28472720" providerId="LiveId" clId="{073FD8A4-0913-40E2-9CFB-0094AFBC62B2}" dt="2024-05-05T16:05:30.484" v="470"/>
          <ac:picMkLst>
            <pc:docMk/>
            <pc:sldMk cId="3957969719" sldId="257"/>
            <ac:picMk id="29" creationId="{D8489A8E-E9DC-8D54-A250-31C2AC545228}"/>
          </ac:picMkLst>
        </pc:picChg>
        <pc:picChg chg="add mod">
          <ac:chgData name="Achar" userId="d9be980f28472720" providerId="LiveId" clId="{073FD8A4-0913-40E2-9CFB-0094AFBC62B2}" dt="2024-05-05T16:05:30.484" v="470"/>
          <ac:picMkLst>
            <pc:docMk/>
            <pc:sldMk cId="3957969719" sldId="257"/>
            <ac:picMk id="30" creationId="{DA3F92CF-9F24-3A73-543D-FA44BBA1319F}"/>
          </ac:picMkLst>
        </pc:picChg>
      </pc:sldChg>
      <pc:sldChg chg="addSp delSp modSp mod modTransition modAnim">
        <pc:chgData name="Achar" userId="d9be980f28472720" providerId="LiveId" clId="{073FD8A4-0913-40E2-9CFB-0094AFBC62B2}" dt="2024-05-05T16:07:20.638" v="474"/>
        <pc:sldMkLst>
          <pc:docMk/>
          <pc:sldMk cId="2750486456" sldId="259"/>
        </pc:sldMkLst>
        <pc:picChg chg="add del mod">
          <ac:chgData name="Achar" userId="d9be980f28472720" providerId="LiveId" clId="{073FD8A4-0913-40E2-9CFB-0094AFBC62B2}" dt="2024-05-05T16:06:52.502" v="473"/>
          <ac:picMkLst>
            <pc:docMk/>
            <pc:sldMk cId="2750486456" sldId="259"/>
            <ac:picMk id="6" creationId="{150FFB0E-A52C-9119-43D9-DB824B4C0099}"/>
          </ac:picMkLst>
        </pc:picChg>
        <pc:picChg chg="add del mod ord">
          <ac:chgData name="Achar" userId="d9be980f28472720" providerId="LiveId" clId="{073FD8A4-0913-40E2-9CFB-0094AFBC62B2}" dt="2024-05-05T16:07:20.638" v="474"/>
          <ac:picMkLst>
            <pc:docMk/>
            <pc:sldMk cId="2750486456" sldId="259"/>
            <ac:picMk id="11" creationId="{1DCB8093-9000-EE16-7A52-2CA88F12279C}"/>
          </ac:picMkLst>
        </pc:picChg>
        <pc:picChg chg="add mod">
          <ac:chgData name="Achar" userId="d9be980f28472720" providerId="LiveId" clId="{073FD8A4-0913-40E2-9CFB-0094AFBC62B2}" dt="2024-05-05T16:07:20.638" v="474"/>
          <ac:picMkLst>
            <pc:docMk/>
            <pc:sldMk cId="2750486456" sldId="259"/>
            <ac:picMk id="12" creationId="{2B5ABC0A-3E91-9AD5-E11B-348972DC55E5}"/>
          </ac:picMkLst>
        </pc:picChg>
      </pc:sldChg>
      <pc:sldChg chg="addSp delSp modSp mod modTransition modAnim">
        <pc:chgData name="Achar" userId="d9be980f28472720" providerId="LiveId" clId="{073FD8A4-0913-40E2-9CFB-0094AFBC62B2}" dt="2024-05-05T16:28:46.883" v="554"/>
        <pc:sldMkLst>
          <pc:docMk/>
          <pc:sldMk cId="3290654918" sldId="262"/>
        </pc:sldMkLst>
        <pc:picChg chg="add del mod">
          <ac:chgData name="Achar" userId="d9be980f28472720" providerId="LiveId" clId="{073FD8A4-0913-40E2-9CFB-0094AFBC62B2}" dt="2024-05-05T16:07:30.107" v="476"/>
          <ac:picMkLst>
            <pc:docMk/>
            <pc:sldMk cId="3290654918" sldId="262"/>
            <ac:picMk id="4" creationId="{16416783-3F24-ACF4-5575-458CE3653F90}"/>
          </ac:picMkLst>
        </pc:picChg>
        <pc:picChg chg="add del mod ord">
          <ac:chgData name="Achar" userId="d9be980f28472720" providerId="LiveId" clId="{073FD8A4-0913-40E2-9CFB-0094AFBC62B2}" dt="2024-05-05T16:07:44.778" v="477"/>
          <ac:picMkLst>
            <pc:docMk/>
            <pc:sldMk cId="3290654918" sldId="262"/>
            <ac:picMk id="14" creationId="{273BA338-8E14-0FAB-D247-36AD0DE174E0}"/>
          </ac:picMkLst>
        </pc:picChg>
        <pc:picChg chg="add del mod">
          <ac:chgData name="Achar" userId="d9be980f28472720" providerId="LiveId" clId="{073FD8A4-0913-40E2-9CFB-0094AFBC62B2}" dt="2024-05-05T16:28:29.652" v="553"/>
          <ac:picMkLst>
            <pc:docMk/>
            <pc:sldMk cId="3290654918" sldId="262"/>
            <ac:picMk id="15" creationId="{D40C4FC8-D02C-0FD6-FFF9-FA372F1BB393}"/>
          </ac:picMkLst>
        </pc:picChg>
        <pc:picChg chg="add del mod ord">
          <ac:chgData name="Achar" userId="d9be980f28472720" providerId="LiveId" clId="{073FD8A4-0913-40E2-9CFB-0094AFBC62B2}" dt="2024-05-05T16:28:46.883" v="554"/>
          <ac:picMkLst>
            <pc:docMk/>
            <pc:sldMk cId="3290654918" sldId="262"/>
            <ac:picMk id="24" creationId="{5CCB56D6-CF7B-BA54-5254-9EC94E354972}"/>
          </ac:picMkLst>
        </pc:picChg>
        <pc:picChg chg="add mod">
          <ac:chgData name="Achar" userId="d9be980f28472720" providerId="LiveId" clId="{073FD8A4-0913-40E2-9CFB-0094AFBC62B2}" dt="2024-05-05T16:28:46.883" v="554"/>
          <ac:picMkLst>
            <pc:docMk/>
            <pc:sldMk cId="3290654918" sldId="262"/>
            <ac:picMk id="25" creationId="{3358F387-FEE4-4B84-6566-5C71CD0ADF62}"/>
          </ac:picMkLst>
        </pc:picChg>
      </pc:sldChg>
      <pc:sldChg chg="addSp modSp mod">
        <pc:chgData name="Achar" userId="d9be980f28472720" providerId="LiveId" clId="{073FD8A4-0913-40E2-9CFB-0094AFBC62B2}" dt="2024-05-05T16:08:09.121" v="478"/>
        <pc:sldMkLst>
          <pc:docMk/>
          <pc:sldMk cId="2055392172" sldId="263"/>
        </pc:sldMkLst>
        <pc:spChg chg="mod">
          <ac:chgData name="Achar" userId="d9be980f28472720" providerId="LiveId" clId="{073FD8A4-0913-40E2-9CFB-0094AFBC62B2}" dt="2024-04-10T20:47:53.106" v="243" actId="20577"/>
          <ac:spMkLst>
            <pc:docMk/>
            <pc:sldMk cId="2055392172" sldId="263"/>
            <ac:spMk id="2" creationId="{649CF135-30A5-51E9-C503-8581F9E1F974}"/>
          </ac:spMkLst>
        </pc:spChg>
        <pc:picChg chg="mod">
          <ac:chgData name="Achar" userId="d9be980f28472720" providerId="LiveId" clId="{073FD8A4-0913-40E2-9CFB-0094AFBC62B2}" dt="2024-04-10T20:03:37.061" v="229" actId="1035"/>
          <ac:picMkLst>
            <pc:docMk/>
            <pc:sldMk cId="2055392172" sldId="263"/>
            <ac:picMk id="4" creationId="{7253E098-C255-3D9C-0BC3-A2896553CB72}"/>
          </ac:picMkLst>
        </pc:picChg>
        <pc:picChg chg="add mod">
          <ac:chgData name="Achar" userId="d9be980f28472720" providerId="LiveId" clId="{073FD8A4-0913-40E2-9CFB-0094AFBC62B2}" dt="2024-05-05T16:08:09.121" v="478"/>
          <ac:picMkLst>
            <pc:docMk/>
            <pc:sldMk cId="2055392172" sldId="263"/>
            <ac:picMk id="11" creationId="{C1141C1A-8CEA-7AFB-C7A7-0F735D866DE5}"/>
          </ac:picMkLst>
        </pc:picChg>
      </pc:sldChg>
      <pc:sldChg chg="addSp delSp modSp new mod modTransition setBg modClrScheme modAnim delDesignElem chgLayout">
        <pc:chgData name="Achar" userId="d9be980f28472720" providerId="LiveId" clId="{073FD8A4-0913-40E2-9CFB-0094AFBC62B2}" dt="2024-05-05T16:09:56.998" v="485"/>
        <pc:sldMkLst>
          <pc:docMk/>
          <pc:sldMk cId="172818004" sldId="264"/>
        </pc:sldMkLst>
        <pc:spChg chg="mod ord">
          <ac:chgData name="Achar" userId="d9be980f28472720" providerId="LiveId" clId="{073FD8A4-0913-40E2-9CFB-0094AFBC62B2}" dt="2024-04-06T07:06:44.258" v="70" actId="700"/>
          <ac:spMkLst>
            <pc:docMk/>
            <pc:sldMk cId="172818004" sldId="264"/>
            <ac:spMk id="2" creationId="{6201D118-BEAE-4BAF-3314-A33445DE4522}"/>
          </ac:spMkLst>
        </pc:spChg>
        <pc:spChg chg="del">
          <ac:chgData name="Achar" userId="d9be980f28472720" providerId="LiveId" clId="{073FD8A4-0913-40E2-9CFB-0094AFBC62B2}" dt="2024-04-06T07:05:19.750" v="39" actId="26606"/>
          <ac:spMkLst>
            <pc:docMk/>
            <pc:sldMk cId="172818004" sldId="264"/>
            <ac:spMk id="3" creationId="{61824336-2985-2FB2-69B4-975DA543ADDD}"/>
          </ac:spMkLst>
        </pc:spChg>
        <pc:spChg chg="del">
          <ac:chgData name="Achar" userId="d9be980f28472720" providerId="LiveId" clId="{073FD8A4-0913-40E2-9CFB-0094AFBC62B2}" dt="2024-04-06T07:05:16.034" v="38"/>
          <ac:spMkLst>
            <pc:docMk/>
            <pc:sldMk cId="172818004" sldId="264"/>
            <ac:spMk id="4" creationId="{7A4E91A1-8461-2BBE-5186-A77BABFF7C6E}"/>
          </ac:spMkLst>
        </pc:spChg>
        <pc:spChg chg="add del">
          <ac:chgData name="Achar" userId="d9be980f28472720" providerId="LiveId" clId="{073FD8A4-0913-40E2-9CFB-0094AFBC62B2}" dt="2024-04-06T07:06:44.258" v="70" actId="700"/>
          <ac:spMkLst>
            <pc:docMk/>
            <pc:sldMk cId="172818004" sldId="264"/>
            <ac:spMk id="10" creationId="{84C75E2B-CACA-478C-B26B-182AF87A18E3}"/>
          </ac:spMkLst>
        </pc:spChg>
        <pc:picChg chg="add del mod">
          <ac:chgData name="Achar" userId="d9be980f28472720" providerId="LiveId" clId="{073FD8A4-0913-40E2-9CFB-0094AFBC62B2}" dt="2024-05-05T16:09:37.183" v="484"/>
          <ac:picMkLst>
            <pc:docMk/>
            <pc:sldMk cId="172818004" sldId="264"/>
            <ac:picMk id="4" creationId="{7A259046-2E0D-AA20-964F-9761156BDCB2}"/>
          </ac:picMkLst>
        </pc:picChg>
        <pc:picChg chg="add mod ord">
          <ac:chgData name="Achar" userId="d9be980f28472720" providerId="LiveId" clId="{073FD8A4-0913-40E2-9CFB-0094AFBC62B2}" dt="2024-04-06T07:06:44.258" v="70" actId="700"/>
          <ac:picMkLst>
            <pc:docMk/>
            <pc:sldMk cId="172818004" sldId="264"/>
            <ac:picMk id="5" creationId="{59249DB9-2D18-AEBB-9DA0-1D6BE677DB93}"/>
          </ac:picMkLst>
        </pc:picChg>
        <pc:picChg chg="add del mod ord">
          <ac:chgData name="Achar" userId="d9be980f28472720" providerId="LiveId" clId="{073FD8A4-0913-40E2-9CFB-0094AFBC62B2}" dt="2024-05-05T16:09:56.998" v="485"/>
          <ac:picMkLst>
            <pc:docMk/>
            <pc:sldMk cId="172818004" sldId="264"/>
            <ac:picMk id="9" creationId="{CA01FBF8-A92F-5CB0-305E-4AAE9B4F3A39}"/>
          </ac:picMkLst>
        </pc:picChg>
        <pc:picChg chg="add mod">
          <ac:chgData name="Achar" userId="d9be980f28472720" providerId="LiveId" clId="{073FD8A4-0913-40E2-9CFB-0094AFBC62B2}" dt="2024-05-05T16:09:56.998" v="485"/>
          <ac:picMkLst>
            <pc:docMk/>
            <pc:sldMk cId="172818004" sldId="264"/>
            <ac:picMk id="11" creationId="{CE90B150-5EA6-EBE8-74EE-8E107AAA8760}"/>
          </ac:picMkLst>
        </pc:picChg>
        <pc:picChg chg="add del">
          <ac:chgData name="Achar" userId="d9be980f28472720" providerId="LiveId" clId="{073FD8A4-0913-40E2-9CFB-0094AFBC62B2}" dt="2024-04-06T07:06:44.258" v="70" actId="700"/>
          <ac:picMkLst>
            <pc:docMk/>
            <pc:sldMk cId="172818004" sldId="264"/>
            <ac:picMk id="12" creationId="{50FF2874-547C-4D14-9E18-28B19002FB8C}"/>
          </ac:picMkLst>
        </pc:picChg>
        <pc:cxnChg chg="add del">
          <ac:chgData name="Achar" userId="d9be980f28472720" providerId="LiveId" clId="{073FD8A4-0913-40E2-9CFB-0094AFBC62B2}" dt="2024-04-06T07:06:44.258" v="70" actId="700"/>
          <ac:cxnSpMkLst>
            <pc:docMk/>
            <pc:sldMk cId="172818004" sldId="264"/>
            <ac:cxnSpMk id="14" creationId="{36CF827D-A163-47F7-BD87-34EB4FA7D696}"/>
          </ac:cxnSpMkLst>
        </pc:cxnChg>
        <pc:cxnChg chg="add del">
          <ac:chgData name="Achar" userId="d9be980f28472720" providerId="LiveId" clId="{073FD8A4-0913-40E2-9CFB-0094AFBC62B2}" dt="2024-04-06T07:06:44.258" v="70" actId="700"/>
          <ac:cxnSpMkLst>
            <pc:docMk/>
            <pc:sldMk cId="172818004" sldId="264"/>
            <ac:cxnSpMk id="16" creationId="{D299D9A9-1DA8-433D-A9BC-FB48D93D4217}"/>
          </ac:cxnSpMkLst>
        </pc:cxnChg>
      </pc:sldChg>
      <pc:sldChg chg="addSp delSp modSp new mod ord modTransition modAnim modNotesTx">
        <pc:chgData name="Achar" userId="d9be980f28472720" providerId="LiveId" clId="{073FD8A4-0913-40E2-9CFB-0094AFBC62B2}" dt="2024-05-05T16:09:22.699" v="482"/>
        <pc:sldMkLst>
          <pc:docMk/>
          <pc:sldMk cId="3623572119" sldId="265"/>
        </pc:sldMkLst>
        <pc:spChg chg="mod">
          <ac:chgData name="Achar" userId="d9be980f28472720" providerId="LiveId" clId="{073FD8A4-0913-40E2-9CFB-0094AFBC62B2}" dt="2024-04-06T06:53:27.865" v="34" actId="20577"/>
          <ac:spMkLst>
            <pc:docMk/>
            <pc:sldMk cId="3623572119" sldId="265"/>
            <ac:spMk id="2" creationId="{565B5667-FCFC-F1E1-C533-FCBA4B13054B}"/>
          </ac:spMkLst>
        </pc:spChg>
        <pc:spChg chg="mod">
          <ac:chgData name="Achar" userId="d9be980f28472720" providerId="LiveId" clId="{073FD8A4-0913-40E2-9CFB-0094AFBC62B2}" dt="2024-04-06T06:54:32.266" v="37" actId="20577"/>
          <ac:spMkLst>
            <pc:docMk/>
            <pc:sldMk cId="3623572119" sldId="265"/>
            <ac:spMk id="3" creationId="{35AF1B39-7218-AF4D-B9A5-EDF66725F81E}"/>
          </ac:spMkLst>
        </pc:spChg>
        <pc:picChg chg="add del mod">
          <ac:chgData name="Achar" userId="d9be980f28472720" providerId="LiveId" clId="{073FD8A4-0913-40E2-9CFB-0094AFBC62B2}" dt="2024-05-05T16:08:48.878" v="481"/>
          <ac:picMkLst>
            <pc:docMk/>
            <pc:sldMk cId="3623572119" sldId="265"/>
            <ac:picMk id="6" creationId="{209B4772-6562-2CAF-08FA-E353B0D7272A}"/>
          </ac:picMkLst>
        </pc:picChg>
        <pc:picChg chg="add del mod ord">
          <ac:chgData name="Achar" userId="d9be980f28472720" providerId="LiveId" clId="{073FD8A4-0913-40E2-9CFB-0094AFBC62B2}" dt="2024-05-05T16:09:22.699" v="482"/>
          <ac:picMkLst>
            <pc:docMk/>
            <pc:sldMk cId="3623572119" sldId="265"/>
            <ac:picMk id="8" creationId="{ED8D3A09-323E-1890-6257-FE576BB1E3C0}"/>
          </ac:picMkLst>
        </pc:picChg>
        <pc:picChg chg="add mod">
          <ac:chgData name="Achar" userId="d9be980f28472720" providerId="LiveId" clId="{073FD8A4-0913-40E2-9CFB-0094AFBC62B2}" dt="2024-05-05T16:09:22.699" v="482"/>
          <ac:picMkLst>
            <pc:docMk/>
            <pc:sldMk cId="3623572119" sldId="265"/>
            <ac:picMk id="9" creationId="{62695242-0903-BBAA-F450-355DB917E7A6}"/>
          </ac:picMkLst>
        </pc:picChg>
      </pc:sldChg>
      <pc:sldChg chg="addSp delSp modSp new mod setBg modClrScheme chgLayout modNotesTx">
        <pc:chgData name="Achar" userId="d9be980f28472720" providerId="LiveId" clId="{073FD8A4-0913-40E2-9CFB-0094AFBC62B2}" dt="2024-05-05T16:10:54.368" v="486"/>
        <pc:sldMkLst>
          <pc:docMk/>
          <pc:sldMk cId="2735294871" sldId="266"/>
        </pc:sldMkLst>
        <pc:spChg chg="del mod ord">
          <ac:chgData name="Achar" userId="d9be980f28472720" providerId="LiveId" clId="{073FD8A4-0913-40E2-9CFB-0094AFBC62B2}" dt="2024-04-06T07:07:59.074" v="74" actId="700"/>
          <ac:spMkLst>
            <pc:docMk/>
            <pc:sldMk cId="2735294871" sldId="266"/>
            <ac:spMk id="2" creationId="{01C8322B-3E79-76B8-F885-5A9435F7B403}"/>
          </ac:spMkLst>
        </pc:spChg>
        <pc:spChg chg="del mod ord">
          <ac:chgData name="Achar" userId="d9be980f28472720" providerId="LiveId" clId="{073FD8A4-0913-40E2-9CFB-0094AFBC62B2}" dt="2024-04-06T07:07:59.074" v="74" actId="700"/>
          <ac:spMkLst>
            <pc:docMk/>
            <pc:sldMk cId="2735294871" sldId="266"/>
            <ac:spMk id="3" creationId="{2E350086-C90B-A01E-2174-E0DBDFE42317}"/>
          </ac:spMkLst>
        </pc:spChg>
        <pc:spChg chg="add mod ord">
          <ac:chgData name="Achar" userId="d9be980f28472720" providerId="LiveId" clId="{073FD8A4-0913-40E2-9CFB-0094AFBC62B2}" dt="2024-04-06T07:12:33.659" v="128" actId="14100"/>
          <ac:spMkLst>
            <pc:docMk/>
            <pc:sldMk cId="2735294871" sldId="266"/>
            <ac:spMk id="4" creationId="{0F8FC1B2-F2A6-F4EF-C08A-2CC85D181BD2}"/>
          </ac:spMkLst>
        </pc:spChg>
        <pc:spChg chg="add del mod ord">
          <ac:chgData name="Achar" userId="d9be980f28472720" providerId="LiveId" clId="{073FD8A4-0913-40E2-9CFB-0094AFBC62B2}" dt="2024-04-06T07:08:17.204" v="75"/>
          <ac:spMkLst>
            <pc:docMk/>
            <pc:sldMk cId="2735294871" sldId="266"/>
            <ac:spMk id="5" creationId="{EB80E408-ADAE-8EB6-3A0D-B05B9172A9C7}"/>
          </ac:spMkLst>
        </pc:spChg>
        <pc:spChg chg="add del mod ord">
          <ac:chgData name="Achar" userId="d9be980f28472720" providerId="LiveId" clId="{073FD8A4-0913-40E2-9CFB-0094AFBC62B2}" dt="2024-04-06T07:08:25.344" v="76"/>
          <ac:spMkLst>
            <pc:docMk/>
            <pc:sldMk cId="2735294871" sldId="266"/>
            <ac:spMk id="6" creationId="{4431907C-0B0E-9CED-1409-F0F35933775D}"/>
          </ac:spMkLst>
        </pc:spChg>
        <pc:spChg chg="add del">
          <ac:chgData name="Achar" userId="d9be980f28472720" providerId="LiveId" clId="{073FD8A4-0913-40E2-9CFB-0094AFBC62B2}" dt="2024-04-06T07:09:47.641" v="82" actId="478"/>
          <ac:spMkLst>
            <pc:docMk/>
            <pc:sldMk cId="2735294871" sldId="266"/>
            <ac:spMk id="12" creationId="{60EB02C8-686A-8A4A-3881-C2E996EEF919}"/>
          </ac:spMkLst>
        </pc:spChg>
        <pc:spChg chg="add">
          <ac:chgData name="Achar" userId="d9be980f28472720" providerId="LiveId" clId="{073FD8A4-0913-40E2-9CFB-0094AFBC62B2}" dt="2024-04-06T07:09:29.912" v="77" actId="26606"/>
          <ac:spMkLst>
            <pc:docMk/>
            <pc:sldMk cId="2735294871" sldId="266"/>
            <ac:spMk id="15" creationId="{EEA869E1-F851-4A52-92F5-77E592B76A5B}"/>
          </ac:spMkLst>
        </pc:spChg>
        <pc:spChg chg="add">
          <ac:chgData name="Achar" userId="d9be980f28472720" providerId="LiveId" clId="{073FD8A4-0913-40E2-9CFB-0094AFBC62B2}" dt="2024-04-06T07:09:29.912" v="77" actId="26606"/>
          <ac:spMkLst>
            <pc:docMk/>
            <pc:sldMk cId="2735294871" sldId="266"/>
            <ac:spMk id="23" creationId="{E62F3B89-BAFE-4E06-B919-42B4E80B76FD}"/>
          </ac:spMkLst>
        </pc:spChg>
        <pc:spChg chg="add">
          <ac:chgData name="Achar" userId="d9be980f28472720" providerId="LiveId" clId="{073FD8A4-0913-40E2-9CFB-0094AFBC62B2}" dt="2024-04-06T07:09:29.912" v="77" actId="26606"/>
          <ac:spMkLst>
            <pc:docMk/>
            <pc:sldMk cId="2735294871" sldId="266"/>
            <ac:spMk id="25" creationId="{091BD5E2-496D-49A4-86BA-AE2A6D156C42}"/>
          </ac:spMkLst>
        </pc:spChg>
        <pc:picChg chg="add mod">
          <ac:chgData name="Achar" userId="d9be980f28472720" providerId="LiveId" clId="{073FD8A4-0913-40E2-9CFB-0094AFBC62B2}" dt="2024-05-05T16:10:54.368" v="486"/>
          <ac:picMkLst>
            <pc:docMk/>
            <pc:sldMk cId="2735294871" sldId="266"/>
            <ac:picMk id="5" creationId="{522E5751-036E-323E-12EB-04C765B95058}"/>
          </ac:picMkLst>
        </pc:picChg>
        <pc:picChg chg="add mod">
          <ac:chgData name="Achar" userId="d9be980f28472720" providerId="LiveId" clId="{073FD8A4-0913-40E2-9CFB-0094AFBC62B2}" dt="2024-04-06T07:10:04.214" v="87" actId="14100"/>
          <ac:picMkLst>
            <pc:docMk/>
            <pc:sldMk cId="2735294871" sldId="266"/>
            <ac:picMk id="7" creationId="{335ECD8B-4BE2-9F46-4E95-AE62F044F560}"/>
          </ac:picMkLst>
        </pc:picChg>
        <pc:picChg chg="add mod">
          <ac:chgData name="Achar" userId="d9be980f28472720" providerId="LiveId" clId="{073FD8A4-0913-40E2-9CFB-0094AFBC62B2}" dt="2024-04-06T07:10:00.397" v="86" actId="14100"/>
          <ac:picMkLst>
            <pc:docMk/>
            <pc:sldMk cId="2735294871" sldId="266"/>
            <ac:picMk id="8" creationId="{EED47F5E-43CF-AB21-6519-E0FF2C38B759}"/>
          </ac:picMkLst>
        </pc:picChg>
        <pc:picChg chg="add">
          <ac:chgData name="Achar" userId="d9be980f28472720" providerId="LiveId" clId="{073FD8A4-0913-40E2-9CFB-0094AFBC62B2}" dt="2024-04-06T07:09:29.912" v="77" actId="26606"/>
          <ac:picMkLst>
            <pc:docMk/>
            <pc:sldMk cId="2735294871" sldId="266"/>
            <ac:picMk id="17" creationId="{B083AD55-8296-44BD-8E14-DD2DDBC351B0}"/>
          </ac:picMkLst>
        </pc:picChg>
        <pc:picChg chg="add">
          <ac:chgData name="Achar" userId="d9be980f28472720" providerId="LiveId" clId="{073FD8A4-0913-40E2-9CFB-0094AFBC62B2}" dt="2024-04-06T07:09:29.912" v="77" actId="26606"/>
          <ac:picMkLst>
            <pc:docMk/>
            <pc:sldMk cId="2735294871" sldId="266"/>
            <ac:picMk id="29" creationId="{A98A1F10-DBC5-458F-A290-F8A66387B199}"/>
          </ac:picMkLst>
        </pc:picChg>
        <pc:cxnChg chg="add del mod">
          <ac:chgData name="Achar" userId="d9be980f28472720" providerId="LiveId" clId="{073FD8A4-0913-40E2-9CFB-0094AFBC62B2}" dt="2024-04-06T07:12:43.099" v="129" actId="478"/>
          <ac:cxnSpMkLst>
            <pc:docMk/>
            <pc:sldMk cId="2735294871" sldId="266"/>
            <ac:cxnSpMk id="10" creationId="{A9AFC623-3434-42DD-788E-637956C35F16}"/>
          </ac:cxnSpMkLst>
        </pc:cxnChg>
        <pc:cxnChg chg="add">
          <ac:chgData name="Achar" userId="d9be980f28472720" providerId="LiveId" clId="{073FD8A4-0913-40E2-9CFB-0094AFBC62B2}" dt="2024-04-06T07:09:29.912" v="77" actId="26606"/>
          <ac:cxnSpMkLst>
            <pc:docMk/>
            <pc:sldMk cId="2735294871" sldId="266"/>
            <ac:cxnSpMk id="19" creationId="{2BF46B26-15FC-4C5A-94FA-AE9ED64B5C20}"/>
          </ac:cxnSpMkLst>
        </pc:cxnChg>
        <pc:cxnChg chg="add">
          <ac:chgData name="Achar" userId="d9be980f28472720" providerId="LiveId" clId="{073FD8A4-0913-40E2-9CFB-0094AFBC62B2}" dt="2024-04-06T07:09:29.912" v="77" actId="26606"/>
          <ac:cxnSpMkLst>
            <pc:docMk/>
            <pc:sldMk cId="2735294871" sldId="266"/>
            <ac:cxnSpMk id="21" creationId="{BADF1045-FC61-45F9-B214-2286C9675985}"/>
          </ac:cxnSpMkLst>
        </pc:cxnChg>
        <pc:cxnChg chg="add">
          <ac:chgData name="Achar" userId="d9be980f28472720" providerId="LiveId" clId="{073FD8A4-0913-40E2-9CFB-0094AFBC62B2}" dt="2024-04-06T07:09:29.912" v="77" actId="26606"/>
          <ac:cxnSpMkLst>
            <pc:docMk/>
            <pc:sldMk cId="2735294871" sldId="266"/>
            <ac:cxnSpMk id="27" creationId="{7A7E563D-EB65-4E42-AA76-955E1D2FAF88}"/>
          </ac:cxnSpMkLst>
        </pc:cxnChg>
        <pc:cxnChg chg="add">
          <ac:chgData name="Achar" userId="d9be980f28472720" providerId="LiveId" clId="{073FD8A4-0913-40E2-9CFB-0094AFBC62B2}" dt="2024-04-06T07:09:29.912" v="77" actId="26606"/>
          <ac:cxnSpMkLst>
            <pc:docMk/>
            <pc:sldMk cId="2735294871" sldId="266"/>
            <ac:cxnSpMk id="31" creationId="{1ADD7D3E-7196-4C5F-B311-F75C99DC819D}"/>
          </ac:cxnSpMkLst>
        </pc:cxnChg>
      </pc:sldChg>
      <pc:sldChg chg="new del">
        <pc:chgData name="Achar" userId="d9be980f28472720" providerId="LiveId" clId="{073FD8A4-0913-40E2-9CFB-0094AFBC62B2}" dt="2024-04-06T07:06:23.825" v="68" actId="680"/>
        <pc:sldMkLst>
          <pc:docMk/>
          <pc:sldMk cId="3476653300" sldId="266"/>
        </pc:sldMkLst>
      </pc:sldChg>
      <pc:sldChg chg="addSp modSp new mod setBg modNotesTx">
        <pc:chgData name="Achar" userId="d9be980f28472720" providerId="LiveId" clId="{073FD8A4-0913-40E2-9CFB-0094AFBC62B2}" dt="2024-05-05T16:12:01.614" v="487"/>
        <pc:sldMkLst>
          <pc:docMk/>
          <pc:sldMk cId="895945220" sldId="267"/>
        </pc:sldMkLst>
        <pc:spChg chg="add mod">
          <ac:chgData name="Achar" userId="d9be980f28472720" providerId="LiveId" clId="{073FD8A4-0913-40E2-9CFB-0094AFBC62B2}" dt="2024-04-06T07:15:50.309" v="200" actId="26606"/>
          <ac:spMkLst>
            <pc:docMk/>
            <pc:sldMk cId="895945220" sldId="267"/>
            <ac:spMk id="2" creationId="{16CEECF6-816C-B80E-56E6-A0E938007D31}"/>
          </ac:spMkLst>
        </pc:spChg>
        <pc:spChg chg="add">
          <ac:chgData name="Achar" userId="d9be980f28472720" providerId="LiveId" clId="{073FD8A4-0913-40E2-9CFB-0094AFBC62B2}" dt="2024-04-06T07:15:50.309" v="200" actId="26606"/>
          <ac:spMkLst>
            <pc:docMk/>
            <pc:sldMk cId="895945220" sldId="267"/>
            <ac:spMk id="8" creationId="{84C75E2B-CACA-478C-B26B-182AF87A18E3}"/>
          </ac:spMkLst>
        </pc:spChg>
        <pc:picChg chg="add mod">
          <ac:chgData name="Achar" userId="d9be980f28472720" providerId="LiveId" clId="{073FD8A4-0913-40E2-9CFB-0094AFBC62B2}" dt="2024-04-06T07:15:50.309" v="200" actId="26606"/>
          <ac:picMkLst>
            <pc:docMk/>
            <pc:sldMk cId="895945220" sldId="267"/>
            <ac:picMk id="3" creationId="{2CF01959-BA79-1A30-65FD-8F1BC6F66445}"/>
          </ac:picMkLst>
        </pc:picChg>
        <pc:picChg chg="add">
          <ac:chgData name="Achar" userId="d9be980f28472720" providerId="LiveId" clId="{073FD8A4-0913-40E2-9CFB-0094AFBC62B2}" dt="2024-04-06T07:15:50.309" v="200" actId="26606"/>
          <ac:picMkLst>
            <pc:docMk/>
            <pc:sldMk cId="895945220" sldId="267"/>
            <ac:picMk id="10" creationId="{50FF2874-547C-4D14-9E18-28B19002FB8C}"/>
          </ac:picMkLst>
        </pc:picChg>
        <pc:picChg chg="add mod">
          <ac:chgData name="Achar" userId="d9be980f28472720" providerId="LiveId" clId="{073FD8A4-0913-40E2-9CFB-0094AFBC62B2}" dt="2024-05-05T16:12:01.614" v="487"/>
          <ac:picMkLst>
            <pc:docMk/>
            <pc:sldMk cId="895945220" sldId="267"/>
            <ac:picMk id="13" creationId="{332020D7-4FD3-2576-DB21-D653F98D3149}"/>
          </ac:picMkLst>
        </pc:picChg>
        <pc:cxnChg chg="add">
          <ac:chgData name="Achar" userId="d9be980f28472720" providerId="LiveId" clId="{073FD8A4-0913-40E2-9CFB-0094AFBC62B2}" dt="2024-04-06T07:15:50.309" v="200" actId="26606"/>
          <ac:cxnSpMkLst>
            <pc:docMk/>
            <pc:sldMk cId="895945220" sldId="267"/>
            <ac:cxnSpMk id="12" creationId="{36CF827D-A163-47F7-BD87-34EB4FA7D696}"/>
          </ac:cxnSpMkLst>
        </pc:cxnChg>
        <pc:cxnChg chg="add">
          <ac:chgData name="Achar" userId="d9be980f28472720" providerId="LiveId" clId="{073FD8A4-0913-40E2-9CFB-0094AFBC62B2}" dt="2024-04-06T07:15:50.309" v="200" actId="26606"/>
          <ac:cxnSpMkLst>
            <pc:docMk/>
            <pc:sldMk cId="895945220" sldId="267"/>
            <ac:cxnSpMk id="14" creationId="{D299D9A9-1DA8-433D-A9BC-FB48D93D4217}"/>
          </ac:cxnSpMkLst>
        </pc:cxnChg>
      </pc:sldChg>
      <pc:sldChg chg="modSp new del mod">
        <pc:chgData name="Achar" userId="d9be980f28472720" providerId="LiveId" clId="{073FD8A4-0913-40E2-9CFB-0094AFBC62B2}" dt="2024-04-06T07:06:23.070" v="67" actId="680"/>
        <pc:sldMkLst>
          <pc:docMk/>
          <pc:sldMk cId="3461195958" sldId="267"/>
        </pc:sldMkLst>
        <pc:spChg chg="mod">
          <ac:chgData name="Achar" userId="d9be980f28472720" providerId="LiveId" clId="{073FD8A4-0913-40E2-9CFB-0094AFBC62B2}" dt="2024-04-06T07:06:21.757" v="66" actId="14100"/>
          <ac:spMkLst>
            <pc:docMk/>
            <pc:sldMk cId="3461195958" sldId="267"/>
            <ac:spMk id="2" creationId="{7AB9FF96-799D-2DED-20D4-D21F731A9514}"/>
          </ac:spMkLst>
        </pc:spChg>
      </pc:sldChg>
      <pc:sldChg chg="addSp modSp new">
        <pc:chgData name="Achar" userId="d9be980f28472720" providerId="LiveId" clId="{073FD8A4-0913-40E2-9CFB-0094AFBC62B2}" dt="2024-04-06T19:12:20.157" v="202"/>
        <pc:sldMkLst>
          <pc:docMk/>
          <pc:sldMk cId="4048381355" sldId="268"/>
        </pc:sldMkLst>
        <pc:picChg chg="add mod">
          <ac:chgData name="Achar" userId="d9be980f28472720" providerId="LiveId" clId="{073FD8A4-0913-40E2-9CFB-0094AFBC62B2}" dt="2024-04-06T19:12:20.157" v="202"/>
          <ac:picMkLst>
            <pc:docMk/>
            <pc:sldMk cId="4048381355" sldId="268"/>
            <ac:picMk id="2" creationId="{F4E53DC0-6D91-F507-4793-CF3B6FFD8FA6}"/>
          </ac:picMkLst>
        </pc:picChg>
      </pc:sldChg>
      <pc:sldChg chg="addSp delSp modSp new mod modTransition modAnim modNotesTx">
        <pc:chgData name="Achar" userId="d9be980f28472720" providerId="LiveId" clId="{073FD8A4-0913-40E2-9CFB-0094AFBC62B2}" dt="2024-05-05T16:15:39.314" v="501"/>
        <pc:sldMkLst>
          <pc:docMk/>
          <pc:sldMk cId="3642433158" sldId="269"/>
        </pc:sldMkLst>
        <pc:picChg chg="add mod">
          <ac:chgData name="Achar" userId="d9be980f28472720" providerId="LiveId" clId="{073FD8A4-0913-40E2-9CFB-0094AFBC62B2}" dt="2024-04-06T19:14:00.582" v="209" actId="1076"/>
          <ac:picMkLst>
            <pc:docMk/>
            <pc:sldMk cId="3642433158" sldId="269"/>
            <ac:picMk id="2" creationId="{C85BFB29-A7F4-3399-8624-57DAE1A5F749}"/>
          </ac:picMkLst>
        </pc:picChg>
        <pc:picChg chg="add del mod">
          <ac:chgData name="Achar" userId="d9be980f28472720" providerId="LiveId" clId="{073FD8A4-0913-40E2-9CFB-0094AFBC62B2}" dt="2024-05-05T16:13:49.416" v="491"/>
          <ac:picMkLst>
            <pc:docMk/>
            <pc:sldMk cId="3642433158" sldId="269"/>
            <ac:picMk id="6" creationId="{0B3979C8-34BC-DE82-9942-C2E51DC4E07C}"/>
          </ac:picMkLst>
        </pc:picChg>
        <pc:picChg chg="add del mod ord">
          <ac:chgData name="Achar" userId="d9be980f28472720" providerId="LiveId" clId="{073FD8A4-0913-40E2-9CFB-0094AFBC62B2}" dt="2024-05-05T16:13:58.591" v="492"/>
          <ac:picMkLst>
            <pc:docMk/>
            <pc:sldMk cId="3642433158" sldId="269"/>
            <ac:picMk id="11" creationId="{7E9FD6BD-2075-5108-D90B-E4F0A08B7DEE}"/>
          </ac:picMkLst>
        </pc:picChg>
        <pc:picChg chg="add del mod">
          <ac:chgData name="Achar" userId="d9be980f28472720" providerId="LiveId" clId="{073FD8A4-0913-40E2-9CFB-0094AFBC62B2}" dt="2024-05-05T16:14:05.254" v="494"/>
          <ac:picMkLst>
            <pc:docMk/>
            <pc:sldMk cId="3642433158" sldId="269"/>
            <ac:picMk id="13" creationId="{2B25E5AC-5901-8005-8D6B-A8D112FBBFA8}"/>
          </ac:picMkLst>
        </pc:picChg>
        <pc:picChg chg="add del mod ord">
          <ac:chgData name="Achar" userId="d9be980f28472720" providerId="LiveId" clId="{073FD8A4-0913-40E2-9CFB-0094AFBC62B2}" dt="2024-05-05T16:14:11.169" v="495"/>
          <ac:picMkLst>
            <pc:docMk/>
            <pc:sldMk cId="3642433158" sldId="269"/>
            <ac:picMk id="19" creationId="{21ECCAF0-DDB6-9709-A615-A29BFA658C83}"/>
          </ac:picMkLst>
        </pc:picChg>
        <pc:picChg chg="add del mod">
          <ac:chgData name="Achar" userId="d9be980f28472720" providerId="LiveId" clId="{073FD8A4-0913-40E2-9CFB-0094AFBC62B2}" dt="2024-05-05T16:14:18.660" v="497"/>
          <ac:picMkLst>
            <pc:docMk/>
            <pc:sldMk cId="3642433158" sldId="269"/>
            <ac:picMk id="21" creationId="{DD4ABEA6-B3E4-A0A7-F297-A383909E1F59}"/>
          </ac:picMkLst>
        </pc:picChg>
        <pc:picChg chg="add del mod ord">
          <ac:chgData name="Achar" userId="d9be980f28472720" providerId="LiveId" clId="{073FD8A4-0913-40E2-9CFB-0094AFBC62B2}" dt="2024-05-05T16:14:38.396" v="498"/>
          <ac:picMkLst>
            <pc:docMk/>
            <pc:sldMk cId="3642433158" sldId="269"/>
            <ac:picMk id="26" creationId="{5135FFDD-7B8C-2603-3C93-CD78217A1AF8}"/>
          </ac:picMkLst>
        </pc:picChg>
        <pc:picChg chg="add del mod">
          <ac:chgData name="Achar" userId="d9be980f28472720" providerId="LiveId" clId="{073FD8A4-0913-40E2-9CFB-0094AFBC62B2}" dt="2024-05-05T16:14:46.480" v="500"/>
          <ac:picMkLst>
            <pc:docMk/>
            <pc:sldMk cId="3642433158" sldId="269"/>
            <ac:picMk id="27" creationId="{0925001A-B346-AA61-A914-53AAFA14409B}"/>
          </ac:picMkLst>
        </pc:picChg>
        <pc:picChg chg="add del mod ord">
          <ac:chgData name="Achar" userId="d9be980f28472720" providerId="LiveId" clId="{073FD8A4-0913-40E2-9CFB-0094AFBC62B2}" dt="2024-05-05T16:15:39.314" v="501"/>
          <ac:picMkLst>
            <pc:docMk/>
            <pc:sldMk cId="3642433158" sldId="269"/>
            <ac:picMk id="30" creationId="{3FF1F5DC-9B49-C36A-AD33-ABEF599C22D6}"/>
          </ac:picMkLst>
        </pc:picChg>
        <pc:picChg chg="add mod">
          <ac:chgData name="Achar" userId="d9be980f28472720" providerId="LiveId" clId="{073FD8A4-0913-40E2-9CFB-0094AFBC62B2}" dt="2024-05-05T16:15:39.314" v="501"/>
          <ac:picMkLst>
            <pc:docMk/>
            <pc:sldMk cId="3642433158" sldId="269"/>
            <ac:picMk id="31" creationId="{210E71FD-57E8-B6C8-DAAF-D3EDB406FC24}"/>
          </ac:picMkLst>
        </pc:picChg>
      </pc:sldChg>
      <pc:sldChg chg="addSp delSp modSp new mod modTransition modAnim modNotesTx">
        <pc:chgData name="Achar" userId="d9be980f28472720" providerId="LiveId" clId="{073FD8A4-0913-40E2-9CFB-0094AFBC62B2}" dt="2024-05-05T16:26:08.558" v="551"/>
        <pc:sldMkLst>
          <pc:docMk/>
          <pc:sldMk cId="1233760455" sldId="270"/>
        </pc:sldMkLst>
        <pc:picChg chg="add mod">
          <ac:chgData name="Achar" userId="d9be980f28472720" providerId="LiveId" clId="{073FD8A4-0913-40E2-9CFB-0094AFBC62B2}" dt="2024-04-06T19:15:15.383" v="215" actId="14100"/>
          <ac:picMkLst>
            <pc:docMk/>
            <pc:sldMk cId="1233760455" sldId="270"/>
            <ac:picMk id="2" creationId="{2C8BBE35-24C0-C6D8-9220-B5CA000D8636}"/>
          </ac:picMkLst>
        </pc:picChg>
        <pc:picChg chg="add del mod">
          <ac:chgData name="Achar" userId="d9be980f28472720" providerId="LiveId" clId="{073FD8A4-0913-40E2-9CFB-0094AFBC62B2}" dt="2024-05-05T16:24:47.707" v="547"/>
          <ac:picMkLst>
            <pc:docMk/>
            <pc:sldMk cId="1233760455" sldId="270"/>
            <ac:picMk id="6" creationId="{F4FE2386-7EE7-6FE5-83BF-B8704BFDAD1E}"/>
          </ac:picMkLst>
        </pc:picChg>
        <pc:picChg chg="add del mod ord">
          <ac:chgData name="Achar" userId="d9be980f28472720" providerId="LiveId" clId="{073FD8A4-0913-40E2-9CFB-0094AFBC62B2}" dt="2024-05-05T16:25:21.480" v="548"/>
          <ac:picMkLst>
            <pc:docMk/>
            <pc:sldMk cId="1233760455" sldId="270"/>
            <ac:picMk id="21" creationId="{DAD2C44F-D765-EE50-305D-DF111B5BEA0C}"/>
          </ac:picMkLst>
        </pc:picChg>
        <pc:picChg chg="add del mod">
          <ac:chgData name="Achar" userId="d9be980f28472720" providerId="LiveId" clId="{073FD8A4-0913-40E2-9CFB-0094AFBC62B2}" dt="2024-05-05T16:25:35.838" v="550"/>
          <ac:picMkLst>
            <pc:docMk/>
            <pc:sldMk cId="1233760455" sldId="270"/>
            <ac:picMk id="23" creationId="{CF1420FE-2800-8BAD-961D-65F3B679B58E}"/>
          </ac:picMkLst>
        </pc:picChg>
        <pc:picChg chg="add del mod ord">
          <ac:chgData name="Achar" userId="d9be980f28472720" providerId="LiveId" clId="{073FD8A4-0913-40E2-9CFB-0094AFBC62B2}" dt="2024-05-05T16:26:08.558" v="551"/>
          <ac:picMkLst>
            <pc:docMk/>
            <pc:sldMk cId="1233760455" sldId="270"/>
            <ac:picMk id="27" creationId="{541987BF-99DA-21F1-38B8-834A5ED030D4}"/>
          </ac:picMkLst>
        </pc:picChg>
        <pc:picChg chg="add mod">
          <ac:chgData name="Achar" userId="d9be980f28472720" providerId="LiveId" clId="{073FD8A4-0913-40E2-9CFB-0094AFBC62B2}" dt="2024-05-05T16:26:08.558" v="551"/>
          <ac:picMkLst>
            <pc:docMk/>
            <pc:sldMk cId="1233760455" sldId="270"/>
            <ac:picMk id="28" creationId="{A0A70FBF-B271-194D-D93D-32930E01E7B6}"/>
          </ac:picMkLst>
        </pc:picChg>
      </pc:sldChg>
      <pc:sldChg chg="addSp delSp modSp new mod">
        <pc:chgData name="Achar" userId="d9be980f28472720" providerId="LiveId" clId="{073FD8A4-0913-40E2-9CFB-0094AFBC62B2}" dt="2024-05-05T16:19:28.710" v="505"/>
        <pc:sldMkLst>
          <pc:docMk/>
          <pc:sldMk cId="2037310197" sldId="271"/>
        </pc:sldMkLst>
        <pc:picChg chg="add del mod">
          <ac:chgData name="Achar" userId="d9be980f28472720" providerId="LiveId" clId="{073FD8A4-0913-40E2-9CFB-0094AFBC62B2}" dt="2024-04-06T19:19:15.486" v="218" actId="478"/>
          <ac:picMkLst>
            <pc:docMk/>
            <pc:sldMk cId="2037310197" sldId="271"/>
            <ac:picMk id="2" creationId="{A6CC8F6F-0C55-59FA-F222-81A47F65EA90}"/>
          </ac:picMkLst>
        </pc:picChg>
        <pc:picChg chg="add">
          <ac:chgData name="Achar" userId="d9be980f28472720" providerId="LiveId" clId="{073FD8A4-0913-40E2-9CFB-0094AFBC62B2}" dt="2024-04-06T19:31:21.687" v="219" actId="22"/>
          <ac:picMkLst>
            <pc:docMk/>
            <pc:sldMk cId="2037310197" sldId="271"/>
            <ac:picMk id="4" creationId="{852806E8-F438-F111-9241-D57EC1A3779B}"/>
          </ac:picMkLst>
        </pc:picChg>
        <pc:picChg chg="add mod">
          <ac:chgData name="Achar" userId="d9be980f28472720" providerId="LiveId" clId="{073FD8A4-0913-40E2-9CFB-0094AFBC62B2}" dt="2024-05-05T16:19:28.710" v="505"/>
          <ac:picMkLst>
            <pc:docMk/>
            <pc:sldMk cId="2037310197" sldId="271"/>
            <ac:picMk id="7" creationId="{BA958171-1E91-562A-4280-5B7DDAE026DA}"/>
          </ac:picMkLst>
        </pc:picChg>
      </pc:sldChg>
      <pc:sldChg chg="addSp delSp modSp new mod">
        <pc:chgData name="Achar" userId="d9be980f28472720" providerId="LiveId" clId="{073FD8A4-0913-40E2-9CFB-0094AFBC62B2}" dt="2024-05-05T16:18:47.824" v="504"/>
        <pc:sldMkLst>
          <pc:docMk/>
          <pc:sldMk cId="2471822879" sldId="272"/>
        </pc:sldMkLst>
        <pc:picChg chg="add del">
          <ac:chgData name="Achar" userId="d9be980f28472720" providerId="LiveId" clId="{073FD8A4-0913-40E2-9CFB-0094AFBC62B2}" dt="2024-04-06T19:32:50.080" v="222" actId="478"/>
          <ac:picMkLst>
            <pc:docMk/>
            <pc:sldMk cId="2471822879" sldId="272"/>
            <ac:picMk id="3" creationId="{C9BA882E-3102-25D3-3669-51EEBDA64703}"/>
          </ac:picMkLst>
        </pc:picChg>
        <pc:picChg chg="add mod">
          <ac:chgData name="Achar" userId="d9be980f28472720" providerId="LiveId" clId="{073FD8A4-0913-40E2-9CFB-0094AFBC62B2}" dt="2024-04-06T19:32:51.176" v="223"/>
          <ac:picMkLst>
            <pc:docMk/>
            <pc:sldMk cId="2471822879" sldId="272"/>
            <ac:picMk id="4" creationId="{5D498900-CF40-DEE8-C691-AE04BDE35CAF}"/>
          </ac:picMkLst>
        </pc:picChg>
        <pc:picChg chg="add mod">
          <ac:chgData name="Achar" userId="d9be980f28472720" providerId="LiveId" clId="{073FD8A4-0913-40E2-9CFB-0094AFBC62B2}" dt="2024-05-05T16:18:47.824" v="504"/>
          <ac:picMkLst>
            <pc:docMk/>
            <pc:sldMk cId="2471822879" sldId="272"/>
            <ac:picMk id="7" creationId="{ECC53380-0890-17BD-3FE8-C5F6C02AF891}"/>
          </ac:picMkLst>
        </pc:picChg>
      </pc:sldChg>
      <pc:sldChg chg="addSp modSp new mod modNotesTx">
        <pc:chgData name="Achar" userId="d9be980f28472720" providerId="LiveId" clId="{073FD8A4-0913-40E2-9CFB-0094AFBC62B2}" dt="2024-05-05T16:20:34.987" v="506"/>
        <pc:sldMkLst>
          <pc:docMk/>
          <pc:sldMk cId="1172285921" sldId="273"/>
        </pc:sldMkLst>
        <pc:picChg chg="add mod">
          <ac:chgData name="Achar" userId="d9be980f28472720" providerId="LiveId" clId="{073FD8A4-0913-40E2-9CFB-0094AFBC62B2}" dt="2024-04-06T19:33:27.606" v="226" actId="1076"/>
          <ac:picMkLst>
            <pc:docMk/>
            <pc:sldMk cId="1172285921" sldId="273"/>
            <ac:picMk id="2" creationId="{DC0267A9-7DBA-A6C6-7B6E-37448E859FFC}"/>
          </ac:picMkLst>
        </pc:picChg>
        <pc:picChg chg="add mod">
          <ac:chgData name="Achar" userId="d9be980f28472720" providerId="LiveId" clId="{073FD8A4-0913-40E2-9CFB-0094AFBC62B2}" dt="2024-04-06T19:33:36.462" v="228" actId="1076"/>
          <ac:picMkLst>
            <pc:docMk/>
            <pc:sldMk cId="1172285921" sldId="273"/>
            <ac:picMk id="3" creationId="{BEDC4CD5-F536-D700-2215-292FF78A07AF}"/>
          </ac:picMkLst>
        </pc:picChg>
        <pc:picChg chg="add mod">
          <ac:chgData name="Achar" userId="d9be980f28472720" providerId="LiveId" clId="{073FD8A4-0913-40E2-9CFB-0094AFBC62B2}" dt="2024-05-05T16:20:34.987" v="506"/>
          <ac:picMkLst>
            <pc:docMk/>
            <pc:sldMk cId="1172285921" sldId="273"/>
            <ac:picMk id="11" creationId="{71C6C8E7-3ADB-E8F0-9BC0-9B5290287910}"/>
          </ac:picMkLst>
        </pc:picChg>
      </pc:sldChg>
      <pc:sldChg chg="addSp modSp modNotesTx">
        <pc:chgData name="Achar" userId="d9be980f28472720" providerId="LiveId" clId="{073FD8A4-0913-40E2-9CFB-0094AFBC62B2}" dt="2024-05-05T16:12:51.591" v="488"/>
        <pc:sldMkLst>
          <pc:docMk/>
          <pc:sldMk cId="3462663930" sldId="274"/>
        </pc:sldMkLst>
        <pc:picChg chg="add mod">
          <ac:chgData name="Achar" userId="d9be980f28472720" providerId="LiveId" clId="{073FD8A4-0913-40E2-9CFB-0094AFBC62B2}" dt="2024-05-05T16:12:51.591" v="488"/>
          <ac:picMkLst>
            <pc:docMk/>
            <pc:sldMk cId="3462663930" sldId="274"/>
            <ac:picMk id="6" creationId="{69497303-EEE7-21A3-5537-E7E4D8437A24}"/>
          </ac:picMkLst>
        </pc:picChg>
      </pc:sldChg>
      <pc:sldChg chg="addSp delSp modSp mod modTransition modAnim">
        <pc:chgData name="Achar" userId="d9be980f28472720" providerId="LiveId" clId="{073FD8A4-0913-40E2-9CFB-0094AFBC62B2}" dt="2024-05-05T16:21:45.972" v="513"/>
        <pc:sldMkLst>
          <pc:docMk/>
          <pc:sldMk cId="614776099" sldId="277"/>
        </pc:sldMkLst>
        <pc:picChg chg="add del mod">
          <ac:chgData name="Achar" userId="d9be980f28472720" providerId="LiveId" clId="{073FD8A4-0913-40E2-9CFB-0094AFBC62B2}" dt="2024-05-05T16:21:04.812" v="509"/>
          <ac:picMkLst>
            <pc:docMk/>
            <pc:sldMk cId="614776099" sldId="277"/>
            <ac:picMk id="6" creationId="{B23F9522-C3A5-6C5B-F692-AB672E7B0B6D}"/>
          </ac:picMkLst>
        </pc:picChg>
        <pc:picChg chg="add del mod ord">
          <ac:chgData name="Achar" userId="d9be980f28472720" providerId="LiveId" clId="{073FD8A4-0913-40E2-9CFB-0094AFBC62B2}" dt="2024-05-05T16:21:19.925" v="510"/>
          <ac:picMkLst>
            <pc:docMk/>
            <pc:sldMk cId="614776099" sldId="277"/>
            <ac:picMk id="9" creationId="{2191E8E0-52EF-9136-21CB-9801CF05FACD}"/>
          </ac:picMkLst>
        </pc:picChg>
        <pc:picChg chg="add del mod">
          <ac:chgData name="Achar" userId="d9be980f28472720" providerId="LiveId" clId="{073FD8A4-0913-40E2-9CFB-0094AFBC62B2}" dt="2024-05-05T16:21:28.049" v="512"/>
          <ac:picMkLst>
            <pc:docMk/>
            <pc:sldMk cId="614776099" sldId="277"/>
            <ac:picMk id="10" creationId="{C39006F5-4AD8-D4AF-D819-411554C34532}"/>
          </ac:picMkLst>
        </pc:picChg>
        <pc:picChg chg="add del mod ord">
          <ac:chgData name="Achar" userId="d9be980f28472720" providerId="LiveId" clId="{073FD8A4-0913-40E2-9CFB-0094AFBC62B2}" dt="2024-05-05T16:21:45.972" v="513"/>
          <ac:picMkLst>
            <pc:docMk/>
            <pc:sldMk cId="614776099" sldId="277"/>
            <ac:picMk id="13" creationId="{3765DA12-8061-CB1E-B4C4-92720D0831A8}"/>
          </ac:picMkLst>
        </pc:picChg>
        <pc:picChg chg="add mod">
          <ac:chgData name="Achar" userId="d9be980f28472720" providerId="LiveId" clId="{073FD8A4-0913-40E2-9CFB-0094AFBC62B2}" dt="2024-05-05T16:21:45.972" v="513"/>
          <ac:picMkLst>
            <pc:docMk/>
            <pc:sldMk cId="614776099" sldId="277"/>
            <ac:picMk id="14" creationId="{A4483AF6-4AFE-0310-74A4-1A779FE249C6}"/>
          </ac:picMkLst>
        </pc:picChg>
      </pc:sldChg>
      <pc:sldChg chg="addSp modSp mod modNotesTx">
        <pc:chgData name="Achar" userId="d9be980f28472720" providerId="LiveId" clId="{073FD8A4-0913-40E2-9CFB-0094AFBC62B2}" dt="2024-05-05T16:18:15.256" v="503"/>
        <pc:sldMkLst>
          <pc:docMk/>
          <pc:sldMk cId="3820657979" sldId="278"/>
        </pc:sldMkLst>
        <pc:spChg chg="mod">
          <ac:chgData name="Achar" userId="d9be980f28472720" providerId="LiveId" clId="{073FD8A4-0913-40E2-9CFB-0094AFBC62B2}" dt="2024-05-04T07:33:32.844" v="264" actId="20577"/>
          <ac:spMkLst>
            <pc:docMk/>
            <pc:sldMk cId="3820657979" sldId="278"/>
            <ac:spMk id="2" creationId="{63B51FA5-C254-129E-C522-49F58634CB49}"/>
          </ac:spMkLst>
        </pc:spChg>
        <pc:picChg chg="add mod">
          <ac:chgData name="Achar" userId="d9be980f28472720" providerId="LiveId" clId="{073FD8A4-0913-40E2-9CFB-0094AFBC62B2}" dt="2024-05-05T16:18:15.256" v="503"/>
          <ac:picMkLst>
            <pc:docMk/>
            <pc:sldMk cId="3820657979" sldId="278"/>
            <ac:picMk id="17" creationId="{E64CE66C-C0E6-B889-3F83-4EE4E8DAB41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521EEA-CDD0-4205-B256-2C50294BBB62}" type="datetimeFigureOut">
              <a:rPr lang="en-US" smtClean="0"/>
              <a:t>5/23/2024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793AEE-A121-463A-8992-8BF5C88A6DC5}" type="slidenum">
              <a:rPr lang="en-US" smtClean="0"/>
              <a:t>‹#›</a:t>
            </a:fld>
            <a:endParaRPr lang="en-US"/>
          </a:p>
        </p:txBody>
      </p:sp>
    </p:spTree>
    <p:extLst>
      <p:ext uri="{BB962C8B-B14F-4D97-AF65-F5344CB8AC3E}">
        <p14:creationId xmlns:p14="http://schemas.microsoft.com/office/powerpoint/2010/main" val="2694717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fses.uniba.sk/en/"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I am Gagana Uday Kumar. I choose Correspondence analysis for my final project, and I </a:t>
            </a:r>
            <a:r>
              <a:rPr lang="en-US" b="0" i="0" dirty="0">
                <a:effectLst/>
                <a:highlight>
                  <a:srgbClr val="F2F2F2"/>
                </a:highlight>
                <a:latin typeface="Arial" panose="020B0604020202020204" pitchFamily="34" charset="0"/>
              </a:rPr>
              <a:t>wish to declare a bonus slide and would take 1 min extra for the same. </a:t>
            </a:r>
            <a:endParaRPr lang="en-US" dirty="0"/>
          </a:p>
        </p:txBody>
      </p:sp>
      <p:sp>
        <p:nvSpPr>
          <p:cNvPr id="4" name="Slide Number Placeholder 3"/>
          <p:cNvSpPr>
            <a:spLocks noGrp="1"/>
          </p:cNvSpPr>
          <p:nvPr>
            <p:ph type="sldNum" sz="quarter" idx="5"/>
          </p:nvPr>
        </p:nvSpPr>
        <p:spPr/>
        <p:txBody>
          <a:bodyPr/>
          <a:lstStyle/>
          <a:p>
            <a:fld id="{3F793AEE-A121-463A-8992-8BF5C88A6DC5}" type="slidenum">
              <a:rPr lang="en-US" smtClean="0"/>
              <a:t>1</a:t>
            </a:fld>
            <a:endParaRPr lang="en-US"/>
          </a:p>
        </p:txBody>
      </p:sp>
    </p:spTree>
    <p:extLst>
      <p:ext uri="{BB962C8B-B14F-4D97-AF65-F5344CB8AC3E}">
        <p14:creationId xmlns:p14="http://schemas.microsoft.com/office/powerpoint/2010/main" val="836926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slide, the p-value of 0.0169 and degrees of freedom of 15 show our results are statistically significant. This means there’s a relationship between the variables, not just random chance. We can reject the null hypothesis that there’s no association, and instead accept the alternative hypothesis, showing a connection between different education levels and internet usage patterns.</a:t>
            </a:r>
          </a:p>
        </p:txBody>
      </p:sp>
      <p:sp>
        <p:nvSpPr>
          <p:cNvPr id="4" name="Slide Number Placeholder 3"/>
          <p:cNvSpPr>
            <a:spLocks noGrp="1"/>
          </p:cNvSpPr>
          <p:nvPr>
            <p:ph type="sldNum" sz="quarter" idx="5"/>
          </p:nvPr>
        </p:nvSpPr>
        <p:spPr/>
        <p:txBody>
          <a:bodyPr/>
          <a:lstStyle/>
          <a:p>
            <a:fld id="{3F793AEE-A121-463A-8992-8BF5C88A6DC5}" type="slidenum">
              <a:rPr lang="en-US" smtClean="0"/>
              <a:t>10</a:t>
            </a:fld>
            <a:endParaRPr lang="en-US"/>
          </a:p>
        </p:txBody>
      </p:sp>
    </p:spTree>
    <p:extLst>
      <p:ext uri="{BB962C8B-B14F-4D97-AF65-F5344CB8AC3E}">
        <p14:creationId xmlns:p14="http://schemas.microsoft.com/office/powerpoint/2010/main" val="21977711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In this slide, quality values tell us how well the data points are represented. Closer to 1 is better, so "</a:t>
            </a:r>
            <a:r>
              <a:rPr lang="en-US" b="0" dirty="0" err="1"/>
              <a:t>masters_degree</a:t>
            </a:r>
            <a:r>
              <a:rPr lang="en-US" b="0" dirty="0"/>
              <a:t>" and "</a:t>
            </a:r>
            <a:r>
              <a:rPr lang="en-US" b="0" dirty="0" err="1"/>
              <a:t>primary_school</a:t>
            </a:r>
            <a:r>
              <a:rPr lang="en-US" b="0" dirty="0"/>
              <a:t>" are well represented. On the other hand, "</a:t>
            </a:r>
            <a:r>
              <a:rPr lang="en-US" b="0" dirty="0" err="1"/>
              <a:t>college_or_bachelor_degree</a:t>
            </a:r>
            <a:r>
              <a:rPr lang="en-US" b="0" dirty="0"/>
              <a:t>" and "</a:t>
            </a:r>
            <a:r>
              <a:rPr lang="en-US" b="0" dirty="0" err="1"/>
              <a:t>doctorate_degree</a:t>
            </a:r>
            <a:r>
              <a:rPr lang="en-US" b="0" dirty="0"/>
              <a:t>" have lower quality values, so they’re not as strong.</a:t>
            </a:r>
          </a:p>
          <a:p>
            <a:r>
              <a:rPr lang="en-US" b="0" dirty="0"/>
              <a:t>Mass values show how much of the total data each category represents. "</a:t>
            </a:r>
            <a:r>
              <a:rPr lang="en-US" b="0" dirty="0" err="1"/>
              <a:t>Secondary_school</a:t>
            </a:r>
            <a:r>
              <a:rPr lang="en-US" b="0" dirty="0"/>
              <a:t>" and "</a:t>
            </a:r>
            <a:r>
              <a:rPr lang="en-US" b="0" dirty="0" err="1"/>
              <a:t>college_or_bachelor_degree</a:t>
            </a:r>
            <a:r>
              <a:rPr lang="en-US" b="0" dirty="0"/>
              <a:t>" take up significant portions, highlighting their importance in the analysis.</a:t>
            </a:r>
          </a:p>
          <a:p>
            <a:r>
              <a:rPr lang="en-US" b="0" dirty="0"/>
              <a:t>Inertia values measure each category's contribution to data variation. Higher inertia, like 0.5991 for "</a:t>
            </a:r>
            <a:r>
              <a:rPr lang="en-US" b="0" dirty="0" err="1"/>
              <a:t>masters_degree</a:t>
            </a:r>
            <a:r>
              <a:rPr lang="en-US" b="0" dirty="0"/>
              <a:t>," shows a strong influence on the overall variance, pointing to interesting patterns or associations.</a:t>
            </a:r>
          </a:p>
        </p:txBody>
      </p:sp>
      <p:sp>
        <p:nvSpPr>
          <p:cNvPr id="4" name="Slide Number Placeholder 3"/>
          <p:cNvSpPr>
            <a:spLocks noGrp="1"/>
          </p:cNvSpPr>
          <p:nvPr>
            <p:ph type="sldNum" sz="quarter" idx="5"/>
          </p:nvPr>
        </p:nvSpPr>
        <p:spPr/>
        <p:txBody>
          <a:bodyPr/>
          <a:lstStyle/>
          <a:p>
            <a:fld id="{3F793AEE-A121-463A-8992-8BF5C88A6DC5}" type="slidenum">
              <a:rPr lang="en-US" smtClean="0"/>
              <a:t>11</a:t>
            </a:fld>
            <a:endParaRPr lang="en-US"/>
          </a:p>
        </p:txBody>
      </p:sp>
    </p:spTree>
    <p:extLst>
      <p:ext uri="{BB962C8B-B14F-4D97-AF65-F5344CB8AC3E}">
        <p14:creationId xmlns:p14="http://schemas.microsoft.com/office/powerpoint/2010/main" val="24545014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summary statistics for the column points, here are the key takeaways:</a:t>
            </a:r>
          </a:p>
          <a:p>
            <a:r>
              <a:rPr lang="en-US" dirty="0"/>
              <a:t>"</a:t>
            </a:r>
            <a:r>
              <a:rPr lang="en-US" dirty="0" err="1"/>
              <a:t>less_than_an_hour_a_day</a:t>
            </a:r>
            <a:r>
              <a:rPr lang="en-US" dirty="0"/>
              <a:t>" has the highest quality and the lowest quality is in "</a:t>
            </a:r>
            <a:r>
              <a:rPr lang="en-US" dirty="0" err="1"/>
              <a:t>most_of_the_day</a:t>
            </a:r>
            <a:r>
              <a:rPr lang="en-US" dirty="0"/>
              <a:t>".</a:t>
            </a:r>
          </a:p>
          <a:p>
            <a:r>
              <a:rPr lang="en-US" dirty="0"/>
              <a:t>"</a:t>
            </a:r>
            <a:r>
              <a:rPr lang="en-US" dirty="0" err="1"/>
              <a:t>few_hours_a_day</a:t>
            </a:r>
            <a:r>
              <a:rPr lang="en-US" dirty="0"/>
              <a:t>" has the highest mass and "</a:t>
            </a:r>
            <a:r>
              <a:rPr lang="en-US" dirty="0" err="1"/>
              <a:t>no_time_at_all</a:t>
            </a:r>
            <a:r>
              <a:rPr lang="en-US" dirty="0"/>
              <a:t>" has a low mass. The highest inertia is in "</a:t>
            </a:r>
            <a:r>
              <a:rPr lang="en-US" dirty="0" err="1"/>
              <a:t>no_time_at_all</a:t>
            </a:r>
            <a:r>
              <a:rPr lang="en-US" dirty="0"/>
              <a:t>" and "</a:t>
            </a:r>
            <a:r>
              <a:rPr lang="en-US" dirty="0" err="1"/>
              <a:t>few_hours_a_day</a:t>
            </a:r>
            <a:r>
              <a:rPr lang="en-US" dirty="0"/>
              <a:t>" has the lowest inertia. These insights help us understand how different categories influence the analysis and how data is distributed across them.</a:t>
            </a:r>
          </a:p>
          <a:p>
            <a:endParaRPr lang="en-US" dirty="0"/>
          </a:p>
        </p:txBody>
      </p:sp>
      <p:sp>
        <p:nvSpPr>
          <p:cNvPr id="4" name="Slide Number Placeholder 3"/>
          <p:cNvSpPr>
            <a:spLocks noGrp="1"/>
          </p:cNvSpPr>
          <p:nvPr>
            <p:ph type="sldNum" sz="quarter" idx="5"/>
          </p:nvPr>
        </p:nvSpPr>
        <p:spPr/>
        <p:txBody>
          <a:bodyPr/>
          <a:lstStyle/>
          <a:p>
            <a:fld id="{3F793AEE-A121-463A-8992-8BF5C88A6DC5}" type="slidenum">
              <a:rPr lang="en-US" smtClean="0"/>
              <a:t>12</a:t>
            </a:fld>
            <a:endParaRPr lang="en-US"/>
          </a:p>
        </p:txBody>
      </p:sp>
    </p:spTree>
    <p:extLst>
      <p:ext uri="{BB962C8B-B14F-4D97-AF65-F5344CB8AC3E}">
        <p14:creationId xmlns:p14="http://schemas.microsoft.com/office/powerpoint/2010/main" val="13403780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highlight>
                  <a:srgbClr val="FFFFFF"/>
                </a:highlight>
                <a:latin typeface="Söhne"/>
              </a:rPr>
              <a:t>The squared cosines help understand how each category (row point) is associated with the principal dimensions (Dim1 and Dim2) in the correspondence analysis. Points with high squared cosines on a dimension are strongly associated with that dimension, suggesting that the categories are contributing significantly to the interpretation of that dimension. Conversely, low squared cosines imply that a category does not contribute much to a particular dimension.</a:t>
            </a:r>
          </a:p>
          <a:p>
            <a:endParaRPr lang="en-US" b="0" i="0" dirty="0">
              <a:solidFill>
                <a:srgbClr val="0D0D0D"/>
              </a:solidFill>
              <a:effectLst/>
              <a:highlight>
                <a:srgbClr val="FFFFFF"/>
              </a:highlight>
              <a:latin typeface="Söhne"/>
            </a:endParaRPr>
          </a:p>
          <a:p>
            <a:r>
              <a:rPr lang="en-US" b="0" i="0" dirty="0">
                <a:solidFill>
                  <a:srgbClr val="0D0D0D"/>
                </a:solidFill>
                <a:effectLst/>
                <a:highlight>
                  <a:srgbClr val="FFFFFF"/>
                </a:highlight>
                <a:latin typeface="Söhne"/>
              </a:rPr>
              <a:t>In the tables, we can see the squared cosines for the row points and column points across the two dimensions. For instance, "master's degree" is well-represented in Dim1, while "currently a primary school pupil" is strongly associated with Dim2. Similarly, for column points, "few hours a day" is closely linked with Dim1, whereas "most of the day" is more aligned with Dim2. This information helps us understand which categories contribute most to the interpretation of each dimension.</a:t>
            </a:r>
            <a:endParaRPr lang="en-US" dirty="0"/>
          </a:p>
        </p:txBody>
      </p:sp>
      <p:sp>
        <p:nvSpPr>
          <p:cNvPr id="4" name="Slide Number Placeholder 3"/>
          <p:cNvSpPr>
            <a:spLocks noGrp="1"/>
          </p:cNvSpPr>
          <p:nvPr>
            <p:ph type="sldNum" sz="quarter" idx="5"/>
          </p:nvPr>
        </p:nvSpPr>
        <p:spPr/>
        <p:txBody>
          <a:bodyPr/>
          <a:lstStyle/>
          <a:p>
            <a:fld id="{3F793AEE-A121-463A-8992-8BF5C88A6DC5}" type="slidenum">
              <a:rPr lang="en-US" smtClean="0"/>
              <a:t>13</a:t>
            </a:fld>
            <a:endParaRPr lang="en-US"/>
          </a:p>
        </p:txBody>
      </p:sp>
    </p:spTree>
    <p:extLst>
      <p:ext uri="{BB962C8B-B14F-4D97-AF65-F5344CB8AC3E}">
        <p14:creationId xmlns:p14="http://schemas.microsoft.com/office/powerpoint/2010/main" val="9485212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is the Correspondence Analysis Plot. </a:t>
            </a:r>
            <a:r>
              <a:rPr lang="en-US" dirty="0" err="1"/>
              <a:t>Internet_usage</a:t>
            </a:r>
            <a:r>
              <a:rPr lang="en-US" dirty="0"/>
              <a:t> is shown in red, education is in blue.</a:t>
            </a:r>
          </a:p>
          <a:p>
            <a:endParaRPr lang="en-US" dirty="0"/>
          </a:p>
          <a:p>
            <a:r>
              <a:rPr lang="en-US" dirty="0"/>
              <a:t>Dimension 1 explains 73.32% of the variance and Dimension 2 explains 18.22% of the variance.</a:t>
            </a:r>
          </a:p>
          <a:p>
            <a:endParaRPr lang="en-US" dirty="0"/>
          </a:p>
        </p:txBody>
      </p:sp>
      <p:sp>
        <p:nvSpPr>
          <p:cNvPr id="4" name="Slide Number Placeholder 3"/>
          <p:cNvSpPr>
            <a:spLocks noGrp="1"/>
          </p:cNvSpPr>
          <p:nvPr>
            <p:ph type="sldNum" sz="quarter" idx="5"/>
          </p:nvPr>
        </p:nvSpPr>
        <p:spPr/>
        <p:txBody>
          <a:bodyPr/>
          <a:lstStyle/>
          <a:p>
            <a:fld id="{3F793AEE-A121-463A-8992-8BF5C88A6DC5}" type="slidenum">
              <a:rPr lang="en-US" smtClean="0"/>
              <a:t>14</a:t>
            </a:fld>
            <a:endParaRPr lang="en-US"/>
          </a:p>
        </p:txBody>
      </p:sp>
    </p:spTree>
    <p:extLst>
      <p:ext uri="{BB962C8B-B14F-4D97-AF65-F5344CB8AC3E}">
        <p14:creationId xmlns:p14="http://schemas.microsoft.com/office/powerpoint/2010/main" val="11189696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 example of a strong association between a master's degree from the education category and the "no time at all" option for internet usage. This relationship is notable because the "no time at all" category is distant from the origin, indicating a clear differentiation. Additionally, the small angle between the row and column labels and the origin suggests a strong association between a master's degree and not using the internet at all.</a:t>
            </a:r>
            <a:endParaRPr lang="en-US" b="0" i="0" dirty="0">
              <a:solidFill>
                <a:srgbClr val="2B2A2F"/>
              </a:solidFill>
              <a:effectLst/>
              <a:latin typeface="circular-mediu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3F793AEE-A121-463A-8992-8BF5C88A6DC5}" type="slidenum">
              <a:rPr lang="en-US" smtClean="0"/>
              <a:t>15</a:t>
            </a:fld>
            <a:endParaRPr lang="en-US"/>
          </a:p>
        </p:txBody>
      </p:sp>
    </p:spTree>
    <p:extLst>
      <p:ext uri="{BB962C8B-B14F-4D97-AF65-F5344CB8AC3E}">
        <p14:creationId xmlns:p14="http://schemas.microsoft.com/office/powerpoint/2010/main" val="23213282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shows the relationship between education levels and internet usage. Key points include:</a:t>
            </a:r>
          </a:p>
          <a:p>
            <a:r>
              <a:rPr lang="en-US" dirty="0"/>
              <a:t>We use standard residuals to spot significant cells, with highlighted cells indicating a strong influence on the results.</a:t>
            </a:r>
          </a:p>
          <a:p>
            <a:r>
              <a:rPr lang="en-US" dirty="0"/>
              <a:t>High internet usage is found among individuals with primary and secondary education, most of whom spend a few hours a day online.</a:t>
            </a:r>
          </a:p>
          <a:p>
            <a:r>
              <a:rPr lang="en-US" dirty="0"/>
              <a:t>In contrast, those with a master's degree tend to use the internet less frequently, either for less than an hour a day or not at all.</a:t>
            </a:r>
          </a:p>
          <a:p>
            <a:r>
              <a:rPr lang="en-US" dirty="0"/>
              <a:t>There’s a trend where higher education levels (like bachelor's, master's, and doctorate degrees) are linked to less frequent internet usage.</a:t>
            </a:r>
          </a:p>
          <a:p>
            <a:r>
              <a:rPr lang="en-US" dirty="0"/>
              <a:t>These insights suggest education levels may play a major role in shaping internet usage patterns.</a:t>
            </a:r>
          </a:p>
        </p:txBody>
      </p:sp>
      <p:sp>
        <p:nvSpPr>
          <p:cNvPr id="4" name="Slide Number Placeholder 3"/>
          <p:cNvSpPr>
            <a:spLocks noGrp="1"/>
          </p:cNvSpPr>
          <p:nvPr>
            <p:ph type="sldNum" sz="quarter" idx="5"/>
          </p:nvPr>
        </p:nvSpPr>
        <p:spPr/>
        <p:txBody>
          <a:bodyPr/>
          <a:lstStyle/>
          <a:p>
            <a:fld id="{3F793AEE-A121-463A-8992-8BF5C88A6DC5}" type="slidenum">
              <a:rPr lang="en-US" smtClean="0"/>
              <a:t>16</a:t>
            </a:fld>
            <a:endParaRPr lang="en-US"/>
          </a:p>
        </p:txBody>
      </p:sp>
    </p:spTree>
    <p:extLst>
      <p:ext uri="{BB962C8B-B14F-4D97-AF65-F5344CB8AC3E}">
        <p14:creationId xmlns:p14="http://schemas.microsoft.com/office/powerpoint/2010/main" val="30866958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highlight>
                  <a:srgbClr val="FFFFFF"/>
                </a:highlight>
                <a:latin typeface="Söhne"/>
              </a:rPr>
              <a:t>Based on the data and analysis presented, the following conclusions can be drawn:</a:t>
            </a:r>
          </a:p>
          <a:p>
            <a:br>
              <a:rPr lang="en-US" b="0" i="0" dirty="0">
                <a:solidFill>
                  <a:srgbClr val="0D0D0D"/>
                </a:solidFill>
                <a:effectLst/>
                <a:highlight>
                  <a:srgbClr val="FFFFFF"/>
                </a:highlight>
                <a:latin typeface="Söhne"/>
              </a:rPr>
            </a:br>
            <a:r>
              <a:rPr lang="en-US" b="0" i="0" dirty="0">
                <a:solidFill>
                  <a:srgbClr val="0D0D0D"/>
                </a:solidFill>
                <a:effectLst/>
                <a:highlight>
                  <a:srgbClr val="FFFFFF"/>
                </a:highlight>
                <a:latin typeface="Söhne"/>
              </a:rPr>
              <a:t>These conclusions highlight the need for strategies to address digital inclusion and support diverse needs in internet usage.</a:t>
            </a:r>
            <a:endParaRPr lang="en-US" dirty="0"/>
          </a:p>
        </p:txBody>
      </p:sp>
      <p:sp>
        <p:nvSpPr>
          <p:cNvPr id="4" name="Slide Number Placeholder 3"/>
          <p:cNvSpPr>
            <a:spLocks noGrp="1"/>
          </p:cNvSpPr>
          <p:nvPr>
            <p:ph type="sldNum" sz="quarter" idx="5"/>
          </p:nvPr>
        </p:nvSpPr>
        <p:spPr/>
        <p:txBody>
          <a:bodyPr/>
          <a:lstStyle/>
          <a:p>
            <a:fld id="{3F793AEE-A121-463A-8992-8BF5C88A6DC5}" type="slidenum">
              <a:rPr lang="en-US" smtClean="0"/>
              <a:t>17</a:t>
            </a:fld>
            <a:endParaRPr lang="en-US"/>
          </a:p>
        </p:txBody>
      </p:sp>
    </p:spTree>
    <p:extLst>
      <p:ext uri="{BB962C8B-B14F-4D97-AF65-F5344CB8AC3E}">
        <p14:creationId xmlns:p14="http://schemas.microsoft.com/office/powerpoint/2010/main" val="739770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found this survey dataset on Kaggle called young people survey and it contains details of </a:t>
            </a:r>
            <a:r>
              <a:rPr lang="en-US" b="0" i="0" dirty="0">
                <a:solidFill>
                  <a:srgbClr val="3C4043"/>
                </a:solidFill>
                <a:effectLst/>
                <a:highlight>
                  <a:srgbClr val="FFFFFF"/>
                </a:highlight>
                <a:latin typeface="Inter"/>
              </a:rPr>
              <a:t>students of the Statistics class at </a:t>
            </a:r>
            <a:r>
              <a:rPr lang="en-US" b="0" i="0" u="none" strike="noStrike" dirty="0">
                <a:solidFill>
                  <a:srgbClr val="202124"/>
                </a:solidFill>
                <a:effectLst/>
                <a:highlight>
                  <a:srgbClr val="FFFFFF"/>
                </a:highlight>
                <a:latin typeface="Inter"/>
                <a:hlinkClick r:id="rId3"/>
              </a:rPr>
              <a:t>FSEV UK</a:t>
            </a:r>
            <a:r>
              <a:rPr lang="en-US" b="0" i="0" dirty="0">
                <a:solidFill>
                  <a:srgbClr val="3C4043"/>
                </a:solidFill>
                <a:effectLst/>
                <a:highlight>
                  <a:srgbClr val="FFFFFF"/>
                </a:highlight>
                <a:latin typeface="Inter"/>
              </a:rPr>
              <a:t> where they were asked to invite their friends to participate in this survey.</a:t>
            </a:r>
          </a:p>
          <a:p>
            <a:r>
              <a:rPr lang="en-US" b="0" i="0" dirty="0">
                <a:solidFill>
                  <a:srgbClr val="3C4043"/>
                </a:solidFill>
                <a:effectLst/>
                <a:highlight>
                  <a:srgbClr val="FFFFFF"/>
                </a:highlight>
                <a:latin typeface="Inter"/>
              </a:rPr>
              <a:t>Our main objective from this dataset is to analyze the relationship between education among the young people and their internet usage.</a:t>
            </a:r>
          </a:p>
          <a:p>
            <a:endParaRPr lang="en-US" dirty="0"/>
          </a:p>
        </p:txBody>
      </p:sp>
      <p:sp>
        <p:nvSpPr>
          <p:cNvPr id="4" name="Slide Number Placeholder 3"/>
          <p:cNvSpPr>
            <a:spLocks noGrp="1"/>
          </p:cNvSpPr>
          <p:nvPr>
            <p:ph type="sldNum" sz="quarter" idx="5"/>
          </p:nvPr>
        </p:nvSpPr>
        <p:spPr/>
        <p:txBody>
          <a:bodyPr/>
          <a:lstStyle/>
          <a:p>
            <a:fld id="{3F793AEE-A121-463A-8992-8BF5C88A6DC5}" type="slidenum">
              <a:rPr lang="en-US" smtClean="0"/>
              <a:t>2</a:t>
            </a:fld>
            <a:endParaRPr lang="en-US"/>
          </a:p>
        </p:txBody>
      </p:sp>
    </p:spTree>
    <p:extLst>
      <p:ext uri="{BB962C8B-B14F-4D97-AF65-F5344CB8AC3E}">
        <p14:creationId xmlns:p14="http://schemas.microsoft.com/office/powerpoint/2010/main" val="1328361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dataset includes a lot of details broadly on </a:t>
            </a:r>
            <a:r>
              <a:rPr lang="en-US" b="1" i="0" dirty="0">
                <a:solidFill>
                  <a:srgbClr val="3C4043"/>
                </a:solidFill>
                <a:effectLst/>
                <a:highlight>
                  <a:srgbClr val="FFFFFF"/>
                </a:highlight>
                <a:latin typeface="Inter"/>
              </a:rPr>
              <a:t>Music preferences, Movie preferences</a:t>
            </a:r>
            <a:r>
              <a:rPr lang="en-US" b="0" i="0" dirty="0">
                <a:solidFill>
                  <a:srgbClr val="3C4043"/>
                </a:solidFill>
                <a:effectLst/>
                <a:highlight>
                  <a:srgbClr val="FFFFFF"/>
                </a:highlight>
                <a:latin typeface="Inter"/>
              </a:rPr>
              <a:t> , </a:t>
            </a:r>
            <a:r>
              <a:rPr lang="en-US" b="1" i="0" dirty="0">
                <a:solidFill>
                  <a:srgbClr val="3C4043"/>
                </a:solidFill>
                <a:effectLst/>
                <a:highlight>
                  <a:srgbClr val="FFFFFF"/>
                </a:highlight>
                <a:latin typeface="Inter"/>
              </a:rPr>
              <a:t>Hobbies &amp; interests, Phobias, Health habits, Personality traits, views on life, &amp; opinions, Spending habits and Demographics which consists of 1010 rows with 150 columns of which I have selected internet usage and education </a:t>
            </a:r>
            <a:r>
              <a:rPr lang="en-US" dirty="0"/>
              <a:t>to explore if there was a relationship between them.</a:t>
            </a:r>
            <a:endParaRPr lang="en-US" b="1" i="0" dirty="0">
              <a:solidFill>
                <a:srgbClr val="3C4043"/>
              </a:solidFill>
              <a:effectLst/>
              <a:highlight>
                <a:srgbClr val="FFFFFF"/>
              </a:highlight>
              <a:latin typeface="Inter"/>
            </a:endParaRPr>
          </a:p>
          <a:p>
            <a:endParaRPr lang="en-US" dirty="0"/>
          </a:p>
        </p:txBody>
      </p:sp>
      <p:sp>
        <p:nvSpPr>
          <p:cNvPr id="4" name="Slide Number Placeholder 3"/>
          <p:cNvSpPr>
            <a:spLocks noGrp="1"/>
          </p:cNvSpPr>
          <p:nvPr>
            <p:ph type="sldNum" sz="quarter" idx="5"/>
          </p:nvPr>
        </p:nvSpPr>
        <p:spPr/>
        <p:txBody>
          <a:bodyPr/>
          <a:lstStyle/>
          <a:p>
            <a:fld id="{3F793AEE-A121-463A-8992-8BF5C88A6DC5}" type="slidenum">
              <a:rPr lang="en-US" smtClean="0"/>
              <a:t>3</a:t>
            </a:fld>
            <a:endParaRPr lang="en-US"/>
          </a:p>
        </p:txBody>
      </p:sp>
    </p:spTree>
    <p:extLst>
      <p:ext uri="{BB962C8B-B14F-4D97-AF65-F5344CB8AC3E}">
        <p14:creationId xmlns:p14="http://schemas.microsoft.com/office/powerpoint/2010/main" val="37674420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were asked to select their education level range from 6 levels.</a:t>
            </a:r>
          </a:p>
          <a:p>
            <a:r>
              <a:rPr lang="en-US" dirty="0"/>
              <a:t>This is a pretty clean data and no missing values could be found and hence I found 1010 responses.</a:t>
            </a:r>
          </a:p>
          <a:p>
            <a:endParaRPr lang="en-US" dirty="0"/>
          </a:p>
        </p:txBody>
      </p:sp>
      <p:sp>
        <p:nvSpPr>
          <p:cNvPr id="4" name="Slide Number Placeholder 3"/>
          <p:cNvSpPr>
            <a:spLocks noGrp="1"/>
          </p:cNvSpPr>
          <p:nvPr>
            <p:ph type="sldNum" sz="quarter" idx="5"/>
          </p:nvPr>
        </p:nvSpPr>
        <p:spPr/>
        <p:txBody>
          <a:bodyPr/>
          <a:lstStyle/>
          <a:p>
            <a:fld id="{3F793AEE-A121-463A-8992-8BF5C88A6DC5}" type="slidenum">
              <a:rPr lang="en-US" smtClean="0"/>
              <a:t>4</a:t>
            </a:fld>
            <a:endParaRPr lang="en-US"/>
          </a:p>
        </p:txBody>
      </p:sp>
    </p:spTree>
    <p:extLst>
      <p:ext uri="{BB962C8B-B14F-4D97-AF65-F5344CB8AC3E}">
        <p14:creationId xmlns:p14="http://schemas.microsoft.com/office/powerpoint/2010/main" val="2972007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Students were asked to select their internet usage range from the above mentioned 4 levels.</a:t>
            </a:r>
          </a:p>
          <a:p>
            <a:r>
              <a:rPr lang="en-US" dirty="0"/>
              <a:t>I found 1010 responses for the same too.</a:t>
            </a:r>
          </a:p>
        </p:txBody>
      </p:sp>
      <p:sp>
        <p:nvSpPr>
          <p:cNvPr id="4" name="Slide Number Placeholder 3"/>
          <p:cNvSpPr>
            <a:spLocks noGrp="1"/>
          </p:cNvSpPr>
          <p:nvPr>
            <p:ph type="sldNum" sz="quarter" idx="5"/>
          </p:nvPr>
        </p:nvSpPr>
        <p:spPr/>
        <p:txBody>
          <a:bodyPr/>
          <a:lstStyle/>
          <a:p>
            <a:fld id="{3F793AEE-A121-463A-8992-8BF5C88A6DC5}" type="slidenum">
              <a:rPr lang="en-US" smtClean="0"/>
              <a:t>5</a:t>
            </a:fld>
            <a:endParaRPr lang="en-US"/>
          </a:p>
        </p:txBody>
      </p:sp>
    </p:spTree>
    <p:extLst>
      <p:ext uri="{BB962C8B-B14F-4D97-AF65-F5344CB8AC3E}">
        <p14:creationId xmlns:p14="http://schemas.microsoft.com/office/powerpoint/2010/main" val="2082433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12121"/>
                </a:solidFill>
                <a:effectLst/>
                <a:latin typeface="Cambria" panose="02040503050406030204" pitchFamily="18" charset="0"/>
              </a:rPr>
              <a:t>Since this survey collected data on multiple categorical variables, correspondence analysis was a good choice for examining </a:t>
            </a:r>
            <a:r>
              <a:rPr lang="en-US" b="0" i="0" dirty="0">
                <a:solidFill>
                  <a:srgbClr val="000000"/>
                </a:solidFill>
                <a:effectLst/>
                <a:latin typeface="benton-sans"/>
              </a:rPr>
              <a:t>relative relationships between my two variables education and internet usage.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74151"/>
                </a:solidFill>
                <a:effectLst/>
                <a:latin typeface="Söhne"/>
              </a:rPr>
              <a:t>correspondence analysis relies on certain assumptions to be valid.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First, the variables must be nominal or categorical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The categories in each variable should be independent of each other.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And for this method, there is no assumption of distribution normality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000000"/>
              </a:solidFill>
              <a:effectLst/>
              <a:latin typeface="benton-sans"/>
            </a:endParaRPr>
          </a:p>
          <a:p>
            <a:endParaRPr lang="en-US" dirty="0"/>
          </a:p>
        </p:txBody>
      </p:sp>
      <p:sp>
        <p:nvSpPr>
          <p:cNvPr id="4" name="Slide Number Placeholder 3"/>
          <p:cNvSpPr>
            <a:spLocks noGrp="1"/>
          </p:cNvSpPr>
          <p:nvPr>
            <p:ph type="sldNum" sz="quarter" idx="5"/>
          </p:nvPr>
        </p:nvSpPr>
        <p:spPr/>
        <p:txBody>
          <a:bodyPr/>
          <a:lstStyle/>
          <a:p>
            <a:fld id="{3F793AEE-A121-463A-8992-8BF5C88A6DC5}" type="slidenum">
              <a:rPr lang="en-US" smtClean="0"/>
              <a:t>6</a:t>
            </a:fld>
            <a:endParaRPr lang="en-US"/>
          </a:p>
        </p:txBody>
      </p:sp>
    </p:spTree>
    <p:extLst>
      <p:ext uri="{BB962C8B-B14F-4D97-AF65-F5344CB8AC3E}">
        <p14:creationId xmlns:p14="http://schemas.microsoft.com/office/powerpoint/2010/main" val="1086571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D0D0D"/>
                </a:solidFill>
                <a:effectLst/>
                <a:highlight>
                  <a:srgbClr val="FFFFFF"/>
                </a:highlight>
                <a:latin typeface="Söhne"/>
              </a:rPr>
              <a:t>A contingency table is a useful tool for displaying the relationship between two or more categorical variables. But here It's difficult to visualize relationships between variables beyond the raw counts between education and internet usage</a:t>
            </a:r>
          </a:p>
          <a:p>
            <a:endParaRPr lang="en-US" dirty="0"/>
          </a:p>
        </p:txBody>
      </p:sp>
      <p:sp>
        <p:nvSpPr>
          <p:cNvPr id="4" name="Slide Number Placeholder 3"/>
          <p:cNvSpPr>
            <a:spLocks noGrp="1"/>
          </p:cNvSpPr>
          <p:nvPr>
            <p:ph type="sldNum" sz="quarter" idx="5"/>
          </p:nvPr>
        </p:nvSpPr>
        <p:spPr/>
        <p:txBody>
          <a:bodyPr/>
          <a:lstStyle/>
          <a:p>
            <a:fld id="{3F793AEE-A121-463A-8992-8BF5C88A6DC5}" type="slidenum">
              <a:rPr lang="en-US" smtClean="0"/>
              <a:t>7</a:t>
            </a:fld>
            <a:endParaRPr lang="en-US"/>
          </a:p>
        </p:txBody>
      </p:sp>
    </p:spTree>
    <p:extLst>
      <p:ext uri="{BB962C8B-B14F-4D97-AF65-F5344CB8AC3E}">
        <p14:creationId xmlns:p14="http://schemas.microsoft.com/office/powerpoint/2010/main" val="34104953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0" dirty="0">
                <a:solidFill>
                  <a:srgbClr val="0D0D0D"/>
                </a:solidFill>
                <a:effectLst/>
                <a:highlight>
                  <a:srgbClr val="FFFFFF"/>
                </a:highlight>
                <a:latin typeface="Söhne"/>
              </a:rPr>
              <a:t>On this slide, there are two tables:</a:t>
            </a:r>
          </a:p>
          <a:p>
            <a:pPr algn="l">
              <a:buFont typeface="+mj-lt"/>
              <a:buNone/>
            </a:pPr>
            <a:r>
              <a:rPr lang="en-US" b="0" i="0" dirty="0">
                <a:solidFill>
                  <a:srgbClr val="0D0D0D"/>
                </a:solidFill>
                <a:effectLst/>
                <a:highlight>
                  <a:srgbClr val="FFFFFF"/>
                </a:highlight>
                <a:latin typeface="Söhne"/>
              </a:rPr>
              <a:t>Expected Values: These are the counts expected for each cell in the contingency table if education level and time spent online are independent. </a:t>
            </a:r>
          </a:p>
          <a:p>
            <a:pPr algn="l">
              <a:buFont typeface="+mj-lt"/>
              <a:buNone/>
            </a:pPr>
            <a:r>
              <a:rPr lang="en-US" b="0" i="0" dirty="0">
                <a:solidFill>
                  <a:srgbClr val="0D0D0D"/>
                </a:solidFill>
                <a:effectLst/>
                <a:highlight>
                  <a:srgbClr val="FFFFFF"/>
                </a:highlight>
                <a:latin typeface="Söhne"/>
              </a:rPr>
              <a:t>Observed Minus Expected Values: This shows the difference between observed and expected counts, indicating stronger or weaker relationships in specific categories.</a:t>
            </a:r>
          </a:p>
          <a:p>
            <a:pPr algn="l">
              <a:buFont typeface="+mj-lt"/>
              <a:buNone/>
            </a:pPr>
            <a:r>
              <a:rPr lang="en-US" b="0" i="0" dirty="0">
                <a:solidFill>
                  <a:srgbClr val="0D0D0D"/>
                </a:solidFill>
                <a:effectLst/>
                <a:highlight>
                  <a:srgbClr val="FFFFFF"/>
                </a:highlight>
                <a:latin typeface="Söhne"/>
              </a:rPr>
              <a:t>Key Observations are that</a:t>
            </a:r>
          </a:p>
          <a:p>
            <a:pPr algn="l">
              <a:buFont typeface="+mj-lt"/>
              <a:buNone/>
            </a:pPr>
            <a:r>
              <a:rPr lang="en-US" b="0" i="0" dirty="0">
                <a:solidFill>
                  <a:srgbClr val="0D0D0D"/>
                </a:solidFill>
                <a:effectLst/>
                <a:highlight>
                  <a:srgbClr val="FFFFFF"/>
                </a:highlight>
                <a:latin typeface="Söhne"/>
              </a:rPr>
              <a:t>People with college or bachelor degrees spend most of the day online more often than expected (+5.95).</a:t>
            </a:r>
          </a:p>
          <a:p>
            <a:pPr algn="l">
              <a:buFont typeface="+mj-lt"/>
              <a:buNone/>
            </a:pPr>
            <a:r>
              <a:rPr lang="en-US" b="0" i="0" dirty="0">
                <a:solidFill>
                  <a:srgbClr val="0D0D0D"/>
                </a:solidFill>
                <a:effectLst/>
                <a:highlight>
                  <a:srgbClr val="FFFFFF"/>
                </a:highlight>
                <a:latin typeface="Söhne"/>
              </a:rPr>
              <a:t>Those with secondary education spend a few hours online significantly more often than expected (+8.71) and spend less time online overall than expected.</a:t>
            </a:r>
          </a:p>
          <a:p>
            <a:endParaRPr lang="en-US" dirty="0"/>
          </a:p>
        </p:txBody>
      </p:sp>
      <p:sp>
        <p:nvSpPr>
          <p:cNvPr id="4" name="Slide Number Placeholder 3"/>
          <p:cNvSpPr>
            <a:spLocks noGrp="1"/>
          </p:cNvSpPr>
          <p:nvPr>
            <p:ph type="sldNum" sz="quarter" idx="5"/>
          </p:nvPr>
        </p:nvSpPr>
        <p:spPr/>
        <p:txBody>
          <a:bodyPr/>
          <a:lstStyle/>
          <a:p>
            <a:fld id="{3F793AEE-A121-463A-8992-8BF5C88A6DC5}" type="slidenum">
              <a:rPr lang="en-US" smtClean="0"/>
              <a:t>8</a:t>
            </a:fld>
            <a:endParaRPr lang="en-US"/>
          </a:p>
        </p:txBody>
      </p:sp>
    </p:spTree>
    <p:extLst>
      <p:ext uri="{BB962C8B-B14F-4D97-AF65-F5344CB8AC3E}">
        <p14:creationId xmlns:p14="http://schemas.microsoft.com/office/powerpoint/2010/main" val="8888901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slide, we're looking at how each category of education level and internet usage contributes to the overall chi-square statistic.</a:t>
            </a:r>
          </a:p>
          <a:p>
            <a:r>
              <a:rPr lang="en-US" dirty="0"/>
              <a:t>Masters degree holders who don’t spend any time online make a big impact on the statistic, suggesting a strong relationship between high education and no internet use.</a:t>
            </a:r>
          </a:p>
          <a:p>
            <a:r>
              <a:rPr lang="en-US" dirty="0"/>
              <a:t>Primary school pupils who spend less than an hour online also contribute significantly, indicating a pattern in their internet usage.</a:t>
            </a:r>
          </a:p>
          <a:p>
            <a:r>
              <a:rPr lang="en-US" dirty="0"/>
              <a:t>On the other hand, the primary school level contributes very little when we consider the "most of the day" category of internet usage.</a:t>
            </a:r>
          </a:p>
          <a:p>
            <a:r>
              <a:rPr lang="en-US" dirty="0"/>
              <a:t>Similarly, college or bachelor’s degree holders who spend a few hours a day online contribute very little, indicating that these combinations don't affect the overall chi-square statistic much.</a:t>
            </a:r>
          </a:p>
        </p:txBody>
      </p:sp>
      <p:sp>
        <p:nvSpPr>
          <p:cNvPr id="4" name="Slide Number Placeholder 3"/>
          <p:cNvSpPr>
            <a:spLocks noGrp="1"/>
          </p:cNvSpPr>
          <p:nvPr>
            <p:ph type="sldNum" sz="quarter" idx="5"/>
          </p:nvPr>
        </p:nvSpPr>
        <p:spPr/>
        <p:txBody>
          <a:bodyPr/>
          <a:lstStyle/>
          <a:p>
            <a:fld id="{3F793AEE-A121-463A-8992-8BF5C88A6DC5}" type="slidenum">
              <a:rPr lang="en-US" smtClean="0"/>
              <a:t>9</a:t>
            </a:fld>
            <a:endParaRPr lang="en-US"/>
          </a:p>
        </p:txBody>
      </p:sp>
    </p:spTree>
    <p:extLst>
      <p:ext uri="{BB962C8B-B14F-4D97-AF65-F5344CB8AC3E}">
        <p14:creationId xmlns:p14="http://schemas.microsoft.com/office/powerpoint/2010/main" val="329251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ADBD16-5BFB-4D9F-9646-C75D1B53BBB6}" type="datetimeFigureOut">
              <a:rPr lang="en-US" smtClean="0"/>
              <a:t>5/23/2024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C0722274-0FAA-4649-AA4E-4210F4F32167}"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02337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ADBD16-5BFB-4D9F-9646-C75D1B53BBB6}" type="datetimeFigureOut">
              <a:rPr lang="en-US" smtClean="0"/>
              <a:pPr/>
              <a:t>5/23/2024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722274-0FAA-4649-AA4E-4210F4F32167}"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43549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ADBD16-5BFB-4D9F-9646-C75D1B53BBB6}" type="datetimeFigureOut">
              <a:rPr lang="en-US" smtClean="0"/>
              <a:pPr/>
              <a:t>5/23/2024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722274-0FAA-4649-AA4E-4210F4F32167}"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1754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ADBD16-5BFB-4D9F-9646-C75D1B53BBB6}" type="datetimeFigureOut">
              <a:rPr lang="en-US" smtClean="0"/>
              <a:pPr/>
              <a:t>5/23/2024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722274-0FAA-4649-AA4E-4210F4F32167}"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22341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ADBD16-5BFB-4D9F-9646-C75D1B53BBB6}"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2274-0FAA-4649-AA4E-4210F4F32167}"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93800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ADBD16-5BFB-4D9F-9646-C75D1B53BBB6}" type="datetimeFigureOut">
              <a:rPr lang="en-US" smtClean="0"/>
              <a:pPr/>
              <a:t>5/23/2024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0722274-0FAA-4649-AA4E-4210F4F32167}" type="slidenum">
              <a:rPr lang="en-US" smtClean="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94468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ADBD16-5BFB-4D9F-9646-C75D1B53BBB6}" type="datetimeFigureOut">
              <a:rPr lang="en-US" smtClean="0"/>
              <a:pPr/>
              <a:t>5/23/2024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0722274-0FAA-4649-AA4E-4210F4F32167}"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999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ADBD16-5BFB-4D9F-9646-C75D1B53BBB6}" type="datetimeFigureOut">
              <a:rPr lang="en-US" smtClean="0"/>
              <a:t>5/23/2024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722274-0FAA-4649-AA4E-4210F4F32167}"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78438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ADBD16-5BFB-4D9F-9646-C75D1B53BBB6}" type="datetimeFigureOut">
              <a:rPr lang="en-US" smtClean="0"/>
              <a:t>5/23/2024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20598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ADBD16-5BFB-4D9F-9646-C75D1B53BBB6}" type="datetimeFigureOut">
              <a:rPr lang="en-US" smtClean="0"/>
              <a:pPr/>
              <a:t>5/23/2024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0722274-0FAA-4649-AA4E-4210F4F32167}"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43358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CADBD16-5BFB-4D9F-9646-C75D1B53BBB6}" type="datetimeFigureOut">
              <a:rPr lang="en-US" smtClean="0"/>
              <a:t>5/23/2024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C0722274-0FAA-4649-AA4E-4210F4F32167}"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71120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CADBD16-5BFB-4D9F-9646-C75D1B53BBB6}" type="datetimeFigureOut">
              <a:rPr lang="en-US" smtClean="0"/>
              <a:pPr/>
              <a:t>5/23/2024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0722274-0FAA-4649-AA4E-4210F4F32167}"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0958823"/>
      </p:ext>
    </p:extLst>
  </p:cSld>
  <p:clrMap bg1="lt1" tx1="dk1" bg2="lt2" tx2="dk2" accent1="accent1" accent2="accent2" accent3="accent3" accent4="accent4" accent5="accent5" accent6="accent6" hlink="hlink" folHlink="folHlink"/>
  <p:sldLayoutIdLst>
    <p:sldLayoutId id="2147483984" r:id="rId1"/>
    <p:sldLayoutId id="2147483985" r:id="rId2"/>
    <p:sldLayoutId id="2147483986" r:id="rId3"/>
    <p:sldLayoutId id="2147483987" r:id="rId4"/>
    <p:sldLayoutId id="2147483988" r:id="rId5"/>
    <p:sldLayoutId id="2147483989" r:id="rId6"/>
    <p:sldLayoutId id="2147483990" r:id="rId7"/>
    <p:sldLayoutId id="2147483991" r:id="rId8"/>
    <p:sldLayoutId id="2147483992" r:id="rId9"/>
    <p:sldLayoutId id="2147483993" r:id="rId10"/>
    <p:sldLayoutId id="2147483994"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4" name="Picture 3" descr="Top view of wood desk with the plant, white keyboard, coffee in a white mug, notebook, and pen">
            <a:extLst>
              <a:ext uri="{FF2B5EF4-FFF2-40B4-BE49-F238E27FC236}">
                <a16:creationId xmlns:a16="http://schemas.microsoft.com/office/drawing/2014/main" id="{509B8C6D-0AC6-6684-047D-8A30C7DD7ACF}"/>
              </a:ext>
            </a:extLst>
          </p:cNvPr>
          <p:cNvPicPr>
            <a:picLocks noChangeAspect="1"/>
          </p:cNvPicPr>
          <p:nvPr/>
        </p:nvPicPr>
        <p:blipFill rotWithShape="1">
          <a:blip r:embed="rId3"/>
          <a:srcRect l="9091" t="6024" b="18496"/>
          <a:stretch/>
        </p:blipFill>
        <p:spPr>
          <a:xfrm>
            <a:off x="2" y="10"/>
            <a:ext cx="12191695" cy="6857990"/>
          </a:xfrm>
          <a:prstGeom prst="rect">
            <a:avLst/>
          </a:prstGeom>
        </p:spPr>
      </p:pic>
      <p:sp>
        <p:nvSpPr>
          <p:cNvPr id="20" name="Rectangle 19">
            <a:extLst>
              <a:ext uri="{FF2B5EF4-FFF2-40B4-BE49-F238E27FC236}">
                <a16:creationId xmlns:a16="http://schemas.microsoft.com/office/drawing/2014/main" id="{6A0FFA78-985C-4F50-B21A-77045C7DF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8CDBBD-80F1-39D6-866C-0529FD31177C}"/>
              </a:ext>
            </a:extLst>
          </p:cNvPr>
          <p:cNvSpPr>
            <a:spLocks noGrp="1"/>
          </p:cNvSpPr>
          <p:nvPr>
            <p:ph type="ctrTitle"/>
          </p:nvPr>
        </p:nvSpPr>
        <p:spPr>
          <a:xfrm>
            <a:off x="4065511" y="3236470"/>
            <a:ext cx="6832500" cy="1252601"/>
          </a:xfrm>
        </p:spPr>
        <p:txBody>
          <a:bodyPr>
            <a:normAutofit/>
          </a:bodyPr>
          <a:lstStyle/>
          <a:p>
            <a:r>
              <a:rPr lang="en-US" sz="3700">
                <a:solidFill>
                  <a:srgbClr val="FFFFFE"/>
                </a:solidFill>
              </a:rPr>
              <a:t>Correspondence Analysis </a:t>
            </a:r>
            <a:br>
              <a:rPr lang="en-US" sz="3700">
                <a:solidFill>
                  <a:srgbClr val="FFFFFE"/>
                </a:solidFill>
              </a:rPr>
            </a:br>
            <a:r>
              <a:rPr lang="en-US" sz="3700" cap="none">
                <a:solidFill>
                  <a:srgbClr val="FFFFFE"/>
                </a:solidFill>
              </a:rPr>
              <a:t>Young People Survey</a:t>
            </a:r>
            <a:endParaRPr lang="en-US" sz="3700">
              <a:solidFill>
                <a:srgbClr val="FFFFFE"/>
              </a:solidFill>
            </a:endParaRPr>
          </a:p>
        </p:txBody>
      </p:sp>
      <p:sp>
        <p:nvSpPr>
          <p:cNvPr id="3" name="Subtitle 2">
            <a:extLst>
              <a:ext uri="{FF2B5EF4-FFF2-40B4-BE49-F238E27FC236}">
                <a16:creationId xmlns:a16="http://schemas.microsoft.com/office/drawing/2014/main" id="{E3663D0D-007D-81B6-6EE0-B9FA0C8F98C7}"/>
              </a:ext>
            </a:extLst>
          </p:cNvPr>
          <p:cNvSpPr>
            <a:spLocks noGrp="1"/>
          </p:cNvSpPr>
          <p:nvPr>
            <p:ph type="subTitle" idx="1"/>
          </p:nvPr>
        </p:nvSpPr>
        <p:spPr>
          <a:xfrm>
            <a:off x="4065511" y="4669144"/>
            <a:ext cx="6832499" cy="716529"/>
          </a:xfrm>
        </p:spPr>
        <p:txBody>
          <a:bodyPr>
            <a:normAutofit/>
          </a:bodyPr>
          <a:lstStyle/>
          <a:p>
            <a:pPr>
              <a:lnSpc>
                <a:spcPct val="110000"/>
              </a:lnSpc>
            </a:pPr>
            <a:r>
              <a:rPr lang="en-US" sz="1200">
                <a:solidFill>
                  <a:srgbClr val="FFFFFE"/>
                </a:solidFill>
              </a:rPr>
              <a:t>Gagana Uday Kumar </a:t>
            </a:r>
          </a:p>
          <a:p>
            <a:pPr>
              <a:lnSpc>
                <a:spcPct val="110000"/>
              </a:lnSpc>
            </a:pPr>
            <a:r>
              <a:rPr lang="en-US" sz="1200">
                <a:solidFill>
                  <a:srgbClr val="FFFFFE"/>
                </a:solidFill>
              </a:rPr>
              <a:t>WOV797</a:t>
            </a:r>
          </a:p>
        </p:txBody>
      </p:sp>
      <p:cxnSp>
        <p:nvCxnSpPr>
          <p:cNvPr id="21" name="Straight Connector 20">
            <a:extLst>
              <a:ext uri="{FF2B5EF4-FFF2-40B4-BE49-F238E27FC236}">
                <a16:creationId xmlns:a16="http://schemas.microsoft.com/office/drawing/2014/main" id="{65409EC7-69B1-45CC-8FB7-1964C1AB67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509" y="4666480"/>
            <a:ext cx="6832499" cy="0"/>
          </a:xfrm>
          <a:prstGeom prst="line">
            <a:avLst/>
          </a:prstGeom>
          <a:ln w="31750">
            <a:solidFill>
              <a:srgbClr val="C79F6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13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0" presetClass="entr" presetSubtype="0" fill="hold" grpId="0" nodeType="withEffect">
                                  <p:stCondLst>
                                    <p:cond delay="1500"/>
                                  </p:stCondLst>
                                  <p:iterate>
                                    <p:tmPct val="10000"/>
                                  </p:iterate>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3" name="Picture 52">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5" name="Straight Connector 54">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59" name="Rectangle 58">
            <a:extLst>
              <a:ext uri="{FF2B5EF4-FFF2-40B4-BE49-F238E27FC236}">
                <a16:creationId xmlns:a16="http://schemas.microsoft.com/office/drawing/2014/main" id="{8BC298DB-2D5C-40A1-9A78-6B4A12198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35C2355B-7CE9-4192-9142-A41CA0A0C0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3">
            <a:extLst>
              <a:ext uri="{FF2B5EF4-FFF2-40B4-BE49-F238E27FC236}">
                <a16:creationId xmlns:a16="http://schemas.microsoft.com/office/drawing/2014/main" id="{16CEECF6-816C-B80E-56E6-A0E938007D31}"/>
              </a:ext>
            </a:extLst>
          </p:cNvPr>
          <p:cNvSpPr txBox="1">
            <a:spLocks/>
          </p:cNvSpPr>
          <p:nvPr/>
        </p:nvSpPr>
        <p:spPr>
          <a:xfrm>
            <a:off x="6585200" y="967167"/>
            <a:ext cx="4151306" cy="2374516"/>
          </a:xfrm>
          <a:prstGeom prst="rect">
            <a:avLst/>
          </a:prstGeom>
        </p:spPr>
        <p:txBody>
          <a:bodyPr vert="horz" lIns="91440" tIns="45720" rIns="91440" bIns="0" rtlCol="0" anchor="b">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spcAft>
                <a:spcPts val="600"/>
              </a:spcAft>
            </a:pPr>
            <a:r>
              <a:rPr lang="en-US" sz="4800" dirty="0"/>
              <a:t>Chi-square</a:t>
            </a:r>
          </a:p>
        </p:txBody>
      </p:sp>
      <p:pic>
        <p:nvPicPr>
          <p:cNvPr id="4" name="Picture 3" descr="A screenshot of a computer&#10;&#10;Description automatically generated">
            <a:extLst>
              <a:ext uri="{FF2B5EF4-FFF2-40B4-BE49-F238E27FC236}">
                <a16:creationId xmlns:a16="http://schemas.microsoft.com/office/drawing/2014/main" id="{77BA8214-D468-D019-1AF6-0203371F820B}"/>
              </a:ext>
            </a:extLst>
          </p:cNvPr>
          <p:cNvPicPr>
            <a:picLocks noChangeAspect="1"/>
          </p:cNvPicPr>
          <p:nvPr/>
        </p:nvPicPr>
        <p:blipFill>
          <a:blip r:embed="rId4"/>
          <a:stretch>
            <a:fillRect/>
          </a:stretch>
        </p:blipFill>
        <p:spPr>
          <a:xfrm>
            <a:off x="175152" y="1962979"/>
            <a:ext cx="6404192" cy="2932041"/>
          </a:xfrm>
          <a:prstGeom prst="rect">
            <a:avLst/>
          </a:prstGeom>
        </p:spPr>
      </p:pic>
      <p:cxnSp>
        <p:nvCxnSpPr>
          <p:cNvPr id="63" name="Straight Connector 62">
            <a:extLst>
              <a:ext uri="{FF2B5EF4-FFF2-40B4-BE49-F238E27FC236}">
                <a16:creationId xmlns:a16="http://schemas.microsoft.com/office/drawing/2014/main" id="{06D05ED8-39E4-42F8-92CB-704C2BD0D2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79647" y="3526496"/>
            <a:ext cx="4149931"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65" name="Picture 64">
            <a:extLst>
              <a:ext uri="{FF2B5EF4-FFF2-40B4-BE49-F238E27FC236}">
                <a16:creationId xmlns:a16="http://schemas.microsoft.com/office/drawing/2014/main" id="{45CE2E7C-6AA3-4710-825D-4CDDF788C7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7" name="Straight Connector 66">
            <a:extLst>
              <a:ext uri="{FF2B5EF4-FFF2-40B4-BE49-F238E27FC236}">
                <a16:creationId xmlns:a16="http://schemas.microsoft.com/office/drawing/2014/main" id="{3256C6C3-0EDC-4651-AB37-9F26CFAA6C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2663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0" name="Picture 9">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 name="Straight Connector 11">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6" name="Rectangle 15">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Title 3">
            <a:extLst>
              <a:ext uri="{FF2B5EF4-FFF2-40B4-BE49-F238E27FC236}">
                <a16:creationId xmlns:a16="http://schemas.microsoft.com/office/drawing/2014/main" id="{DBA6C14A-5FD1-3796-C137-5AB857A9EC0D}"/>
              </a:ext>
            </a:extLst>
          </p:cNvPr>
          <p:cNvSpPr txBox="1">
            <a:spLocks/>
          </p:cNvSpPr>
          <p:nvPr/>
        </p:nvSpPr>
        <p:spPr>
          <a:xfrm>
            <a:off x="1452616" y="962902"/>
            <a:ext cx="4176384" cy="2380828"/>
          </a:xfrm>
          <a:prstGeom prst="rect">
            <a:avLst/>
          </a:prstGeom>
        </p:spPr>
        <p:txBody>
          <a:bodyPr vert="horz" lIns="91440" tIns="45720" rIns="91440" bIns="0" rtlCol="0" anchor="b">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spcAft>
                <a:spcPts val="600"/>
              </a:spcAft>
            </a:pPr>
            <a:r>
              <a:rPr lang="en-US" sz="4400" dirty="0"/>
              <a:t>Summary statistics for row points</a:t>
            </a:r>
          </a:p>
        </p:txBody>
      </p:sp>
      <p:cxnSp>
        <p:nvCxnSpPr>
          <p:cNvPr id="20" name="Straight Connector 19">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 name="Picture 1" descr="A screenshot of a computer screen&#10;&#10;Description automatically generated">
            <a:extLst>
              <a:ext uri="{FF2B5EF4-FFF2-40B4-BE49-F238E27FC236}">
                <a16:creationId xmlns:a16="http://schemas.microsoft.com/office/drawing/2014/main" id="{C85BFB29-A7F4-3399-8624-57DAE1A5F749}"/>
              </a:ext>
            </a:extLst>
          </p:cNvPr>
          <p:cNvPicPr>
            <a:picLocks noChangeAspect="1"/>
          </p:cNvPicPr>
          <p:nvPr/>
        </p:nvPicPr>
        <p:blipFill rotWithShape="1">
          <a:blip r:embed="rId4"/>
          <a:srcRect b="49712"/>
          <a:stretch/>
        </p:blipFill>
        <p:spPr bwMode="auto">
          <a:xfrm>
            <a:off x="6094481" y="1572977"/>
            <a:ext cx="5925534" cy="3265569"/>
          </a:xfrm>
          <a:prstGeom prst="rect">
            <a:avLst/>
          </a:prstGeom>
          <a:extLst>
            <a:ext uri="{53640926-AAD7-44D8-BBD7-CCE9431645EC}">
              <a14:shadowObscured xmlns:a14="http://schemas.microsoft.com/office/drawing/2010/main"/>
            </a:ext>
          </a:extLst>
        </p:spPr>
      </p:pic>
      <p:pic>
        <p:nvPicPr>
          <p:cNvPr id="22" name="Picture 21">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4" name="Straight Connector 23">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2433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0" name="Picture 9">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 name="Straight Connector 11">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6" name="Rectangle 15">
            <a:extLst>
              <a:ext uri="{FF2B5EF4-FFF2-40B4-BE49-F238E27FC236}">
                <a16:creationId xmlns:a16="http://schemas.microsoft.com/office/drawing/2014/main" id="{8BC298DB-2D5C-40A1-9A78-6B4A12198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5C2355B-7CE9-4192-9142-A41CA0A0C0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Title 3">
            <a:extLst>
              <a:ext uri="{FF2B5EF4-FFF2-40B4-BE49-F238E27FC236}">
                <a16:creationId xmlns:a16="http://schemas.microsoft.com/office/drawing/2014/main" id="{E79A7296-D761-4365-51C3-374F5890F537}"/>
              </a:ext>
            </a:extLst>
          </p:cNvPr>
          <p:cNvSpPr txBox="1">
            <a:spLocks/>
          </p:cNvSpPr>
          <p:nvPr/>
        </p:nvSpPr>
        <p:spPr>
          <a:xfrm>
            <a:off x="6585200" y="967167"/>
            <a:ext cx="4151306" cy="2374516"/>
          </a:xfrm>
          <a:prstGeom prst="rect">
            <a:avLst/>
          </a:prstGeom>
        </p:spPr>
        <p:txBody>
          <a:bodyPr vert="horz" lIns="91440" tIns="45720" rIns="91440" bIns="0" rtlCol="0" anchor="b">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spcAft>
                <a:spcPts val="600"/>
              </a:spcAft>
            </a:pPr>
            <a:r>
              <a:rPr lang="en-US" sz="4100" dirty="0"/>
              <a:t>Summary statistics for column points</a:t>
            </a:r>
          </a:p>
        </p:txBody>
      </p:sp>
      <p:pic>
        <p:nvPicPr>
          <p:cNvPr id="2" name="Picture 1" descr="A screenshot of a table&#10;&#10;Description automatically generated">
            <a:extLst>
              <a:ext uri="{FF2B5EF4-FFF2-40B4-BE49-F238E27FC236}">
                <a16:creationId xmlns:a16="http://schemas.microsoft.com/office/drawing/2014/main" id="{2C8BBE35-24C0-C6D8-9220-B5CA000D8636}"/>
              </a:ext>
            </a:extLst>
          </p:cNvPr>
          <p:cNvPicPr>
            <a:picLocks noChangeAspect="1"/>
          </p:cNvPicPr>
          <p:nvPr/>
        </p:nvPicPr>
        <p:blipFill rotWithShape="1">
          <a:blip r:embed="rId4"/>
          <a:srcRect t="50093"/>
          <a:stretch/>
        </p:blipFill>
        <p:spPr bwMode="auto">
          <a:xfrm>
            <a:off x="612663" y="1639957"/>
            <a:ext cx="5477808" cy="2733811"/>
          </a:xfrm>
          <a:prstGeom prst="rect">
            <a:avLst/>
          </a:prstGeom>
          <a:extLst>
            <a:ext uri="{53640926-AAD7-44D8-BBD7-CCE9431645EC}">
              <a14:shadowObscured xmlns:a14="http://schemas.microsoft.com/office/drawing/2010/main"/>
            </a:ext>
          </a:extLst>
        </p:spPr>
      </p:pic>
      <p:cxnSp>
        <p:nvCxnSpPr>
          <p:cNvPr id="20" name="Straight Connector 19">
            <a:extLst>
              <a:ext uri="{FF2B5EF4-FFF2-40B4-BE49-F238E27FC236}">
                <a16:creationId xmlns:a16="http://schemas.microsoft.com/office/drawing/2014/main" id="{06D05ED8-39E4-42F8-92CB-704C2BD0D2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79647" y="3526496"/>
            <a:ext cx="4149931"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2" name="Picture 21">
            <a:extLst>
              <a:ext uri="{FF2B5EF4-FFF2-40B4-BE49-F238E27FC236}">
                <a16:creationId xmlns:a16="http://schemas.microsoft.com/office/drawing/2014/main" id="{45CE2E7C-6AA3-4710-825D-4CDDF788C7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4" name="Straight Connector 23">
            <a:extLst>
              <a:ext uri="{FF2B5EF4-FFF2-40B4-BE49-F238E27FC236}">
                <a16:creationId xmlns:a16="http://schemas.microsoft.com/office/drawing/2014/main" id="{3256C6C3-0EDC-4651-AB37-9F26CFAA6C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3760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51FA5-C254-129E-C522-49F58634CB49}"/>
              </a:ext>
            </a:extLst>
          </p:cNvPr>
          <p:cNvSpPr>
            <a:spLocks noGrp="1"/>
          </p:cNvSpPr>
          <p:nvPr>
            <p:ph type="title"/>
          </p:nvPr>
        </p:nvSpPr>
        <p:spPr/>
        <p:txBody>
          <a:bodyPr/>
          <a:lstStyle/>
          <a:p>
            <a:r>
              <a:rPr lang="en-US" dirty="0"/>
              <a:t>Bonus - squared cosines</a:t>
            </a:r>
          </a:p>
        </p:txBody>
      </p:sp>
      <p:pic>
        <p:nvPicPr>
          <p:cNvPr id="4" name="Content Placeholder 3">
            <a:extLst>
              <a:ext uri="{FF2B5EF4-FFF2-40B4-BE49-F238E27FC236}">
                <a16:creationId xmlns:a16="http://schemas.microsoft.com/office/drawing/2014/main" id="{8B848F4D-BA92-5894-C37F-B675E02E6263}"/>
              </a:ext>
            </a:extLst>
          </p:cNvPr>
          <p:cNvPicPr>
            <a:picLocks noGrp="1" noChangeAspect="1"/>
          </p:cNvPicPr>
          <p:nvPr>
            <p:ph idx="1"/>
          </p:nvPr>
        </p:nvPicPr>
        <p:blipFill>
          <a:blip r:embed="rId3"/>
          <a:stretch>
            <a:fillRect/>
          </a:stretch>
        </p:blipFill>
        <p:spPr>
          <a:xfrm>
            <a:off x="756359" y="2076385"/>
            <a:ext cx="5496857" cy="3798818"/>
          </a:xfrm>
          <a:prstGeom prst="rect">
            <a:avLst/>
          </a:prstGeom>
        </p:spPr>
      </p:pic>
      <p:pic>
        <p:nvPicPr>
          <p:cNvPr id="5" name="Picture 4">
            <a:extLst>
              <a:ext uri="{FF2B5EF4-FFF2-40B4-BE49-F238E27FC236}">
                <a16:creationId xmlns:a16="http://schemas.microsoft.com/office/drawing/2014/main" id="{9F7E4292-269F-9164-CCD0-3C45BDB548D3}"/>
              </a:ext>
            </a:extLst>
          </p:cNvPr>
          <p:cNvPicPr>
            <a:picLocks noChangeAspect="1"/>
          </p:cNvPicPr>
          <p:nvPr/>
        </p:nvPicPr>
        <p:blipFill>
          <a:blip r:embed="rId4"/>
          <a:stretch>
            <a:fillRect/>
          </a:stretch>
        </p:blipFill>
        <p:spPr>
          <a:xfrm>
            <a:off x="7034837" y="2076384"/>
            <a:ext cx="4642501" cy="2841253"/>
          </a:xfrm>
          <a:prstGeom prst="rect">
            <a:avLst/>
          </a:prstGeom>
        </p:spPr>
      </p:pic>
      <p:sp>
        <p:nvSpPr>
          <p:cNvPr id="6" name="Rectangle 5">
            <a:extLst>
              <a:ext uri="{FF2B5EF4-FFF2-40B4-BE49-F238E27FC236}">
                <a16:creationId xmlns:a16="http://schemas.microsoft.com/office/drawing/2014/main" id="{DE52E889-32BE-AA0A-5AA3-56B2C64D3E76}"/>
              </a:ext>
            </a:extLst>
          </p:cNvPr>
          <p:cNvSpPr/>
          <p:nvPr/>
        </p:nvSpPr>
        <p:spPr>
          <a:xfrm flipV="1">
            <a:off x="4531295" y="3102963"/>
            <a:ext cx="835183" cy="434716"/>
          </a:xfrm>
          <a:prstGeom prst="rect">
            <a:avLst/>
          </a:prstGeom>
          <a:solidFill>
            <a:srgbClr val="00B050">
              <a:alpha val="29000"/>
            </a:srgbClr>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7" name="Rectangle 6">
            <a:extLst>
              <a:ext uri="{FF2B5EF4-FFF2-40B4-BE49-F238E27FC236}">
                <a16:creationId xmlns:a16="http://schemas.microsoft.com/office/drawing/2014/main" id="{80623AE3-2291-C98D-2379-8E995AC0BC53}"/>
              </a:ext>
            </a:extLst>
          </p:cNvPr>
          <p:cNvSpPr/>
          <p:nvPr/>
        </p:nvSpPr>
        <p:spPr>
          <a:xfrm flipV="1">
            <a:off x="5366478" y="3552321"/>
            <a:ext cx="835183" cy="434716"/>
          </a:xfrm>
          <a:prstGeom prst="rect">
            <a:avLst/>
          </a:prstGeom>
          <a:solidFill>
            <a:srgbClr val="00B050">
              <a:alpha val="29000"/>
            </a:srgbClr>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8" name="Rectangle 7">
            <a:extLst>
              <a:ext uri="{FF2B5EF4-FFF2-40B4-BE49-F238E27FC236}">
                <a16:creationId xmlns:a16="http://schemas.microsoft.com/office/drawing/2014/main" id="{AF764A7C-CCDE-B48A-DB83-5A0DD8EC83E5}"/>
              </a:ext>
            </a:extLst>
          </p:cNvPr>
          <p:cNvSpPr/>
          <p:nvPr/>
        </p:nvSpPr>
        <p:spPr>
          <a:xfrm flipV="1">
            <a:off x="5364471" y="4001679"/>
            <a:ext cx="835183" cy="434716"/>
          </a:xfrm>
          <a:prstGeom prst="rect">
            <a:avLst/>
          </a:prstGeom>
          <a:solidFill>
            <a:srgbClr val="00B050">
              <a:alpha val="29000"/>
            </a:srgbClr>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9" name="Rectangle 8">
            <a:extLst>
              <a:ext uri="{FF2B5EF4-FFF2-40B4-BE49-F238E27FC236}">
                <a16:creationId xmlns:a16="http://schemas.microsoft.com/office/drawing/2014/main" id="{4C0E3C69-2BD4-A1A5-7984-C5C9C86F283A}"/>
              </a:ext>
            </a:extLst>
          </p:cNvPr>
          <p:cNvSpPr/>
          <p:nvPr/>
        </p:nvSpPr>
        <p:spPr>
          <a:xfrm flipV="1">
            <a:off x="4529288" y="4436395"/>
            <a:ext cx="835183" cy="434716"/>
          </a:xfrm>
          <a:prstGeom prst="rect">
            <a:avLst/>
          </a:prstGeom>
          <a:solidFill>
            <a:srgbClr val="00B050">
              <a:alpha val="29000"/>
            </a:srgbClr>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0" name="Rectangle 9">
            <a:extLst>
              <a:ext uri="{FF2B5EF4-FFF2-40B4-BE49-F238E27FC236}">
                <a16:creationId xmlns:a16="http://schemas.microsoft.com/office/drawing/2014/main" id="{FFA6F34D-2B38-5560-AB49-9FD7140A3E85}"/>
              </a:ext>
            </a:extLst>
          </p:cNvPr>
          <p:cNvSpPr/>
          <p:nvPr/>
        </p:nvSpPr>
        <p:spPr>
          <a:xfrm flipV="1">
            <a:off x="4529288" y="4876384"/>
            <a:ext cx="835183" cy="434716"/>
          </a:xfrm>
          <a:prstGeom prst="rect">
            <a:avLst/>
          </a:prstGeom>
          <a:solidFill>
            <a:srgbClr val="00B050">
              <a:alpha val="29000"/>
            </a:srgbClr>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1" name="Rectangle 10">
            <a:extLst>
              <a:ext uri="{FF2B5EF4-FFF2-40B4-BE49-F238E27FC236}">
                <a16:creationId xmlns:a16="http://schemas.microsoft.com/office/drawing/2014/main" id="{7309F6B7-C61D-D9DD-20CB-103EE0B6B7BD}"/>
              </a:ext>
            </a:extLst>
          </p:cNvPr>
          <p:cNvSpPr/>
          <p:nvPr/>
        </p:nvSpPr>
        <p:spPr>
          <a:xfrm flipV="1">
            <a:off x="4529287" y="5327267"/>
            <a:ext cx="835183" cy="434716"/>
          </a:xfrm>
          <a:prstGeom prst="rect">
            <a:avLst/>
          </a:prstGeom>
          <a:solidFill>
            <a:srgbClr val="00B050">
              <a:alpha val="29000"/>
            </a:srgbClr>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2" name="Rectangle 11">
            <a:extLst>
              <a:ext uri="{FF2B5EF4-FFF2-40B4-BE49-F238E27FC236}">
                <a16:creationId xmlns:a16="http://schemas.microsoft.com/office/drawing/2014/main" id="{0FEA6112-ACD5-6E4A-618E-F62D09D0F133}"/>
              </a:ext>
            </a:extLst>
          </p:cNvPr>
          <p:cNvSpPr/>
          <p:nvPr/>
        </p:nvSpPr>
        <p:spPr>
          <a:xfrm flipV="1">
            <a:off x="9976598" y="3117604"/>
            <a:ext cx="781620" cy="379403"/>
          </a:xfrm>
          <a:prstGeom prst="rect">
            <a:avLst/>
          </a:prstGeom>
          <a:solidFill>
            <a:srgbClr val="00B050">
              <a:alpha val="29000"/>
            </a:srgbClr>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3" name="Rectangle 12">
            <a:extLst>
              <a:ext uri="{FF2B5EF4-FFF2-40B4-BE49-F238E27FC236}">
                <a16:creationId xmlns:a16="http://schemas.microsoft.com/office/drawing/2014/main" id="{1F193539-A03F-B9B7-8DA7-AAA49D78E7BC}"/>
              </a:ext>
            </a:extLst>
          </p:cNvPr>
          <p:cNvSpPr/>
          <p:nvPr/>
        </p:nvSpPr>
        <p:spPr>
          <a:xfrm flipV="1">
            <a:off x="9976596" y="3537677"/>
            <a:ext cx="781621" cy="379404"/>
          </a:xfrm>
          <a:prstGeom prst="rect">
            <a:avLst/>
          </a:prstGeom>
          <a:solidFill>
            <a:srgbClr val="00B050">
              <a:alpha val="29000"/>
            </a:srgbClr>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4" name="Rectangle 13">
            <a:extLst>
              <a:ext uri="{FF2B5EF4-FFF2-40B4-BE49-F238E27FC236}">
                <a16:creationId xmlns:a16="http://schemas.microsoft.com/office/drawing/2014/main" id="{BFE8A88A-7B05-A0D9-2AF6-AEF432B92214}"/>
              </a:ext>
            </a:extLst>
          </p:cNvPr>
          <p:cNvSpPr/>
          <p:nvPr/>
        </p:nvSpPr>
        <p:spPr>
          <a:xfrm flipV="1">
            <a:off x="9972584" y="4376184"/>
            <a:ext cx="785634" cy="434716"/>
          </a:xfrm>
          <a:prstGeom prst="rect">
            <a:avLst/>
          </a:prstGeom>
          <a:solidFill>
            <a:srgbClr val="00B050">
              <a:alpha val="29000"/>
            </a:srgbClr>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5" name="Rectangle 14">
            <a:extLst>
              <a:ext uri="{FF2B5EF4-FFF2-40B4-BE49-F238E27FC236}">
                <a16:creationId xmlns:a16="http://schemas.microsoft.com/office/drawing/2014/main" id="{BC54B0E6-0E4E-272A-0C0B-D7759D2B6725}"/>
              </a:ext>
            </a:extLst>
          </p:cNvPr>
          <p:cNvSpPr/>
          <p:nvPr/>
        </p:nvSpPr>
        <p:spPr>
          <a:xfrm flipV="1">
            <a:off x="10758217" y="3941464"/>
            <a:ext cx="781621" cy="434716"/>
          </a:xfrm>
          <a:prstGeom prst="rect">
            <a:avLst/>
          </a:prstGeom>
          <a:solidFill>
            <a:srgbClr val="00B050">
              <a:alpha val="29000"/>
            </a:srgbClr>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820657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aph with text and numbers&#10;&#10;Description automatically generated">
            <a:extLst>
              <a:ext uri="{FF2B5EF4-FFF2-40B4-BE49-F238E27FC236}">
                <a16:creationId xmlns:a16="http://schemas.microsoft.com/office/drawing/2014/main" id="{5D498900-CF40-DEE8-C691-AE04BDE35CAF}"/>
              </a:ext>
            </a:extLst>
          </p:cNvPr>
          <p:cNvPicPr>
            <a:picLocks noChangeAspect="1"/>
          </p:cNvPicPr>
          <p:nvPr/>
        </p:nvPicPr>
        <p:blipFill>
          <a:blip r:embed="rId3"/>
          <a:stretch>
            <a:fillRect/>
          </a:stretch>
        </p:blipFill>
        <p:spPr>
          <a:xfrm>
            <a:off x="2299269" y="1078302"/>
            <a:ext cx="7271407" cy="5507935"/>
          </a:xfrm>
          <a:prstGeom prst="rect">
            <a:avLst/>
          </a:prstGeom>
        </p:spPr>
      </p:pic>
      <p:sp>
        <p:nvSpPr>
          <p:cNvPr id="2" name="Title 3">
            <a:extLst>
              <a:ext uri="{FF2B5EF4-FFF2-40B4-BE49-F238E27FC236}">
                <a16:creationId xmlns:a16="http://schemas.microsoft.com/office/drawing/2014/main" id="{775E61EB-B0A2-DB23-B52A-8F382E6D73C1}"/>
              </a:ext>
            </a:extLst>
          </p:cNvPr>
          <p:cNvSpPr txBox="1">
            <a:spLocks/>
          </p:cNvSpPr>
          <p:nvPr/>
        </p:nvSpPr>
        <p:spPr>
          <a:xfrm>
            <a:off x="640696" y="271763"/>
            <a:ext cx="960327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spcAft>
                <a:spcPts val="600"/>
              </a:spcAft>
            </a:pPr>
            <a:r>
              <a:rPr lang="en-US" dirty="0"/>
              <a:t>correspondence map </a:t>
            </a:r>
          </a:p>
        </p:txBody>
      </p:sp>
      <p:cxnSp>
        <p:nvCxnSpPr>
          <p:cNvPr id="3" name="Straight Connector 2">
            <a:extLst>
              <a:ext uri="{FF2B5EF4-FFF2-40B4-BE49-F238E27FC236}">
                <a16:creationId xmlns:a16="http://schemas.microsoft.com/office/drawing/2014/main" id="{C377D2CC-AA3E-C30E-5421-7EEE43946B1A}"/>
              </a:ext>
            </a:extLst>
          </p:cNvPr>
          <p:cNvCxnSpPr>
            <a:cxnSpLocks/>
          </p:cNvCxnSpPr>
          <p:nvPr/>
        </p:nvCxnSpPr>
        <p:spPr>
          <a:xfrm>
            <a:off x="715992" y="897147"/>
            <a:ext cx="10437963"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1822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52806E8-F438-F111-9241-D57EC1A3779B}"/>
              </a:ext>
            </a:extLst>
          </p:cNvPr>
          <p:cNvPicPr>
            <a:picLocks noChangeAspect="1"/>
          </p:cNvPicPr>
          <p:nvPr/>
        </p:nvPicPr>
        <p:blipFill>
          <a:blip r:embed="rId3"/>
          <a:stretch>
            <a:fillRect/>
          </a:stretch>
        </p:blipFill>
        <p:spPr>
          <a:xfrm>
            <a:off x="2311046" y="1130434"/>
            <a:ext cx="7247854" cy="5455803"/>
          </a:xfrm>
          <a:prstGeom prst="rect">
            <a:avLst/>
          </a:prstGeom>
        </p:spPr>
      </p:pic>
      <p:sp>
        <p:nvSpPr>
          <p:cNvPr id="2" name="Title 3">
            <a:extLst>
              <a:ext uri="{FF2B5EF4-FFF2-40B4-BE49-F238E27FC236}">
                <a16:creationId xmlns:a16="http://schemas.microsoft.com/office/drawing/2014/main" id="{DC7DDCD2-7F6C-92AB-5CEC-9043F7E090C6}"/>
              </a:ext>
            </a:extLst>
          </p:cNvPr>
          <p:cNvSpPr txBox="1">
            <a:spLocks/>
          </p:cNvSpPr>
          <p:nvPr/>
        </p:nvSpPr>
        <p:spPr>
          <a:xfrm>
            <a:off x="640696" y="271763"/>
            <a:ext cx="960327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spcAft>
                <a:spcPts val="600"/>
              </a:spcAft>
            </a:pPr>
            <a:r>
              <a:rPr lang="en-US" dirty="0"/>
              <a:t>Example of strong association</a:t>
            </a:r>
          </a:p>
        </p:txBody>
      </p:sp>
      <p:cxnSp>
        <p:nvCxnSpPr>
          <p:cNvPr id="5" name="Straight Connector 4">
            <a:extLst>
              <a:ext uri="{FF2B5EF4-FFF2-40B4-BE49-F238E27FC236}">
                <a16:creationId xmlns:a16="http://schemas.microsoft.com/office/drawing/2014/main" id="{0588356E-0EF0-6424-EB0E-1B23FF2FC9CA}"/>
              </a:ext>
            </a:extLst>
          </p:cNvPr>
          <p:cNvCxnSpPr>
            <a:cxnSpLocks/>
          </p:cNvCxnSpPr>
          <p:nvPr/>
        </p:nvCxnSpPr>
        <p:spPr>
          <a:xfrm>
            <a:off x="715992" y="897147"/>
            <a:ext cx="10437963"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37310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DC0267A9-7DBA-A6C6-7B6E-37448E859FFC}"/>
              </a:ext>
            </a:extLst>
          </p:cNvPr>
          <p:cNvPicPr>
            <a:picLocks noChangeAspect="1"/>
          </p:cNvPicPr>
          <p:nvPr/>
        </p:nvPicPr>
        <p:blipFill>
          <a:blip r:embed="rId3"/>
          <a:stretch>
            <a:fillRect/>
          </a:stretch>
        </p:blipFill>
        <p:spPr>
          <a:xfrm>
            <a:off x="-20349" y="1531239"/>
            <a:ext cx="6116349" cy="4012438"/>
          </a:xfrm>
          <a:prstGeom prst="rect">
            <a:avLst/>
          </a:prstGeom>
        </p:spPr>
      </p:pic>
      <p:sp>
        <p:nvSpPr>
          <p:cNvPr id="5" name="Rectangle 4">
            <a:extLst>
              <a:ext uri="{FF2B5EF4-FFF2-40B4-BE49-F238E27FC236}">
                <a16:creationId xmlns:a16="http://schemas.microsoft.com/office/drawing/2014/main" id="{4375EDC8-9745-0E84-9A35-EB6F06D33D5A}"/>
              </a:ext>
            </a:extLst>
          </p:cNvPr>
          <p:cNvSpPr/>
          <p:nvPr/>
        </p:nvSpPr>
        <p:spPr>
          <a:xfrm>
            <a:off x="4028536" y="2424023"/>
            <a:ext cx="534838" cy="207034"/>
          </a:xfrm>
          <a:prstGeom prst="rect">
            <a:avLst/>
          </a:prstGeom>
          <a:solidFill>
            <a:srgbClr val="00B050">
              <a:alpha val="29000"/>
            </a:srgbClr>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3" name="Picture 2" descr="A screenshot of a computer&#10;&#10;Description automatically generated">
            <a:extLst>
              <a:ext uri="{FF2B5EF4-FFF2-40B4-BE49-F238E27FC236}">
                <a16:creationId xmlns:a16="http://schemas.microsoft.com/office/drawing/2014/main" id="{BEDC4CD5-F536-D700-2215-292FF78A07AF}"/>
              </a:ext>
            </a:extLst>
          </p:cNvPr>
          <p:cNvPicPr>
            <a:picLocks noChangeAspect="1"/>
          </p:cNvPicPr>
          <p:nvPr/>
        </p:nvPicPr>
        <p:blipFill>
          <a:blip r:embed="rId4"/>
          <a:stretch>
            <a:fillRect/>
          </a:stretch>
        </p:blipFill>
        <p:spPr>
          <a:xfrm>
            <a:off x="6096000" y="1531239"/>
            <a:ext cx="5903451" cy="4559791"/>
          </a:xfrm>
          <a:prstGeom prst="rect">
            <a:avLst/>
          </a:prstGeom>
        </p:spPr>
      </p:pic>
      <p:sp>
        <p:nvSpPr>
          <p:cNvPr id="4" name="Title 3">
            <a:extLst>
              <a:ext uri="{FF2B5EF4-FFF2-40B4-BE49-F238E27FC236}">
                <a16:creationId xmlns:a16="http://schemas.microsoft.com/office/drawing/2014/main" id="{532BF929-9AE7-33E1-6D39-232D79682BB6}"/>
              </a:ext>
            </a:extLst>
          </p:cNvPr>
          <p:cNvSpPr txBox="1">
            <a:spLocks/>
          </p:cNvSpPr>
          <p:nvPr/>
        </p:nvSpPr>
        <p:spPr>
          <a:xfrm>
            <a:off x="1294362" y="482004"/>
            <a:ext cx="9603275" cy="83231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spcAft>
                <a:spcPts val="600"/>
              </a:spcAft>
            </a:pPr>
            <a:r>
              <a:rPr lang="en-US" dirty="0"/>
              <a:t>standardized adjusted residuals</a:t>
            </a:r>
          </a:p>
        </p:txBody>
      </p:sp>
      <p:sp>
        <p:nvSpPr>
          <p:cNvPr id="7" name="Rectangle 6">
            <a:extLst>
              <a:ext uri="{FF2B5EF4-FFF2-40B4-BE49-F238E27FC236}">
                <a16:creationId xmlns:a16="http://schemas.microsoft.com/office/drawing/2014/main" id="{DDF23F24-2784-0969-9782-A58FB3EF1560}"/>
              </a:ext>
            </a:extLst>
          </p:cNvPr>
          <p:cNvSpPr/>
          <p:nvPr/>
        </p:nvSpPr>
        <p:spPr>
          <a:xfrm>
            <a:off x="9951816" y="2631057"/>
            <a:ext cx="534838" cy="207034"/>
          </a:xfrm>
          <a:prstGeom prst="rect">
            <a:avLst/>
          </a:prstGeom>
          <a:solidFill>
            <a:srgbClr val="00B050">
              <a:alpha val="29000"/>
            </a:srgbClr>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8" name="Rectangle 7">
            <a:extLst>
              <a:ext uri="{FF2B5EF4-FFF2-40B4-BE49-F238E27FC236}">
                <a16:creationId xmlns:a16="http://schemas.microsoft.com/office/drawing/2014/main" id="{4EF9643E-34F3-D678-567D-62B6F7BB7E94}"/>
              </a:ext>
            </a:extLst>
          </p:cNvPr>
          <p:cNvSpPr/>
          <p:nvPr/>
        </p:nvSpPr>
        <p:spPr>
          <a:xfrm>
            <a:off x="9951816" y="3072459"/>
            <a:ext cx="534838" cy="207034"/>
          </a:xfrm>
          <a:prstGeom prst="rect">
            <a:avLst/>
          </a:prstGeom>
          <a:solidFill>
            <a:srgbClr val="00B050">
              <a:alpha val="29000"/>
            </a:srgbClr>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cxnSp>
        <p:nvCxnSpPr>
          <p:cNvPr id="10" name="Straight Connector 9">
            <a:extLst>
              <a:ext uri="{FF2B5EF4-FFF2-40B4-BE49-F238E27FC236}">
                <a16:creationId xmlns:a16="http://schemas.microsoft.com/office/drawing/2014/main" id="{2DE64176-B4CF-9BD2-B235-12D9C8D9F076}"/>
              </a:ext>
            </a:extLst>
          </p:cNvPr>
          <p:cNvCxnSpPr/>
          <p:nvPr/>
        </p:nvCxnSpPr>
        <p:spPr>
          <a:xfrm>
            <a:off x="1273833" y="1314323"/>
            <a:ext cx="9644333"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72285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6F3C6-2871-B9FE-E69C-B285586993FD}"/>
              </a:ext>
            </a:extLst>
          </p:cNvPr>
          <p:cNvSpPr>
            <a:spLocks noGrp="1"/>
          </p:cNvSpPr>
          <p:nvPr>
            <p:ph type="title"/>
          </p:nvPr>
        </p:nvSpPr>
        <p:spPr>
          <a:xfrm>
            <a:off x="1451579" y="804520"/>
            <a:ext cx="9603275" cy="986574"/>
          </a:xfrm>
        </p:spPr>
        <p:txBody>
          <a:bodyPr/>
          <a:lstStyle/>
          <a:p>
            <a:r>
              <a:rPr lang="en-US" dirty="0"/>
              <a:t>Conclusion</a:t>
            </a:r>
          </a:p>
        </p:txBody>
      </p:sp>
      <p:sp>
        <p:nvSpPr>
          <p:cNvPr id="3" name="Content Placeholder 2">
            <a:extLst>
              <a:ext uri="{FF2B5EF4-FFF2-40B4-BE49-F238E27FC236}">
                <a16:creationId xmlns:a16="http://schemas.microsoft.com/office/drawing/2014/main" id="{BC895010-19A8-28D5-4CEB-D68E5C7E1351}"/>
              </a:ext>
            </a:extLst>
          </p:cNvPr>
          <p:cNvSpPr>
            <a:spLocks noGrp="1"/>
          </p:cNvSpPr>
          <p:nvPr>
            <p:ph idx="1"/>
          </p:nvPr>
        </p:nvSpPr>
        <p:spPr/>
        <p:txBody>
          <a:bodyPr>
            <a:normAutofit fontScale="85000" lnSpcReduction="10000"/>
          </a:bodyPr>
          <a:lstStyle/>
          <a:p>
            <a:r>
              <a:rPr lang="en-US" b="1" u="sng" dirty="0"/>
              <a:t>Association between Education and Internet Usage</a:t>
            </a:r>
            <a:r>
              <a:rPr lang="en-US" b="1" dirty="0"/>
              <a:t>: </a:t>
            </a:r>
            <a:r>
              <a:rPr lang="en-US" dirty="0"/>
              <a:t>The analysis reveals a relationship between education levels and internet usage patterns.</a:t>
            </a:r>
          </a:p>
          <a:p>
            <a:r>
              <a:rPr lang="en-US" b="1" u="sng" dirty="0"/>
              <a:t>Specific Trends</a:t>
            </a:r>
            <a:r>
              <a:rPr lang="en-US" b="1" dirty="0"/>
              <a:t>: </a:t>
            </a:r>
            <a:r>
              <a:rPr lang="en-US" dirty="0"/>
              <a:t>Higher education levels, such as master's degrees, tend to be associated with little to no internet usage.</a:t>
            </a:r>
          </a:p>
          <a:p>
            <a:r>
              <a:rPr lang="en-US" b="1" u="sng" dirty="0"/>
              <a:t>Influence of Education</a:t>
            </a:r>
            <a:r>
              <a:rPr lang="en-US" b="1" dirty="0"/>
              <a:t>: </a:t>
            </a:r>
            <a:r>
              <a:rPr lang="en-US" dirty="0"/>
              <a:t>Education significantly shapes internet usage behavior, indicating the need for targeted interventions.</a:t>
            </a:r>
          </a:p>
          <a:p>
            <a:r>
              <a:rPr lang="en-US" b="1" u="sng" dirty="0"/>
              <a:t>Variability in Usage</a:t>
            </a:r>
            <a:r>
              <a:rPr lang="en-US" b="1" dirty="0"/>
              <a:t>: </a:t>
            </a:r>
            <a:r>
              <a:rPr lang="en-US" dirty="0"/>
              <a:t>There is notable variation in internet usage across education levels, affecting access to information and opportunities.</a:t>
            </a:r>
          </a:p>
          <a:p>
            <a:r>
              <a:rPr lang="en-US" b="1" u="sng" dirty="0"/>
              <a:t>Policy Implications:</a:t>
            </a:r>
            <a:r>
              <a:rPr lang="en-US" dirty="0"/>
              <a:t> The findings can guide policies to improve digital access and literacy, bridging gaps across different education levels.</a:t>
            </a:r>
          </a:p>
        </p:txBody>
      </p:sp>
    </p:spTree>
    <p:extLst>
      <p:ext uri="{BB962C8B-B14F-4D97-AF65-F5344CB8AC3E}">
        <p14:creationId xmlns:p14="http://schemas.microsoft.com/office/powerpoint/2010/main" val="614776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descr="Network connection abstract against a white background">
            <a:extLst>
              <a:ext uri="{FF2B5EF4-FFF2-40B4-BE49-F238E27FC236}">
                <a16:creationId xmlns:a16="http://schemas.microsoft.com/office/drawing/2014/main" id="{8ED5D60E-C7E9-B8FF-BBE6-CCE4B0317964}"/>
              </a:ext>
            </a:extLst>
          </p:cNvPr>
          <p:cNvPicPr>
            <a:picLocks noChangeAspect="1"/>
          </p:cNvPicPr>
          <p:nvPr/>
        </p:nvPicPr>
        <p:blipFill rotWithShape="1">
          <a:blip r:embed="rId3">
            <a:alphaModFix amt="50000"/>
          </a:blip>
          <a:srcRect t="15728" r="-1" b="-1"/>
          <a:stretch/>
        </p:blipFill>
        <p:spPr>
          <a:xfrm>
            <a:off x="305" y="10"/>
            <a:ext cx="12191695" cy="6857990"/>
          </a:xfrm>
          <a:prstGeom prst="rect">
            <a:avLst/>
          </a:prstGeom>
        </p:spPr>
      </p:pic>
      <p:sp>
        <p:nvSpPr>
          <p:cNvPr id="23"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24"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25" name="Rectangle 24">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83253A7C-BB34-DB1E-E793-6379F6BFDD3A}"/>
              </a:ext>
            </a:extLst>
          </p:cNvPr>
          <p:cNvSpPr>
            <a:spLocks noGrp="1"/>
          </p:cNvSpPr>
          <p:nvPr>
            <p:ph type="title"/>
          </p:nvPr>
        </p:nvSpPr>
        <p:spPr>
          <a:xfrm>
            <a:off x="1130271" y="1193800"/>
            <a:ext cx="3193050" cy="4699000"/>
          </a:xfrm>
        </p:spPr>
        <p:txBody>
          <a:bodyPr anchor="ctr">
            <a:normAutofit/>
          </a:bodyPr>
          <a:lstStyle/>
          <a:p>
            <a:r>
              <a:rPr lang="en-US" dirty="0"/>
              <a:t>OBJECTIVE</a:t>
            </a:r>
          </a:p>
        </p:txBody>
      </p:sp>
      <p:cxnSp>
        <p:nvCxnSpPr>
          <p:cNvPr id="26" name="Straight Connector 25">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831F4B4-044E-DC36-2487-03BEC6F16AB8}"/>
              </a:ext>
            </a:extLst>
          </p:cNvPr>
          <p:cNvSpPr>
            <a:spLocks noGrp="1"/>
          </p:cNvSpPr>
          <p:nvPr>
            <p:ph idx="1"/>
          </p:nvPr>
        </p:nvSpPr>
        <p:spPr>
          <a:xfrm>
            <a:off x="4976636" y="1193800"/>
            <a:ext cx="6085091" cy="4699000"/>
          </a:xfrm>
        </p:spPr>
        <p:txBody>
          <a:bodyPr anchor="ctr">
            <a:normAutofit/>
          </a:bodyPr>
          <a:lstStyle/>
          <a:p>
            <a:pPr marL="0" indent="0">
              <a:buNone/>
            </a:pPr>
            <a:r>
              <a:rPr lang="en-US" dirty="0"/>
              <a:t>ANALYZING THE RELATIONSHIP BETWEEN EDUCATION AMONG THE YOUNG PEOPLE AND THEIR INTERNET USAGE </a:t>
            </a:r>
          </a:p>
        </p:txBody>
      </p:sp>
      <p:sp>
        <p:nvSpPr>
          <p:cNvPr id="27"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val="395796971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5" name="Picture 14">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7" name="Straight Connector 16">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1" name="Rectangle 20">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67A2EB9B-34E6-1D06-012A-DDB2B857D247}"/>
              </a:ext>
            </a:extLst>
          </p:cNvPr>
          <p:cNvSpPr>
            <a:spLocks noGrp="1"/>
          </p:cNvSpPr>
          <p:nvPr>
            <p:ph type="title"/>
          </p:nvPr>
        </p:nvSpPr>
        <p:spPr>
          <a:xfrm>
            <a:off x="1451580" y="804520"/>
            <a:ext cx="4176511" cy="1049235"/>
          </a:xfrm>
        </p:spPr>
        <p:txBody>
          <a:bodyPr vert="horz" lIns="91440" tIns="45720" rIns="91440" bIns="45720" rtlCol="0" anchor="t">
            <a:normAutofit/>
          </a:bodyPr>
          <a:lstStyle/>
          <a:p>
            <a:r>
              <a:rPr lang="en-US" dirty="0"/>
              <a:t>Data Source</a:t>
            </a:r>
          </a:p>
        </p:txBody>
      </p:sp>
      <p:sp>
        <p:nvSpPr>
          <p:cNvPr id="25" name="Rectangle 24">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9A5E5404-7501-A05F-E454-053647640D0B}"/>
              </a:ext>
            </a:extLst>
          </p:cNvPr>
          <p:cNvSpPr>
            <a:spLocks noGrp="1"/>
          </p:cNvSpPr>
          <p:nvPr>
            <p:ph sz="half" idx="1"/>
          </p:nvPr>
        </p:nvSpPr>
        <p:spPr>
          <a:xfrm>
            <a:off x="1451581" y="2015732"/>
            <a:ext cx="4172212" cy="3450613"/>
          </a:xfrm>
        </p:spPr>
        <p:txBody>
          <a:bodyPr vert="horz" lIns="91440" tIns="45720" rIns="91440" bIns="45720" rtlCol="0" anchor="t">
            <a:normAutofit/>
          </a:bodyPr>
          <a:lstStyle/>
          <a:p>
            <a:pPr>
              <a:lnSpc>
                <a:spcPct val="110000"/>
              </a:lnSpc>
            </a:pPr>
            <a:r>
              <a:rPr lang="en-US" sz="1700" dirty="0"/>
              <a:t>The data file is a survey data which consists of 1010 rows and 150 columns.</a:t>
            </a:r>
          </a:p>
          <a:p>
            <a:pPr>
              <a:lnSpc>
                <a:spcPct val="110000"/>
              </a:lnSpc>
            </a:pPr>
            <a:r>
              <a:rPr lang="en-US" sz="1700" dirty="0"/>
              <a:t>All participants were aged between 15-30</a:t>
            </a:r>
          </a:p>
          <a:p>
            <a:pPr>
              <a:lnSpc>
                <a:spcPct val="110000"/>
              </a:lnSpc>
            </a:pPr>
            <a:r>
              <a:rPr lang="en-US" sz="1700" dirty="0"/>
              <a:t>The variables can be split into the following groups: Music preferences, Movie preferences, Hobbies &amp; interests, Phobias, Health habits, Personality traits, views on life, &amp; opinions, Spending habits, Demographics</a:t>
            </a:r>
          </a:p>
          <a:p>
            <a:pPr>
              <a:lnSpc>
                <a:spcPct val="110000"/>
              </a:lnSpc>
            </a:pPr>
            <a:endParaRPr lang="en-US" sz="1700" dirty="0"/>
          </a:p>
        </p:txBody>
      </p:sp>
      <p:pic>
        <p:nvPicPr>
          <p:cNvPr id="8" name="Content Placeholder 7">
            <a:extLst>
              <a:ext uri="{FF2B5EF4-FFF2-40B4-BE49-F238E27FC236}">
                <a16:creationId xmlns:a16="http://schemas.microsoft.com/office/drawing/2014/main" id="{74B869D5-F40D-6EDB-8DB1-1AB19C872BC9}"/>
              </a:ext>
            </a:extLst>
          </p:cNvPr>
          <p:cNvPicPr>
            <a:picLocks noGrp="1" noChangeAspect="1"/>
          </p:cNvPicPr>
          <p:nvPr>
            <p:ph sz="half" idx="2"/>
          </p:nvPr>
        </p:nvPicPr>
        <p:blipFill>
          <a:blip r:embed="rId4"/>
          <a:stretch>
            <a:fillRect/>
          </a:stretch>
        </p:blipFill>
        <p:spPr>
          <a:xfrm>
            <a:off x="6585678" y="805583"/>
            <a:ext cx="3977907" cy="4660762"/>
          </a:xfrm>
          <a:prstGeom prst="rect">
            <a:avLst/>
          </a:prstGeom>
        </p:spPr>
      </p:pic>
      <p:pic>
        <p:nvPicPr>
          <p:cNvPr id="27" name="Picture 26">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9" name="Straight Connector 28">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0486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CF135-30A5-51E9-C503-8581F9E1F974}"/>
              </a:ext>
            </a:extLst>
          </p:cNvPr>
          <p:cNvSpPr>
            <a:spLocks noGrp="1"/>
          </p:cNvSpPr>
          <p:nvPr>
            <p:ph type="title"/>
          </p:nvPr>
        </p:nvSpPr>
        <p:spPr>
          <a:xfrm>
            <a:off x="1451579" y="804519"/>
            <a:ext cx="9603275" cy="1049235"/>
          </a:xfrm>
        </p:spPr>
        <p:txBody>
          <a:bodyPr vert="horz" lIns="91440" tIns="45720" rIns="91440" bIns="45720" rtlCol="0" anchor="t">
            <a:normAutofit/>
          </a:bodyPr>
          <a:lstStyle/>
          <a:p>
            <a:r>
              <a:rPr lang="en-US" dirty="0"/>
              <a:t>Education  Variable</a:t>
            </a:r>
          </a:p>
        </p:txBody>
      </p:sp>
      <p:graphicFrame>
        <p:nvGraphicFramePr>
          <p:cNvPr id="8" name="Content Placeholder 7">
            <a:extLst>
              <a:ext uri="{FF2B5EF4-FFF2-40B4-BE49-F238E27FC236}">
                <a16:creationId xmlns:a16="http://schemas.microsoft.com/office/drawing/2014/main" id="{10066B86-F612-39CD-C0E3-CD6B5585008D}"/>
              </a:ext>
            </a:extLst>
          </p:cNvPr>
          <p:cNvGraphicFramePr>
            <a:graphicFrameLocks noGrp="1"/>
          </p:cNvGraphicFramePr>
          <p:nvPr>
            <p:ph sz="half" idx="1"/>
            <p:extLst>
              <p:ext uri="{D42A27DB-BD31-4B8C-83A1-F6EECF244321}">
                <p14:modId xmlns:p14="http://schemas.microsoft.com/office/powerpoint/2010/main" val="3377431992"/>
              </p:ext>
            </p:extLst>
          </p:nvPr>
        </p:nvGraphicFramePr>
        <p:xfrm>
          <a:off x="1451579" y="2459045"/>
          <a:ext cx="3776028" cy="2637798"/>
        </p:xfrm>
        <a:graphic>
          <a:graphicData uri="http://schemas.openxmlformats.org/drawingml/2006/table">
            <a:tbl>
              <a:tblPr firstRow="1" bandRow="1">
                <a:tableStyleId>{5FD0F851-EC5A-4D38-B0AD-8093EC10F338}</a:tableStyleId>
              </a:tblPr>
              <a:tblGrid>
                <a:gridCol w="3776028">
                  <a:extLst>
                    <a:ext uri="{9D8B030D-6E8A-4147-A177-3AD203B41FA5}">
                      <a16:colId xmlns:a16="http://schemas.microsoft.com/office/drawing/2014/main" val="3457006471"/>
                    </a:ext>
                  </a:extLst>
                </a:gridCol>
              </a:tblGrid>
              <a:tr h="439633">
                <a:tc>
                  <a:txBody>
                    <a:bodyPr/>
                    <a:lstStyle/>
                    <a:p>
                      <a:r>
                        <a:rPr lang="en-US" dirty="0">
                          <a:latin typeface="Batang" panose="02030600000101010101" pitchFamily="18" charset="-127"/>
                          <a:ea typeface="Batang" panose="02030600000101010101" pitchFamily="18" charset="-127"/>
                        </a:rPr>
                        <a:t>currently a primary school pupil</a:t>
                      </a:r>
                    </a:p>
                  </a:txBody>
                  <a:tcP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11013908"/>
                  </a:ext>
                </a:extLst>
              </a:tr>
              <a:tr h="439633">
                <a:tc>
                  <a:txBody>
                    <a:bodyPr/>
                    <a:lstStyle/>
                    <a:p>
                      <a:r>
                        <a:rPr lang="en-US" dirty="0"/>
                        <a:t>primary school</a:t>
                      </a:r>
                    </a:p>
                  </a:txBody>
                  <a:tcPr>
                    <a:lnL>
                      <a:noFill/>
                    </a:lnL>
                    <a:lnR>
                      <a:noFill/>
                    </a:lnR>
                    <a:lnT w="12700" cmpd="sng">
                      <a:noFill/>
                    </a:lnT>
                    <a:lnB>
                      <a:noFill/>
                    </a:lnB>
                    <a:lnTlToBr w="12700" cmpd="sng">
                      <a:noFill/>
                      <a:prstDash val="solid"/>
                    </a:lnTlToBr>
                    <a:lnBlToTr w="12700" cmpd="sng">
                      <a:noFill/>
                      <a:prstDash val="solid"/>
                    </a:lnBlToTr>
                    <a:solidFill>
                      <a:srgbClr val="FF9999">
                        <a:alpha val="20000"/>
                      </a:srgbClr>
                    </a:solidFill>
                  </a:tcPr>
                </a:tc>
                <a:extLst>
                  <a:ext uri="{0D108BD9-81ED-4DB2-BD59-A6C34878D82A}">
                    <a16:rowId xmlns:a16="http://schemas.microsoft.com/office/drawing/2014/main" val="1818118268"/>
                  </a:ext>
                </a:extLst>
              </a:tr>
              <a:tr h="439633">
                <a:tc>
                  <a:txBody>
                    <a:bodyPr/>
                    <a:lstStyle/>
                    <a:p>
                      <a:r>
                        <a:rPr lang="en-US" dirty="0"/>
                        <a:t>secondary school</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146900034"/>
                  </a:ext>
                </a:extLst>
              </a:tr>
              <a:tr h="439633">
                <a:tc>
                  <a:txBody>
                    <a:bodyPr/>
                    <a:lstStyle/>
                    <a:p>
                      <a:r>
                        <a:rPr lang="en-US" dirty="0"/>
                        <a:t>college/bachelor degree</a:t>
                      </a:r>
                    </a:p>
                  </a:txBody>
                  <a:tcPr>
                    <a:lnL>
                      <a:noFill/>
                    </a:lnL>
                    <a:lnR>
                      <a:noFill/>
                    </a:lnR>
                    <a:lnT>
                      <a:noFill/>
                    </a:lnT>
                    <a:lnB>
                      <a:noFill/>
                    </a:lnB>
                    <a:lnTlToBr w="12700" cmpd="sng">
                      <a:noFill/>
                      <a:prstDash val="solid"/>
                    </a:lnTlToBr>
                    <a:lnBlToTr w="12700" cmpd="sng">
                      <a:noFill/>
                      <a:prstDash val="solid"/>
                    </a:lnBlToTr>
                    <a:solidFill>
                      <a:srgbClr val="FF9999">
                        <a:alpha val="20000"/>
                      </a:srgbClr>
                    </a:solidFill>
                  </a:tcPr>
                </a:tc>
                <a:extLst>
                  <a:ext uri="{0D108BD9-81ED-4DB2-BD59-A6C34878D82A}">
                    <a16:rowId xmlns:a16="http://schemas.microsoft.com/office/drawing/2014/main" val="131660581"/>
                  </a:ext>
                </a:extLst>
              </a:tr>
              <a:tr h="439633">
                <a:tc>
                  <a:txBody>
                    <a:bodyPr/>
                    <a:lstStyle/>
                    <a:p>
                      <a:r>
                        <a:rPr lang="en-US" dirty="0"/>
                        <a:t>Master’s degree</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380055549"/>
                  </a:ext>
                </a:extLst>
              </a:tr>
              <a:tr h="439633">
                <a:tc>
                  <a:txBody>
                    <a:bodyPr/>
                    <a:lstStyle/>
                    <a:p>
                      <a:r>
                        <a:rPr lang="en-US" dirty="0"/>
                        <a:t>doctorate degree</a:t>
                      </a:r>
                    </a:p>
                  </a:txBody>
                  <a:tcPr>
                    <a:lnL>
                      <a:noFill/>
                    </a:lnL>
                    <a:lnR>
                      <a:noFill/>
                    </a:lnR>
                    <a:lnT>
                      <a:noFill/>
                    </a:lnT>
                    <a:lnB w="12700" cmpd="sng">
                      <a:noFill/>
                    </a:lnB>
                    <a:lnTlToBr w="12700" cmpd="sng">
                      <a:noFill/>
                      <a:prstDash val="solid"/>
                    </a:lnTlToBr>
                    <a:lnBlToTr w="12700" cmpd="sng">
                      <a:noFill/>
                      <a:prstDash val="solid"/>
                    </a:lnBlToTr>
                    <a:solidFill>
                      <a:srgbClr val="FF9999">
                        <a:alpha val="20000"/>
                      </a:srgbClr>
                    </a:solidFill>
                  </a:tcPr>
                </a:tc>
                <a:extLst>
                  <a:ext uri="{0D108BD9-81ED-4DB2-BD59-A6C34878D82A}">
                    <a16:rowId xmlns:a16="http://schemas.microsoft.com/office/drawing/2014/main" val="3642328696"/>
                  </a:ext>
                </a:extLst>
              </a:tr>
            </a:tbl>
          </a:graphicData>
        </a:graphic>
      </p:graphicFrame>
      <p:pic>
        <p:nvPicPr>
          <p:cNvPr id="23" name="Picture 22">
            <a:extLst>
              <a:ext uri="{FF2B5EF4-FFF2-40B4-BE49-F238E27FC236}">
                <a16:creationId xmlns:a16="http://schemas.microsoft.com/office/drawing/2014/main" id="{F5BB26E8-3979-BA94-E03F-666B748DB950}"/>
              </a:ext>
            </a:extLst>
          </p:cNvPr>
          <p:cNvPicPr>
            <a:picLocks noChangeAspect="1"/>
          </p:cNvPicPr>
          <p:nvPr/>
        </p:nvPicPr>
        <p:blipFill>
          <a:blip r:embed="rId3"/>
          <a:stretch>
            <a:fillRect/>
          </a:stretch>
        </p:blipFill>
        <p:spPr>
          <a:xfrm>
            <a:off x="5653206" y="2002290"/>
            <a:ext cx="5401648" cy="3639385"/>
          </a:xfrm>
          <a:prstGeom prst="rect">
            <a:avLst/>
          </a:prstGeom>
        </p:spPr>
      </p:pic>
    </p:spTree>
    <p:extLst>
      <p:ext uri="{BB962C8B-B14F-4D97-AF65-F5344CB8AC3E}">
        <p14:creationId xmlns:p14="http://schemas.microsoft.com/office/powerpoint/2010/main" val="3290654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CF135-30A5-51E9-C503-8581F9E1F974}"/>
              </a:ext>
            </a:extLst>
          </p:cNvPr>
          <p:cNvSpPr>
            <a:spLocks noGrp="1"/>
          </p:cNvSpPr>
          <p:nvPr>
            <p:ph type="title"/>
          </p:nvPr>
        </p:nvSpPr>
        <p:spPr>
          <a:xfrm>
            <a:off x="1451579" y="804519"/>
            <a:ext cx="9603275" cy="1049235"/>
          </a:xfrm>
        </p:spPr>
        <p:txBody>
          <a:bodyPr vert="horz" lIns="91440" tIns="45720" rIns="91440" bIns="45720" rtlCol="0" anchor="t">
            <a:normAutofit/>
          </a:bodyPr>
          <a:lstStyle/>
          <a:p>
            <a:r>
              <a:rPr lang="en-US" dirty="0"/>
              <a:t>Internet Usage  Variable</a:t>
            </a:r>
          </a:p>
        </p:txBody>
      </p:sp>
      <p:graphicFrame>
        <p:nvGraphicFramePr>
          <p:cNvPr id="8" name="Content Placeholder 7">
            <a:extLst>
              <a:ext uri="{FF2B5EF4-FFF2-40B4-BE49-F238E27FC236}">
                <a16:creationId xmlns:a16="http://schemas.microsoft.com/office/drawing/2014/main" id="{10066B86-F612-39CD-C0E3-CD6B5585008D}"/>
              </a:ext>
            </a:extLst>
          </p:cNvPr>
          <p:cNvGraphicFramePr>
            <a:graphicFrameLocks noGrp="1"/>
          </p:cNvGraphicFramePr>
          <p:nvPr>
            <p:ph sz="half" idx="1"/>
            <p:extLst>
              <p:ext uri="{D42A27DB-BD31-4B8C-83A1-F6EECF244321}">
                <p14:modId xmlns:p14="http://schemas.microsoft.com/office/powerpoint/2010/main" val="3843928241"/>
              </p:ext>
            </p:extLst>
          </p:nvPr>
        </p:nvGraphicFramePr>
        <p:xfrm>
          <a:off x="1451579" y="2549734"/>
          <a:ext cx="3776028" cy="1758532"/>
        </p:xfrm>
        <a:graphic>
          <a:graphicData uri="http://schemas.openxmlformats.org/drawingml/2006/table">
            <a:tbl>
              <a:tblPr firstRow="1" bandRow="1">
                <a:tableStyleId>{5FD0F851-EC5A-4D38-B0AD-8093EC10F338}</a:tableStyleId>
              </a:tblPr>
              <a:tblGrid>
                <a:gridCol w="3776028">
                  <a:extLst>
                    <a:ext uri="{9D8B030D-6E8A-4147-A177-3AD203B41FA5}">
                      <a16:colId xmlns:a16="http://schemas.microsoft.com/office/drawing/2014/main" val="3457006471"/>
                    </a:ext>
                  </a:extLst>
                </a:gridCol>
              </a:tblGrid>
              <a:tr h="439633">
                <a:tc>
                  <a:txBody>
                    <a:bodyPr/>
                    <a:lstStyle/>
                    <a:p>
                      <a:r>
                        <a:rPr lang="en-US" dirty="0">
                          <a:latin typeface="Batang" panose="02030600000101010101" pitchFamily="18" charset="-127"/>
                          <a:ea typeface="Batang" panose="02030600000101010101" pitchFamily="18" charset="-127"/>
                        </a:rPr>
                        <a:t>no time at all</a:t>
                      </a:r>
                    </a:p>
                  </a:txBody>
                  <a:tcP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11013908"/>
                  </a:ext>
                </a:extLst>
              </a:tr>
              <a:tr h="439633">
                <a:tc>
                  <a:txBody>
                    <a:bodyPr/>
                    <a:lstStyle/>
                    <a:p>
                      <a:r>
                        <a:rPr lang="en-US" dirty="0"/>
                        <a:t>less than an hour a day</a:t>
                      </a:r>
                    </a:p>
                  </a:txBody>
                  <a:tcPr>
                    <a:lnL>
                      <a:noFill/>
                    </a:lnL>
                    <a:lnR>
                      <a:noFill/>
                    </a:lnR>
                    <a:lnT w="12700" cmpd="sng">
                      <a:noFill/>
                    </a:lnT>
                    <a:lnB>
                      <a:noFill/>
                    </a:lnB>
                    <a:lnTlToBr w="12700" cmpd="sng">
                      <a:noFill/>
                      <a:prstDash val="solid"/>
                    </a:lnTlToBr>
                    <a:lnBlToTr w="12700" cmpd="sng">
                      <a:noFill/>
                      <a:prstDash val="solid"/>
                    </a:lnBlToTr>
                    <a:solidFill>
                      <a:srgbClr val="FF9999">
                        <a:alpha val="20000"/>
                      </a:srgbClr>
                    </a:solidFill>
                  </a:tcPr>
                </a:tc>
                <a:extLst>
                  <a:ext uri="{0D108BD9-81ED-4DB2-BD59-A6C34878D82A}">
                    <a16:rowId xmlns:a16="http://schemas.microsoft.com/office/drawing/2014/main" val="1818118268"/>
                  </a:ext>
                </a:extLst>
              </a:tr>
              <a:tr h="439633">
                <a:tc>
                  <a:txBody>
                    <a:bodyPr/>
                    <a:lstStyle/>
                    <a:p>
                      <a:r>
                        <a:rPr lang="en-US" dirty="0"/>
                        <a:t>few hours a day</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146900034"/>
                  </a:ext>
                </a:extLst>
              </a:tr>
              <a:tr h="439633">
                <a:tc>
                  <a:txBody>
                    <a:bodyPr/>
                    <a:lstStyle/>
                    <a:p>
                      <a:r>
                        <a:rPr lang="en-US" dirty="0"/>
                        <a:t>most of the day</a:t>
                      </a:r>
                    </a:p>
                  </a:txBody>
                  <a:tcPr>
                    <a:lnL>
                      <a:noFill/>
                    </a:lnL>
                    <a:lnR>
                      <a:noFill/>
                    </a:lnR>
                    <a:lnT>
                      <a:noFill/>
                    </a:lnT>
                    <a:lnB>
                      <a:noFill/>
                    </a:lnB>
                    <a:lnTlToBr w="12700" cmpd="sng">
                      <a:noFill/>
                      <a:prstDash val="solid"/>
                    </a:lnTlToBr>
                    <a:lnBlToTr w="12700" cmpd="sng">
                      <a:noFill/>
                      <a:prstDash val="solid"/>
                    </a:lnBlToTr>
                    <a:solidFill>
                      <a:srgbClr val="FF9999">
                        <a:alpha val="20000"/>
                      </a:srgbClr>
                    </a:solidFill>
                  </a:tcPr>
                </a:tc>
                <a:extLst>
                  <a:ext uri="{0D108BD9-81ED-4DB2-BD59-A6C34878D82A}">
                    <a16:rowId xmlns:a16="http://schemas.microsoft.com/office/drawing/2014/main" val="131660581"/>
                  </a:ext>
                </a:extLst>
              </a:tr>
            </a:tbl>
          </a:graphicData>
        </a:graphic>
      </p:graphicFrame>
      <p:pic>
        <p:nvPicPr>
          <p:cNvPr id="4" name="Picture 3">
            <a:extLst>
              <a:ext uri="{FF2B5EF4-FFF2-40B4-BE49-F238E27FC236}">
                <a16:creationId xmlns:a16="http://schemas.microsoft.com/office/drawing/2014/main" id="{7253E098-C255-3D9C-0BC3-A2896553CB72}"/>
              </a:ext>
            </a:extLst>
          </p:cNvPr>
          <p:cNvPicPr>
            <a:picLocks noChangeAspect="1"/>
          </p:cNvPicPr>
          <p:nvPr/>
        </p:nvPicPr>
        <p:blipFill>
          <a:blip r:embed="rId3"/>
          <a:stretch>
            <a:fillRect/>
          </a:stretch>
        </p:blipFill>
        <p:spPr>
          <a:xfrm>
            <a:off x="5650303" y="1991214"/>
            <a:ext cx="5404552" cy="3627440"/>
          </a:xfrm>
          <a:prstGeom prst="rect">
            <a:avLst/>
          </a:prstGeom>
        </p:spPr>
      </p:pic>
    </p:spTree>
    <p:extLst>
      <p:ext uri="{BB962C8B-B14F-4D97-AF65-F5344CB8AC3E}">
        <p14:creationId xmlns:p14="http://schemas.microsoft.com/office/powerpoint/2010/main" val="2055392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B5667-FCFC-F1E1-C533-FCBA4B13054B}"/>
              </a:ext>
            </a:extLst>
          </p:cNvPr>
          <p:cNvSpPr>
            <a:spLocks noGrp="1"/>
          </p:cNvSpPr>
          <p:nvPr>
            <p:ph type="title"/>
          </p:nvPr>
        </p:nvSpPr>
        <p:spPr/>
        <p:txBody>
          <a:bodyPr/>
          <a:lstStyle/>
          <a:p>
            <a:r>
              <a:rPr lang="en-US" dirty="0"/>
              <a:t>What is correspondence Analysis</a:t>
            </a:r>
          </a:p>
        </p:txBody>
      </p:sp>
      <p:sp>
        <p:nvSpPr>
          <p:cNvPr id="3" name="Content Placeholder 2">
            <a:extLst>
              <a:ext uri="{FF2B5EF4-FFF2-40B4-BE49-F238E27FC236}">
                <a16:creationId xmlns:a16="http://schemas.microsoft.com/office/drawing/2014/main" id="{35AF1B39-7218-AF4D-B9A5-EDF66725F81E}"/>
              </a:ext>
            </a:extLst>
          </p:cNvPr>
          <p:cNvSpPr>
            <a:spLocks noGrp="1"/>
          </p:cNvSpPr>
          <p:nvPr>
            <p:ph idx="1"/>
          </p:nvPr>
        </p:nvSpPr>
        <p:spPr/>
        <p:txBody>
          <a:bodyPr/>
          <a:lstStyle/>
          <a:p>
            <a:r>
              <a:rPr lang="en-US" b="0" i="0" dirty="0">
                <a:solidFill>
                  <a:srgbClr val="0D0D0D"/>
                </a:solidFill>
                <a:effectLst/>
                <a:latin typeface="Söhne"/>
              </a:rPr>
              <a:t>Correspondence Analysis (CA) is a multivariate statistical technique used for analyzing the relationships between categorical variables in a contingency table. </a:t>
            </a:r>
          </a:p>
          <a:p>
            <a:r>
              <a:rPr lang="en-US" b="0" i="0" dirty="0">
                <a:solidFill>
                  <a:srgbClr val="0D0D0D"/>
                </a:solidFill>
                <a:effectLst/>
                <a:latin typeface="Söhne"/>
              </a:rPr>
              <a:t>It is particularly useful for exploring the associations between two or more categorical variables and visualizing these relationships in a low-dimensional space.</a:t>
            </a:r>
            <a:endParaRPr lang="en-US" dirty="0"/>
          </a:p>
        </p:txBody>
      </p:sp>
    </p:spTree>
    <p:extLst>
      <p:ext uri="{BB962C8B-B14F-4D97-AF65-F5344CB8AC3E}">
        <p14:creationId xmlns:p14="http://schemas.microsoft.com/office/powerpoint/2010/main" val="3623572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4C75E2B-CACA-478C-B26B-182AF87A1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2" name="Picture 11">
            <a:extLst>
              <a:ext uri="{FF2B5EF4-FFF2-40B4-BE49-F238E27FC236}">
                <a16:creationId xmlns:a16="http://schemas.microsoft.com/office/drawing/2014/main" id="{50FF2874-547C-4D14-9E18-28B19002FB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36CF827D-A163-47F7-BD87-34EB4FA7D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299D9A9-1DA8-433D-A9BC-FB48D93D42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6201D118-BEAE-4BAF-3314-A33445DE4522}"/>
              </a:ext>
            </a:extLst>
          </p:cNvPr>
          <p:cNvSpPr>
            <a:spLocks noGrp="1"/>
          </p:cNvSpPr>
          <p:nvPr>
            <p:ph type="title"/>
          </p:nvPr>
        </p:nvSpPr>
        <p:spPr/>
        <p:txBody>
          <a:bodyPr vert="horz" lIns="91440" tIns="45720" rIns="91440" bIns="45720" rtlCol="0" anchor="t">
            <a:normAutofit/>
          </a:bodyPr>
          <a:lstStyle/>
          <a:p>
            <a:r>
              <a:rPr lang="en-US" dirty="0"/>
              <a:t>Contingency Table</a:t>
            </a:r>
          </a:p>
        </p:txBody>
      </p:sp>
      <p:pic>
        <p:nvPicPr>
          <p:cNvPr id="5" name="Content Placeholder 4" descr="A screenshot of a computer&#10;&#10;Description automatically generated">
            <a:extLst>
              <a:ext uri="{FF2B5EF4-FFF2-40B4-BE49-F238E27FC236}">
                <a16:creationId xmlns:a16="http://schemas.microsoft.com/office/drawing/2014/main" id="{59249DB9-2D18-AEBB-9DA0-1D6BE677DB93}"/>
              </a:ext>
            </a:extLst>
          </p:cNvPr>
          <p:cNvPicPr>
            <a:picLocks noGrp="1" noChangeAspect="1"/>
          </p:cNvPicPr>
          <p:nvPr>
            <p:ph sz="half" idx="1"/>
          </p:nvPr>
        </p:nvPicPr>
        <p:blipFill>
          <a:blip r:embed="rId4"/>
          <a:stretch>
            <a:fillRect/>
          </a:stretch>
        </p:blipFill>
        <p:spPr>
          <a:xfrm>
            <a:off x="1451579" y="2180508"/>
            <a:ext cx="9603273" cy="3121061"/>
          </a:xfrm>
          <a:prstGeom prst="rect">
            <a:avLst/>
          </a:prstGeom>
        </p:spPr>
      </p:pic>
    </p:spTree>
    <p:extLst>
      <p:ext uri="{BB962C8B-B14F-4D97-AF65-F5344CB8AC3E}">
        <p14:creationId xmlns:p14="http://schemas.microsoft.com/office/powerpoint/2010/main" val="172818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EA869E1-F851-4A52-92F5-77E592B76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7" name="Picture 16">
            <a:extLst>
              <a:ext uri="{FF2B5EF4-FFF2-40B4-BE49-F238E27FC236}">
                <a16:creationId xmlns:a16="http://schemas.microsoft.com/office/drawing/2014/main" id="{B083AD55-8296-44BD-8E14-DD2DDBC351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9" name="Straight Connector 18">
            <a:extLst>
              <a:ext uri="{FF2B5EF4-FFF2-40B4-BE49-F238E27FC236}">
                <a16:creationId xmlns:a16="http://schemas.microsoft.com/office/drawing/2014/main" id="{2BF46B26-15FC-4C5A-94FA-AE9ED64B5C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ADF1045-FC61-45F9-B214-2286C9675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3" name="Rectangle 22">
            <a:extLst>
              <a:ext uri="{FF2B5EF4-FFF2-40B4-BE49-F238E27FC236}">
                <a16:creationId xmlns:a16="http://schemas.microsoft.com/office/drawing/2014/main" id="{E62F3B89-BAFE-4E06-B919-42B4E80B76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91BD5E2-496D-49A4-86BA-AE2A6D156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cxnSp>
        <p:nvCxnSpPr>
          <p:cNvPr id="27" name="Straight Connector 26">
            <a:extLst>
              <a:ext uri="{FF2B5EF4-FFF2-40B4-BE49-F238E27FC236}">
                <a16:creationId xmlns:a16="http://schemas.microsoft.com/office/drawing/2014/main" id="{7A7E563D-EB65-4E42-AA76-955E1D2FAF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4161901"/>
            <a:ext cx="327042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Title 3">
            <a:extLst>
              <a:ext uri="{FF2B5EF4-FFF2-40B4-BE49-F238E27FC236}">
                <a16:creationId xmlns:a16="http://schemas.microsoft.com/office/drawing/2014/main" id="{0F8FC1B2-F2A6-F4EF-C08A-2CC85D181BD2}"/>
              </a:ext>
            </a:extLst>
          </p:cNvPr>
          <p:cNvSpPr>
            <a:spLocks noGrp="1"/>
          </p:cNvSpPr>
          <p:nvPr>
            <p:ph type="title"/>
          </p:nvPr>
        </p:nvSpPr>
        <p:spPr>
          <a:xfrm>
            <a:off x="187963" y="2198386"/>
            <a:ext cx="4692768" cy="1381574"/>
          </a:xfrm>
        </p:spPr>
        <p:txBody>
          <a:bodyPr vert="horz" lIns="91440" tIns="45720" rIns="91440" bIns="45720" rtlCol="0" anchor="b">
            <a:normAutofit/>
          </a:bodyPr>
          <a:lstStyle/>
          <a:p>
            <a:r>
              <a:rPr lang="en-US" dirty="0"/>
              <a:t>Expected Vs</a:t>
            </a:r>
            <a:br>
              <a:rPr lang="en-US" dirty="0"/>
            </a:br>
            <a:r>
              <a:rPr lang="en-US" dirty="0"/>
              <a:t>Observed - expected</a:t>
            </a:r>
          </a:p>
        </p:txBody>
      </p:sp>
      <p:pic>
        <p:nvPicPr>
          <p:cNvPr id="7" name="Content Placeholder 6" descr="A screenshot of a computer screen&#10;&#10;Description automatically generated">
            <a:extLst>
              <a:ext uri="{FF2B5EF4-FFF2-40B4-BE49-F238E27FC236}">
                <a16:creationId xmlns:a16="http://schemas.microsoft.com/office/drawing/2014/main" id="{335ECD8B-4BE2-9F46-4E95-AE62F044F560}"/>
              </a:ext>
            </a:extLst>
          </p:cNvPr>
          <p:cNvPicPr>
            <a:picLocks noChangeAspect="1"/>
          </p:cNvPicPr>
          <p:nvPr/>
        </p:nvPicPr>
        <p:blipFill>
          <a:blip r:embed="rId4"/>
          <a:stretch>
            <a:fillRect/>
          </a:stretch>
        </p:blipFill>
        <p:spPr>
          <a:xfrm>
            <a:off x="4880732" y="690388"/>
            <a:ext cx="7200974" cy="2160291"/>
          </a:xfrm>
          <a:prstGeom prst="rect">
            <a:avLst/>
          </a:prstGeom>
        </p:spPr>
      </p:pic>
      <p:pic>
        <p:nvPicPr>
          <p:cNvPr id="8" name="Content Placeholder 7" descr="A screenshot of a calculator&#10;&#10;Description automatically generated">
            <a:extLst>
              <a:ext uri="{FF2B5EF4-FFF2-40B4-BE49-F238E27FC236}">
                <a16:creationId xmlns:a16="http://schemas.microsoft.com/office/drawing/2014/main" id="{EED47F5E-43CF-AB21-6519-E0FF2C38B759}"/>
              </a:ext>
            </a:extLst>
          </p:cNvPr>
          <p:cNvPicPr>
            <a:picLocks noGrp="1" noChangeAspect="1"/>
          </p:cNvPicPr>
          <p:nvPr>
            <p:ph sz="half" idx="2"/>
          </p:nvPr>
        </p:nvPicPr>
        <p:blipFill>
          <a:blip r:embed="rId5"/>
          <a:stretch>
            <a:fillRect/>
          </a:stretch>
        </p:blipFill>
        <p:spPr>
          <a:xfrm>
            <a:off x="4880732" y="2843037"/>
            <a:ext cx="7200974" cy="2196297"/>
          </a:xfrm>
          <a:prstGeom prst="rect">
            <a:avLst/>
          </a:prstGeom>
        </p:spPr>
      </p:pic>
      <p:pic>
        <p:nvPicPr>
          <p:cNvPr id="29" name="Picture 28">
            <a:extLst>
              <a:ext uri="{FF2B5EF4-FFF2-40B4-BE49-F238E27FC236}">
                <a16:creationId xmlns:a16="http://schemas.microsoft.com/office/drawing/2014/main" id="{A98A1F10-DBC5-458F-A290-F8A66387B1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1" name="Straight Connector 30">
            <a:extLst>
              <a:ext uri="{FF2B5EF4-FFF2-40B4-BE49-F238E27FC236}">
                <a16:creationId xmlns:a16="http://schemas.microsoft.com/office/drawing/2014/main" id="{1ADD7D3E-7196-4C5F-B311-F75C99DC81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5294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4C75E2B-CACA-478C-B26B-182AF87A1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0" name="Picture 9">
            <a:extLst>
              <a:ext uri="{FF2B5EF4-FFF2-40B4-BE49-F238E27FC236}">
                <a16:creationId xmlns:a16="http://schemas.microsoft.com/office/drawing/2014/main" id="{50FF2874-547C-4D14-9E18-28B19002FB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 name="Straight Connector 11">
            <a:extLst>
              <a:ext uri="{FF2B5EF4-FFF2-40B4-BE49-F238E27FC236}">
                <a16:creationId xmlns:a16="http://schemas.microsoft.com/office/drawing/2014/main" id="{36CF827D-A163-47F7-BD87-34EB4FA7D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299D9A9-1DA8-433D-A9BC-FB48D93D42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3">
            <a:extLst>
              <a:ext uri="{FF2B5EF4-FFF2-40B4-BE49-F238E27FC236}">
                <a16:creationId xmlns:a16="http://schemas.microsoft.com/office/drawing/2014/main" id="{16CEECF6-816C-B80E-56E6-A0E938007D31}"/>
              </a:ext>
            </a:extLst>
          </p:cNvPr>
          <p:cNvSpPr txBox="1">
            <a:spLocks/>
          </p:cNvSpPr>
          <p:nvPr/>
        </p:nvSpPr>
        <p:spPr>
          <a:xfrm>
            <a:off x="1451579" y="804519"/>
            <a:ext cx="960327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spcAft>
                <a:spcPts val="600"/>
              </a:spcAft>
            </a:pPr>
            <a:r>
              <a:rPr lang="en-US"/>
              <a:t>Chi-square contribution</a:t>
            </a:r>
            <a:endParaRPr lang="en-US" dirty="0"/>
          </a:p>
        </p:txBody>
      </p:sp>
      <p:pic>
        <p:nvPicPr>
          <p:cNvPr id="3" name="Picture 2" descr="A screenshot of a computer screen&#10;&#10;Description automatically generated">
            <a:extLst>
              <a:ext uri="{FF2B5EF4-FFF2-40B4-BE49-F238E27FC236}">
                <a16:creationId xmlns:a16="http://schemas.microsoft.com/office/drawing/2014/main" id="{2CF01959-BA79-1A30-65FD-8F1BC6F66445}"/>
              </a:ext>
            </a:extLst>
          </p:cNvPr>
          <p:cNvPicPr>
            <a:picLocks noChangeAspect="1"/>
          </p:cNvPicPr>
          <p:nvPr/>
        </p:nvPicPr>
        <p:blipFill>
          <a:blip r:embed="rId4"/>
          <a:stretch>
            <a:fillRect/>
          </a:stretch>
        </p:blipFill>
        <p:spPr>
          <a:xfrm>
            <a:off x="1451579" y="2204515"/>
            <a:ext cx="9603274" cy="3073047"/>
          </a:xfrm>
          <a:prstGeom prst="rect">
            <a:avLst/>
          </a:prstGeom>
        </p:spPr>
      </p:pic>
      <p:sp>
        <p:nvSpPr>
          <p:cNvPr id="4" name="Rectangle 3">
            <a:extLst>
              <a:ext uri="{FF2B5EF4-FFF2-40B4-BE49-F238E27FC236}">
                <a16:creationId xmlns:a16="http://schemas.microsoft.com/office/drawing/2014/main" id="{371CC063-43CB-09F5-FE0D-A43E9AA9BDCB}"/>
              </a:ext>
            </a:extLst>
          </p:cNvPr>
          <p:cNvSpPr/>
          <p:nvPr/>
        </p:nvSpPr>
        <p:spPr>
          <a:xfrm>
            <a:off x="9074260" y="3935879"/>
            <a:ext cx="1259561" cy="316632"/>
          </a:xfrm>
          <a:prstGeom prst="rect">
            <a:avLst/>
          </a:prstGeom>
          <a:solidFill>
            <a:srgbClr val="00B050">
              <a:alpha val="29000"/>
            </a:srgbClr>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5" name="Rectangle 4">
            <a:extLst>
              <a:ext uri="{FF2B5EF4-FFF2-40B4-BE49-F238E27FC236}">
                <a16:creationId xmlns:a16="http://schemas.microsoft.com/office/drawing/2014/main" id="{5DDCBDBE-7BED-2FDF-5837-33A284AF144C}"/>
              </a:ext>
            </a:extLst>
          </p:cNvPr>
          <p:cNvSpPr/>
          <p:nvPr/>
        </p:nvSpPr>
        <p:spPr>
          <a:xfrm>
            <a:off x="5640637" y="3283027"/>
            <a:ext cx="2049136" cy="341522"/>
          </a:xfrm>
          <a:prstGeom prst="rect">
            <a:avLst/>
          </a:prstGeom>
          <a:solidFill>
            <a:srgbClr val="00B050">
              <a:alpha val="29000"/>
            </a:srgbClr>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6" name="Rectangle 5">
            <a:extLst>
              <a:ext uri="{FF2B5EF4-FFF2-40B4-BE49-F238E27FC236}">
                <a16:creationId xmlns:a16="http://schemas.microsoft.com/office/drawing/2014/main" id="{2BC66C87-B34F-C519-653D-969B64D94B93}"/>
              </a:ext>
            </a:extLst>
          </p:cNvPr>
          <p:cNvSpPr/>
          <p:nvPr/>
        </p:nvSpPr>
        <p:spPr>
          <a:xfrm>
            <a:off x="7689772" y="4244020"/>
            <a:ext cx="1384487" cy="341521"/>
          </a:xfrm>
          <a:prstGeom prst="rect">
            <a:avLst/>
          </a:prstGeom>
          <a:solidFill>
            <a:srgbClr val="FF0000">
              <a:alpha val="29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7" name="Rectangle 6">
            <a:extLst>
              <a:ext uri="{FF2B5EF4-FFF2-40B4-BE49-F238E27FC236}">
                <a16:creationId xmlns:a16="http://schemas.microsoft.com/office/drawing/2014/main" id="{8EF9848E-6EDD-1156-68A8-A500EC0B74F7}"/>
              </a:ext>
            </a:extLst>
          </p:cNvPr>
          <p:cNvSpPr/>
          <p:nvPr/>
        </p:nvSpPr>
        <p:spPr>
          <a:xfrm>
            <a:off x="4222604" y="2974212"/>
            <a:ext cx="1418033" cy="315344"/>
          </a:xfrm>
          <a:prstGeom prst="rect">
            <a:avLst/>
          </a:prstGeom>
          <a:solidFill>
            <a:srgbClr val="FF0000">
              <a:alpha val="29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89594522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TM10001114[[fn=Gallery]]</Template>
  <TotalTime>19937</TotalTime>
  <Words>1692</Words>
  <Application>Microsoft Office PowerPoint</Application>
  <PresentationFormat>Widescreen</PresentationFormat>
  <Paragraphs>104</Paragraphs>
  <Slides>17</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Batang</vt:lpstr>
      <vt:lpstr>Aptos</vt:lpstr>
      <vt:lpstr>Arial</vt:lpstr>
      <vt:lpstr>benton-sans</vt:lpstr>
      <vt:lpstr>Cambria</vt:lpstr>
      <vt:lpstr>circular-medium</vt:lpstr>
      <vt:lpstr>Gill Sans MT</vt:lpstr>
      <vt:lpstr>Inter</vt:lpstr>
      <vt:lpstr>Söhne</vt:lpstr>
      <vt:lpstr>Gallery</vt:lpstr>
      <vt:lpstr>Correspondence Analysis  Young People Survey</vt:lpstr>
      <vt:lpstr>OBJECTIVE</vt:lpstr>
      <vt:lpstr>Data Source</vt:lpstr>
      <vt:lpstr>Education  Variable</vt:lpstr>
      <vt:lpstr>Internet Usage  Variable</vt:lpstr>
      <vt:lpstr>What is correspondence Analysis</vt:lpstr>
      <vt:lpstr>Contingency Table</vt:lpstr>
      <vt:lpstr>Expected Vs Observed - expected</vt:lpstr>
      <vt:lpstr>PowerPoint Presentation</vt:lpstr>
      <vt:lpstr>PowerPoint Presentation</vt:lpstr>
      <vt:lpstr>PowerPoint Presentation</vt:lpstr>
      <vt:lpstr>PowerPoint Presentation</vt:lpstr>
      <vt:lpstr>Bonus - squared cosines</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Correspondence Analysis  Young People Survey</dc:title>
  <dc:creator>Achar</dc:creator>
  <cp:lastModifiedBy>Gagana Uday Kumar</cp:lastModifiedBy>
  <cp:revision>1</cp:revision>
  <dcterms:created xsi:type="dcterms:W3CDTF">2024-04-06T01:33:15Z</dcterms:created>
  <dcterms:modified xsi:type="dcterms:W3CDTF">2024-05-23T22:46:24Z</dcterms:modified>
</cp:coreProperties>
</file>