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21"/>
  </p:notesMasterIdLst>
  <p:sldIdLst>
    <p:sldId id="256" r:id="rId2"/>
    <p:sldId id="278" r:id="rId3"/>
    <p:sldId id="258" r:id="rId4"/>
    <p:sldId id="259" r:id="rId5"/>
    <p:sldId id="260" r:id="rId6"/>
    <p:sldId id="261" r:id="rId7"/>
    <p:sldId id="274" r:id="rId8"/>
    <p:sldId id="279" r:id="rId9"/>
    <p:sldId id="266" r:id="rId10"/>
    <p:sldId id="280" r:id="rId11"/>
    <p:sldId id="281" r:id="rId12"/>
    <p:sldId id="282" r:id="rId13"/>
    <p:sldId id="284" r:id="rId14"/>
    <p:sldId id="270" r:id="rId15"/>
    <p:sldId id="272" r:id="rId16"/>
    <p:sldId id="271" r:id="rId17"/>
    <p:sldId id="286" r:id="rId18"/>
    <p:sldId id="277" r:id="rId19"/>
    <p:sldId id="28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DFCE"/>
    <a:srgbClr val="4299F0"/>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0A67CC-3AF5-4A5A-85E0-85F015F79DF0}" v="1" dt="2024-05-23T22:13:51.7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559" autoAdjust="0"/>
  </p:normalViewPr>
  <p:slideViewPr>
    <p:cSldViewPr snapToGrid="0">
      <p:cViewPr varScale="1">
        <p:scale>
          <a:sx n="60" d="100"/>
          <a:sy n="60" d="100"/>
        </p:scale>
        <p:origin x="908" y="3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har" userId="d9be980f28472720" providerId="LiveId" clId="{5A529B77-629C-46AB-A97B-129FD5375D99}"/>
    <pc:docChg chg="undo custSel addSld delSld modSld">
      <pc:chgData name="Achar" userId="d9be980f28472720" providerId="LiveId" clId="{5A529B77-629C-46AB-A97B-129FD5375D99}" dt="2024-04-09T03:12:52.787" v="378" actId="20577"/>
      <pc:docMkLst>
        <pc:docMk/>
      </pc:docMkLst>
      <pc:sldChg chg="addSp delSp modSp mod setBg">
        <pc:chgData name="Achar" userId="d9be980f28472720" providerId="LiveId" clId="{5A529B77-629C-46AB-A97B-129FD5375D99}" dt="2024-04-07T22:06:01.380" v="5" actId="26606"/>
        <pc:sldMkLst>
          <pc:docMk/>
          <pc:sldMk cId="4045313677" sldId="258"/>
        </pc:sldMkLst>
        <pc:spChg chg="mod">
          <ac:chgData name="Achar" userId="d9be980f28472720" providerId="LiveId" clId="{5A529B77-629C-46AB-A97B-129FD5375D99}" dt="2024-04-07T22:06:01.380" v="5" actId="26606"/>
          <ac:spMkLst>
            <pc:docMk/>
            <pc:sldMk cId="4045313677" sldId="258"/>
            <ac:spMk id="2" creationId="{843538C5-DEDB-3715-7A92-D057E5405205}"/>
          </ac:spMkLst>
        </pc:spChg>
        <pc:spChg chg="mod">
          <ac:chgData name="Achar" userId="d9be980f28472720" providerId="LiveId" clId="{5A529B77-629C-46AB-A97B-129FD5375D99}" dt="2024-04-07T22:06:01.380" v="5" actId="26606"/>
          <ac:spMkLst>
            <pc:docMk/>
            <pc:sldMk cId="4045313677" sldId="258"/>
            <ac:spMk id="3" creationId="{B97FDE53-F103-7EFD-A550-3F17DE26DFB3}"/>
          </ac:spMkLst>
        </pc:spChg>
        <pc:spChg chg="add del">
          <ac:chgData name="Achar" userId="d9be980f28472720" providerId="LiveId" clId="{5A529B77-629C-46AB-A97B-129FD5375D99}" dt="2024-04-07T22:06:01.380" v="5" actId="26606"/>
          <ac:spMkLst>
            <pc:docMk/>
            <pc:sldMk cId="4045313677" sldId="258"/>
            <ac:spMk id="5" creationId="{C30A849F-66D9-40C8-BEC8-35AFF8F4568F}"/>
          </ac:spMkLst>
        </pc:spChg>
        <pc:spChg chg="add del">
          <ac:chgData name="Achar" userId="d9be980f28472720" providerId="LiveId" clId="{5A529B77-629C-46AB-A97B-129FD5375D99}" dt="2024-04-07T22:06:01.380" v="5" actId="26606"/>
          <ac:spMkLst>
            <pc:docMk/>
            <pc:sldMk cId="4045313677" sldId="258"/>
            <ac:spMk id="8" creationId="{D038248A-211C-4EEC-8401-C761B929FB52}"/>
          </ac:spMkLst>
        </pc:spChg>
        <pc:spChg chg="add del">
          <ac:chgData name="Achar" userId="d9be980f28472720" providerId="LiveId" clId="{5A529B77-629C-46AB-A97B-129FD5375D99}" dt="2024-04-07T22:05:36.708" v="2" actId="26606"/>
          <ac:spMkLst>
            <pc:docMk/>
            <pc:sldMk cId="4045313677" sldId="258"/>
            <ac:spMk id="10" creationId="{245A9F99-D9B1-4094-A2E2-B90AC1DB7B9C}"/>
          </ac:spMkLst>
        </pc:spChg>
        <pc:spChg chg="add del">
          <ac:chgData name="Achar" userId="d9be980f28472720" providerId="LiveId" clId="{5A529B77-629C-46AB-A97B-129FD5375D99}" dt="2024-04-07T22:05:36.708" v="2" actId="26606"/>
          <ac:spMkLst>
            <pc:docMk/>
            <pc:sldMk cId="4045313677" sldId="258"/>
            <ac:spMk id="12" creationId="{B7FAF607-473A-4A43-A23D-BBFF5C4117BB}"/>
          </ac:spMkLst>
        </pc:spChg>
        <pc:grpChg chg="add del">
          <ac:chgData name="Achar" userId="d9be980f28472720" providerId="LiveId" clId="{5A529B77-629C-46AB-A97B-129FD5375D99}" dt="2024-04-07T22:06:01.380" v="5" actId="26606"/>
          <ac:grpSpMkLst>
            <pc:docMk/>
            <pc:sldMk cId="4045313677" sldId="258"/>
            <ac:grpSpMk id="6" creationId="{04542298-A2B1-480F-A11C-A40EDD19B857}"/>
          </ac:grpSpMkLst>
        </pc:grpChg>
        <pc:grpChg chg="add del">
          <ac:chgData name="Achar" userId="d9be980f28472720" providerId="LiveId" clId="{5A529B77-629C-46AB-A97B-129FD5375D99}" dt="2024-04-07T22:05:36.708" v="2" actId="26606"/>
          <ac:grpSpMkLst>
            <pc:docMk/>
            <pc:sldMk cId="4045313677" sldId="258"/>
            <ac:grpSpMk id="14" creationId="{C5F6476F-D303-44D3-B30F-1BA348F0F64A}"/>
          </ac:grpSpMkLst>
        </pc:grpChg>
        <pc:grpChg chg="add del">
          <ac:chgData name="Achar" userId="d9be980f28472720" providerId="LiveId" clId="{5A529B77-629C-46AB-A97B-129FD5375D99}" dt="2024-04-07T22:06:01.380" v="5" actId="26606"/>
          <ac:grpSpMkLst>
            <pc:docMk/>
            <pc:sldMk cId="4045313677" sldId="258"/>
            <ac:grpSpMk id="18" creationId="{2A5C9C35-2375-49EB-B99C-17C87D42FE7C}"/>
          </ac:grpSpMkLst>
        </pc:grpChg>
        <pc:picChg chg="add del">
          <ac:chgData name="Achar" userId="d9be980f28472720" providerId="LiveId" clId="{5A529B77-629C-46AB-A97B-129FD5375D99}" dt="2024-04-07T22:05:36.708" v="2" actId="26606"/>
          <ac:picMkLst>
            <pc:docMk/>
            <pc:sldMk cId="4045313677" sldId="258"/>
            <ac:picMk id="7" creationId="{A12ED8ED-B93D-B0E3-ED6F-2D2DA75227F9}"/>
          </ac:picMkLst>
        </pc:picChg>
      </pc:sldChg>
      <pc:sldChg chg="addSp delSp modSp mod setBg">
        <pc:chgData name="Achar" userId="d9be980f28472720" providerId="LiveId" clId="{5A529B77-629C-46AB-A97B-129FD5375D99}" dt="2024-04-07T22:05:37.656" v="3" actId="26606"/>
        <pc:sldMkLst>
          <pc:docMk/>
          <pc:sldMk cId="3536049022" sldId="259"/>
        </pc:sldMkLst>
        <pc:spChg chg="mod">
          <ac:chgData name="Achar" userId="d9be980f28472720" providerId="LiveId" clId="{5A529B77-629C-46AB-A97B-129FD5375D99}" dt="2024-04-07T22:05:37.656" v="3" actId="26606"/>
          <ac:spMkLst>
            <pc:docMk/>
            <pc:sldMk cId="3536049022" sldId="259"/>
            <ac:spMk id="2" creationId="{4BC26DEE-07F8-923B-416E-1584793FF057}"/>
          </ac:spMkLst>
        </pc:spChg>
        <pc:spChg chg="mod">
          <ac:chgData name="Achar" userId="d9be980f28472720" providerId="LiveId" clId="{5A529B77-629C-46AB-A97B-129FD5375D99}" dt="2024-04-07T22:05:37.656" v="3" actId="26606"/>
          <ac:spMkLst>
            <pc:docMk/>
            <pc:sldMk cId="3536049022" sldId="259"/>
            <ac:spMk id="3" creationId="{020AE6A5-841C-4F46-9E8C-9EA33DD0E025}"/>
          </ac:spMkLst>
        </pc:spChg>
        <pc:spChg chg="add del">
          <ac:chgData name="Achar" userId="d9be980f28472720" providerId="LiveId" clId="{5A529B77-629C-46AB-A97B-129FD5375D99}" dt="2024-04-07T22:05:37.656" v="3" actId="26606"/>
          <ac:spMkLst>
            <pc:docMk/>
            <pc:sldMk cId="3536049022" sldId="259"/>
            <ac:spMk id="10" creationId="{245A9F99-D9B1-4094-A2E2-B90AC1DB7B9C}"/>
          </ac:spMkLst>
        </pc:spChg>
        <pc:spChg chg="add del">
          <ac:chgData name="Achar" userId="d9be980f28472720" providerId="LiveId" clId="{5A529B77-629C-46AB-A97B-129FD5375D99}" dt="2024-04-07T22:05:37.656" v="3" actId="26606"/>
          <ac:spMkLst>
            <pc:docMk/>
            <pc:sldMk cId="3536049022" sldId="259"/>
            <ac:spMk id="12" creationId="{B7FAF607-473A-4A43-A23D-BBFF5C4117BB}"/>
          </ac:spMkLst>
        </pc:spChg>
        <pc:grpChg chg="add del">
          <ac:chgData name="Achar" userId="d9be980f28472720" providerId="LiveId" clId="{5A529B77-629C-46AB-A97B-129FD5375D99}" dt="2024-04-07T22:05:37.656" v="3" actId="26606"/>
          <ac:grpSpMkLst>
            <pc:docMk/>
            <pc:sldMk cId="3536049022" sldId="259"/>
            <ac:grpSpMk id="14" creationId="{C5F6476F-D303-44D3-B30F-1BA348F0F64A}"/>
          </ac:grpSpMkLst>
        </pc:grpChg>
        <pc:picChg chg="add del">
          <ac:chgData name="Achar" userId="d9be980f28472720" providerId="LiveId" clId="{5A529B77-629C-46AB-A97B-129FD5375D99}" dt="2024-04-07T22:05:37.656" v="3" actId="26606"/>
          <ac:picMkLst>
            <pc:docMk/>
            <pc:sldMk cId="3536049022" sldId="259"/>
            <ac:picMk id="7" creationId="{265E1B40-0AE4-CE1E-A126-134F181FE193}"/>
          </ac:picMkLst>
        </pc:picChg>
      </pc:sldChg>
      <pc:sldChg chg="modSp mod">
        <pc:chgData name="Achar" userId="d9be980f28472720" providerId="LiveId" clId="{5A529B77-629C-46AB-A97B-129FD5375D99}" dt="2024-04-08T01:56:36.151" v="310" actId="20577"/>
        <pc:sldMkLst>
          <pc:docMk/>
          <pc:sldMk cId="2200755876" sldId="260"/>
        </pc:sldMkLst>
        <pc:spChg chg="mod">
          <ac:chgData name="Achar" userId="d9be980f28472720" providerId="LiveId" clId="{5A529B77-629C-46AB-A97B-129FD5375D99}" dt="2024-04-08T01:56:36.151" v="310" actId="20577"/>
          <ac:spMkLst>
            <pc:docMk/>
            <pc:sldMk cId="2200755876" sldId="260"/>
            <ac:spMk id="3" creationId="{FDBD3ECF-0728-0FFF-1FD9-814A1792E507}"/>
          </ac:spMkLst>
        </pc:spChg>
      </pc:sldChg>
      <pc:sldChg chg="addSp delSp modSp mod">
        <pc:chgData name="Achar" userId="d9be980f28472720" providerId="LiveId" clId="{5A529B77-629C-46AB-A97B-129FD5375D99}" dt="2024-04-08T02:00:11.962" v="312" actId="1076"/>
        <pc:sldMkLst>
          <pc:docMk/>
          <pc:sldMk cId="3200672866" sldId="261"/>
        </pc:sldMkLst>
        <pc:spChg chg="del">
          <ac:chgData name="Achar" userId="d9be980f28472720" providerId="LiveId" clId="{5A529B77-629C-46AB-A97B-129FD5375D99}" dt="2024-04-08T02:00:07.071" v="311" actId="22"/>
          <ac:spMkLst>
            <pc:docMk/>
            <pc:sldMk cId="3200672866" sldId="261"/>
            <ac:spMk id="3" creationId="{3518515F-AA16-806F-8629-6F8CE7249681}"/>
          </ac:spMkLst>
        </pc:spChg>
        <pc:picChg chg="add mod ord">
          <ac:chgData name="Achar" userId="d9be980f28472720" providerId="LiveId" clId="{5A529B77-629C-46AB-A97B-129FD5375D99}" dt="2024-04-08T02:00:11.962" v="312" actId="1076"/>
          <ac:picMkLst>
            <pc:docMk/>
            <pc:sldMk cId="3200672866" sldId="261"/>
            <ac:picMk id="5" creationId="{49D13155-9694-B61E-4E2C-69F24A3C2DD1}"/>
          </ac:picMkLst>
        </pc:picChg>
      </pc:sldChg>
      <pc:sldChg chg="del">
        <pc:chgData name="Achar" userId="d9be980f28472720" providerId="LiveId" clId="{5A529B77-629C-46AB-A97B-129FD5375D99}" dt="2024-04-08T02:00:30.038" v="313" actId="47"/>
        <pc:sldMkLst>
          <pc:docMk/>
          <pc:sldMk cId="2794320413" sldId="262"/>
        </pc:sldMkLst>
      </pc:sldChg>
      <pc:sldChg chg="modSp mod">
        <pc:chgData name="Achar" userId="d9be980f28472720" providerId="LiveId" clId="{5A529B77-629C-46AB-A97B-129FD5375D99}" dt="2024-04-08T02:01:26.650" v="331" actId="20577"/>
        <pc:sldMkLst>
          <pc:docMk/>
          <pc:sldMk cId="1124953212" sldId="263"/>
        </pc:sldMkLst>
        <pc:spChg chg="mod">
          <ac:chgData name="Achar" userId="d9be980f28472720" providerId="LiveId" clId="{5A529B77-629C-46AB-A97B-129FD5375D99}" dt="2024-04-08T02:01:26.650" v="331" actId="20577"/>
          <ac:spMkLst>
            <pc:docMk/>
            <pc:sldMk cId="1124953212" sldId="263"/>
            <ac:spMk id="2" creationId="{F08821C1-49A0-2352-D4B0-ED865D7E5A28}"/>
          </ac:spMkLst>
        </pc:spChg>
        <pc:spChg chg="mod">
          <ac:chgData name="Achar" userId="d9be980f28472720" providerId="LiveId" clId="{5A529B77-629C-46AB-A97B-129FD5375D99}" dt="2024-04-08T02:01:13.085" v="315"/>
          <ac:spMkLst>
            <pc:docMk/>
            <pc:sldMk cId="1124953212" sldId="263"/>
            <ac:spMk id="3" creationId="{A34EE511-1B57-F89A-2590-4F1A91E88871}"/>
          </ac:spMkLst>
        </pc:spChg>
      </pc:sldChg>
      <pc:sldChg chg="new del">
        <pc:chgData name="Achar" userId="d9be980f28472720" providerId="LiveId" clId="{5A529B77-629C-46AB-A97B-129FD5375D99}" dt="2024-04-08T02:01:57.155" v="344" actId="47"/>
        <pc:sldMkLst>
          <pc:docMk/>
          <pc:sldMk cId="175692655" sldId="264"/>
        </pc:sldMkLst>
      </pc:sldChg>
      <pc:sldChg chg="modSp new mod">
        <pc:chgData name="Achar" userId="d9be980f28472720" providerId="LiveId" clId="{5A529B77-629C-46AB-A97B-129FD5375D99}" dt="2024-04-09T03:12:52.787" v="378" actId="20577"/>
        <pc:sldMkLst>
          <pc:docMk/>
          <pc:sldMk cId="1244520196" sldId="265"/>
        </pc:sldMkLst>
        <pc:spChg chg="mod">
          <ac:chgData name="Achar" userId="d9be980f28472720" providerId="LiveId" clId="{5A529B77-629C-46AB-A97B-129FD5375D99}" dt="2024-04-09T03:12:52.787" v="378" actId="20577"/>
          <ac:spMkLst>
            <pc:docMk/>
            <pc:sldMk cId="1244520196" sldId="265"/>
            <ac:spMk id="2" creationId="{25761EAF-7227-7258-7952-C10E31005DB1}"/>
          </ac:spMkLst>
        </pc:spChg>
      </pc:sldChg>
      <pc:sldChg chg="modSp new mod">
        <pc:chgData name="Achar" userId="d9be980f28472720" providerId="LiveId" clId="{5A529B77-629C-46AB-A97B-129FD5375D99}" dt="2024-04-08T02:02:23.653" v="346"/>
        <pc:sldMkLst>
          <pc:docMk/>
          <pc:sldMk cId="1381458254" sldId="266"/>
        </pc:sldMkLst>
        <pc:spChg chg="mod">
          <ac:chgData name="Achar" userId="d9be980f28472720" providerId="LiveId" clId="{5A529B77-629C-46AB-A97B-129FD5375D99}" dt="2024-04-08T02:02:23.653" v="346"/>
          <ac:spMkLst>
            <pc:docMk/>
            <pc:sldMk cId="1381458254" sldId="266"/>
            <ac:spMk id="2" creationId="{1D719F55-2D57-1122-ECC2-1BC25F391F23}"/>
          </ac:spMkLst>
        </pc:spChg>
      </pc:sldChg>
      <pc:sldChg chg="modSp new mod">
        <pc:chgData name="Achar" userId="d9be980f28472720" providerId="LiveId" clId="{5A529B77-629C-46AB-A97B-129FD5375D99}" dt="2024-04-08T02:02:38.274" v="348"/>
        <pc:sldMkLst>
          <pc:docMk/>
          <pc:sldMk cId="2648006237" sldId="267"/>
        </pc:sldMkLst>
        <pc:spChg chg="mod">
          <ac:chgData name="Achar" userId="d9be980f28472720" providerId="LiveId" clId="{5A529B77-629C-46AB-A97B-129FD5375D99}" dt="2024-04-08T02:02:38.274" v="348"/>
          <ac:spMkLst>
            <pc:docMk/>
            <pc:sldMk cId="2648006237" sldId="267"/>
            <ac:spMk id="2" creationId="{FF846DB6-DBD6-FACA-F8AC-C4B01DBA984F}"/>
          </ac:spMkLst>
        </pc:spChg>
      </pc:sldChg>
      <pc:sldChg chg="modSp new mod">
        <pc:chgData name="Achar" userId="d9be980f28472720" providerId="LiveId" clId="{5A529B77-629C-46AB-A97B-129FD5375D99}" dt="2024-04-08T02:02:53.080" v="350"/>
        <pc:sldMkLst>
          <pc:docMk/>
          <pc:sldMk cId="1444752318" sldId="268"/>
        </pc:sldMkLst>
        <pc:spChg chg="mod">
          <ac:chgData name="Achar" userId="d9be980f28472720" providerId="LiveId" clId="{5A529B77-629C-46AB-A97B-129FD5375D99}" dt="2024-04-08T02:02:53.080" v="350"/>
          <ac:spMkLst>
            <pc:docMk/>
            <pc:sldMk cId="1444752318" sldId="268"/>
            <ac:spMk id="2" creationId="{67F15D39-0C10-180F-5279-AFBDCF5FD59E}"/>
          </ac:spMkLst>
        </pc:spChg>
      </pc:sldChg>
      <pc:sldChg chg="modSp new mod">
        <pc:chgData name="Achar" userId="d9be980f28472720" providerId="LiveId" clId="{5A529B77-629C-46AB-A97B-129FD5375D99}" dt="2024-04-08T02:03:10.382" v="354"/>
        <pc:sldMkLst>
          <pc:docMk/>
          <pc:sldMk cId="2272332930" sldId="269"/>
        </pc:sldMkLst>
        <pc:spChg chg="mod">
          <ac:chgData name="Achar" userId="d9be980f28472720" providerId="LiveId" clId="{5A529B77-629C-46AB-A97B-129FD5375D99}" dt="2024-04-08T02:03:10.382" v="354"/>
          <ac:spMkLst>
            <pc:docMk/>
            <pc:sldMk cId="2272332930" sldId="269"/>
            <ac:spMk id="2" creationId="{8088A9E7-D347-96C1-684C-4F8074BE8546}"/>
          </ac:spMkLst>
        </pc:spChg>
      </pc:sldChg>
      <pc:sldChg chg="modSp new mod">
        <pc:chgData name="Achar" userId="d9be980f28472720" providerId="LiveId" clId="{5A529B77-629C-46AB-A97B-129FD5375D99}" dt="2024-04-08T02:03:22.018" v="356"/>
        <pc:sldMkLst>
          <pc:docMk/>
          <pc:sldMk cId="1254162678" sldId="270"/>
        </pc:sldMkLst>
        <pc:spChg chg="mod">
          <ac:chgData name="Achar" userId="d9be980f28472720" providerId="LiveId" clId="{5A529B77-629C-46AB-A97B-129FD5375D99}" dt="2024-04-08T02:03:22.018" v="356"/>
          <ac:spMkLst>
            <pc:docMk/>
            <pc:sldMk cId="1254162678" sldId="270"/>
            <ac:spMk id="2" creationId="{C1EADAB6-DB06-4EE7-802E-10E8F88B23DD}"/>
          </ac:spMkLst>
        </pc:spChg>
      </pc:sldChg>
      <pc:sldChg chg="modSp new mod">
        <pc:chgData name="Achar" userId="d9be980f28472720" providerId="LiveId" clId="{5A529B77-629C-46AB-A97B-129FD5375D99}" dt="2024-04-08T02:03:34.098" v="358"/>
        <pc:sldMkLst>
          <pc:docMk/>
          <pc:sldMk cId="771684406" sldId="271"/>
        </pc:sldMkLst>
        <pc:spChg chg="mod">
          <ac:chgData name="Achar" userId="d9be980f28472720" providerId="LiveId" clId="{5A529B77-629C-46AB-A97B-129FD5375D99}" dt="2024-04-08T02:03:34.098" v="358"/>
          <ac:spMkLst>
            <pc:docMk/>
            <pc:sldMk cId="771684406" sldId="271"/>
            <ac:spMk id="2" creationId="{572B714B-3B82-2890-1D00-6B58BC3FDB8E}"/>
          </ac:spMkLst>
        </pc:spChg>
      </pc:sldChg>
      <pc:sldChg chg="modSp new mod">
        <pc:chgData name="Achar" userId="d9be980f28472720" providerId="LiveId" clId="{5A529B77-629C-46AB-A97B-129FD5375D99}" dt="2024-04-08T02:03:54.801" v="362"/>
        <pc:sldMkLst>
          <pc:docMk/>
          <pc:sldMk cId="1101946056" sldId="272"/>
        </pc:sldMkLst>
        <pc:spChg chg="mod">
          <ac:chgData name="Achar" userId="d9be980f28472720" providerId="LiveId" clId="{5A529B77-629C-46AB-A97B-129FD5375D99}" dt="2024-04-08T02:03:54.801" v="362"/>
          <ac:spMkLst>
            <pc:docMk/>
            <pc:sldMk cId="1101946056" sldId="272"/>
            <ac:spMk id="2" creationId="{6DF97CE1-297D-2B2C-7643-1330068ED813}"/>
          </ac:spMkLst>
        </pc:spChg>
      </pc:sldChg>
      <pc:sldChg chg="modSp new mod">
        <pc:chgData name="Achar" userId="d9be980f28472720" providerId="LiveId" clId="{5A529B77-629C-46AB-A97B-129FD5375D99}" dt="2024-04-08T02:04:04.852" v="373" actId="20577"/>
        <pc:sldMkLst>
          <pc:docMk/>
          <pc:sldMk cId="3029108411" sldId="273"/>
        </pc:sldMkLst>
        <pc:spChg chg="mod">
          <ac:chgData name="Achar" userId="d9be980f28472720" providerId="LiveId" clId="{5A529B77-629C-46AB-A97B-129FD5375D99}" dt="2024-04-08T02:04:04.852" v="373" actId="20577"/>
          <ac:spMkLst>
            <pc:docMk/>
            <pc:sldMk cId="3029108411" sldId="273"/>
            <ac:spMk id="2" creationId="{EB112718-7E77-AB9D-612D-43938C6CC18D}"/>
          </ac:spMkLst>
        </pc:spChg>
      </pc:sldChg>
    </pc:docChg>
  </pc:docChgLst>
  <pc:docChgLst>
    <pc:chgData name="Gagana Uday Kumar" userId="d9be980f28472720" providerId="LiveId" clId="{5A529B77-629C-46AB-A97B-129FD5375D99}"/>
    <pc:docChg chg="undo redo custSel addSld delSld modSld sldOrd">
      <pc:chgData name="Gagana Uday Kumar" userId="d9be980f28472720" providerId="LiveId" clId="{5A529B77-629C-46AB-A97B-129FD5375D99}" dt="2024-05-05T17:17:28.830" v="2206"/>
      <pc:docMkLst>
        <pc:docMk/>
      </pc:docMkLst>
      <pc:sldChg chg="addSp delSp modSp mod modTransition setBg modAnim setClrOvrMap delDesignElem modNotesTx">
        <pc:chgData name="Gagana Uday Kumar" userId="d9be980f28472720" providerId="LiveId" clId="{5A529B77-629C-46AB-A97B-129FD5375D99}" dt="2024-05-05T16:52:15.163" v="2146"/>
        <pc:sldMkLst>
          <pc:docMk/>
          <pc:sldMk cId="2432972879" sldId="256"/>
        </pc:sldMkLst>
        <pc:spChg chg="mod">
          <ac:chgData name="Gagana Uday Kumar" userId="d9be980f28472720" providerId="LiveId" clId="{5A529B77-629C-46AB-A97B-129FD5375D99}" dt="2024-04-29T01:02:29.615" v="33" actId="26606"/>
          <ac:spMkLst>
            <pc:docMk/>
            <pc:sldMk cId="2432972879" sldId="256"/>
            <ac:spMk id="2" creationId="{CF7B4539-EB00-C7D9-A9BB-629501A04944}"/>
          </ac:spMkLst>
        </pc:spChg>
        <pc:spChg chg="mod">
          <ac:chgData name="Gagana Uday Kumar" userId="d9be980f28472720" providerId="LiveId" clId="{5A529B77-629C-46AB-A97B-129FD5375D99}" dt="2024-04-29T01:02:29.615" v="33" actId="26606"/>
          <ac:spMkLst>
            <pc:docMk/>
            <pc:sldMk cId="2432972879" sldId="256"/>
            <ac:spMk id="3" creationId="{EC2C4FA1-6D8A-E097-EEF0-5CCCE226B0FC}"/>
          </ac:spMkLst>
        </pc:spChg>
        <pc:spChg chg="add del">
          <ac:chgData name="Gagana Uday Kumar" userId="d9be980f28472720" providerId="LiveId" clId="{5A529B77-629C-46AB-A97B-129FD5375D99}" dt="2024-04-29T01:06:35.647" v="97"/>
          <ac:spMkLst>
            <pc:docMk/>
            <pc:sldMk cId="2432972879" sldId="256"/>
            <ac:spMk id="10" creationId="{71B2258F-86CA-4D4D-8270-BC05FCDEBFB3}"/>
          </ac:spMkLst>
        </pc:spChg>
        <pc:picChg chg="add mod">
          <ac:chgData name="Gagana Uday Kumar" userId="d9be980f28472720" providerId="LiveId" clId="{5A529B77-629C-46AB-A97B-129FD5375D99}" dt="2024-04-29T01:02:29.615" v="33" actId="26606"/>
          <ac:picMkLst>
            <pc:docMk/>
            <pc:sldMk cId="2432972879" sldId="256"/>
            <ac:picMk id="5" creationId="{AE206E66-9EE0-A098-75B8-F3470F9BBCDF}"/>
          </ac:picMkLst>
        </pc:picChg>
        <pc:picChg chg="add del mod">
          <ac:chgData name="Gagana Uday Kumar" userId="d9be980f28472720" providerId="LiveId" clId="{5A529B77-629C-46AB-A97B-129FD5375D99}" dt="2024-05-05T16:47:12.835" v="2133"/>
          <ac:picMkLst>
            <pc:docMk/>
            <pc:sldMk cId="2432972879" sldId="256"/>
            <ac:picMk id="9" creationId="{7FC4243D-1F34-D312-5C62-1AE118166DE7}"/>
          </ac:picMkLst>
        </pc:picChg>
        <pc:picChg chg="add del mod ord">
          <ac:chgData name="Gagana Uday Kumar" userId="d9be980f28472720" providerId="LiveId" clId="{5A529B77-629C-46AB-A97B-129FD5375D99}" dt="2024-05-05T16:47:22.210" v="2134"/>
          <ac:picMkLst>
            <pc:docMk/>
            <pc:sldMk cId="2432972879" sldId="256"/>
            <ac:picMk id="13" creationId="{3CD82EC4-640E-8C2D-9C13-A45BE4780A46}"/>
          </ac:picMkLst>
        </pc:picChg>
        <pc:picChg chg="add del mod">
          <ac:chgData name="Gagana Uday Kumar" userId="d9be980f28472720" providerId="LiveId" clId="{5A529B77-629C-46AB-A97B-129FD5375D99}" dt="2024-05-05T16:47:37.701" v="2136"/>
          <ac:picMkLst>
            <pc:docMk/>
            <pc:sldMk cId="2432972879" sldId="256"/>
            <ac:picMk id="14" creationId="{B5EFAECC-5093-5418-C973-EC03C8991552}"/>
          </ac:picMkLst>
        </pc:picChg>
        <pc:picChg chg="add del mod ord">
          <ac:chgData name="Gagana Uday Kumar" userId="d9be980f28472720" providerId="LiveId" clId="{5A529B77-629C-46AB-A97B-129FD5375D99}" dt="2024-05-05T16:47:40.730" v="2137"/>
          <ac:picMkLst>
            <pc:docMk/>
            <pc:sldMk cId="2432972879" sldId="256"/>
            <ac:picMk id="17" creationId="{74880E11-8332-BFFA-FB4D-7C0C302907BC}"/>
          </ac:picMkLst>
        </pc:picChg>
        <pc:picChg chg="add del mod">
          <ac:chgData name="Gagana Uday Kumar" userId="d9be980f28472720" providerId="LiveId" clId="{5A529B77-629C-46AB-A97B-129FD5375D99}" dt="2024-05-05T16:47:47.043" v="2139"/>
          <ac:picMkLst>
            <pc:docMk/>
            <pc:sldMk cId="2432972879" sldId="256"/>
            <ac:picMk id="18" creationId="{1D58C323-A90C-2D8D-A160-85505F064410}"/>
          </ac:picMkLst>
        </pc:picChg>
        <pc:picChg chg="add del mod ord">
          <ac:chgData name="Gagana Uday Kumar" userId="d9be980f28472720" providerId="LiveId" clId="{5A529B77-629C-46AB-A97B-129FD5375D99}" dt="2024-05-05T16:47:55.244" v="2140"/>
          <ac:picMkLst>
            <pc:docMk/>
            <pc:sldMk cId="2432972879" sldId="256"/>
            <ac:picMk id="21" creationId="{BA3D0786-9A7E-2376-8ECD-66BF9E619BF8}"/>
          </ac:picMkLst>
        </pc:picChg>
        <pc:picChg chg="add del mod">
          <ac:chgData name="Gagana Uday Kumar" userId="d9be980f28472720" providerId="LiveId" clId="{5A529B77-629C-46AB-A97B-129FD5375D99}" dt="2024-05-05T16:48:19.938" v="2142"/>
          <ac:picMkLst>
            <pc:docMk/>
            <pc:sldMk cId="2432972879" sldId="256"/>
            <ac:picMk id="22" creationId="{FEC48270-408C-027E-67EA-44F63F1044D0}"/>
          </ac:picMkLst>
        </pc:picChg>
        <pc:picChg chg="add del mod ord">
          <ac:chgData name="Gagana Uday Kumar" userId="d9be980f28472720" providerId="LiveId" clId="{5A529B77-629C-46AB-A97B-129FD5375D99}" dt="2024-05-05T16:48:30.339" v="2143"/>
          <ac:picMkLst>
            <pc:docMk/>
            <pc:sldMk cId="2432972879" sldId="256"/>
            <ac:picMk id="27" creationId="{292E2AC2-6E7A-46B4-593C-849F4C139A5B}"/>
          </ac:picMkLst>
        </pc:picChg>
        <pc:picChg chg="add del mod">
          <ac:chgData name="Gagana Uday Kumar" userId="d9be980f28472720" providerId="LiveId" clId="{5A529B77-629C-46AB-A97B-129FD5375D99}" dt="2024-05-05T16:52:04.833" v="2145"/>
          <ac:picMkLst>
            <pc:docMk/>
            <pc:sldMk cId="2432972879" sldId="256"/>
            <ac:picMk id="28" creationId="{D5387C56-4ADB-10CE-2D4A-8620B6D0258B}"/>
          </ac:picMkLst>
        </pc:picChg>
        <pc:picChg chg="add del mod ord">
          <ac:chgData name="Gagana Uday Kumar" userId="d9be980f28472720" providerId="LiveId" clId="{5A529B77-629C-46AB-A97B-129FD5375D99}" dt="2024-05-05T16:52:15.163" v="2146"/>
          <ac:picMkLst>
            <pc:docMk/>
            <pc:sldMk cId="2432972879" sldId="256"/>
            <ac:picMk id="33" creationId="{26D9666E-7FC5-10C0-148D-3D53885FD666}"/>
          </ac:picMkLst>
        </pc:picChg>
        <pc:picChg chg="add mod">
          <ac:chgData name="Gagana Uday Kumar" userId="d9be980f28472720" providerId="LiveId" clId="{5A529B77-629C-46AB-A97B-129FD5375D99}" dt="2024-05-05T16:52:15.163" v="2146"/>
          <ac:picMkLst>
            <pc:docMk/>
            <pc:sldMk cId="2432972879" sldId="256"/>
            <ac:picMk id="34" creationId="{61F5283E-6F62-9CAE-9E2D-19CEF72FB0DC}"/>
          </ac:picMkLst>
        </pc:picChg>
      </pc:sldChg>
      <pc:sldChg chg="addSp delSp modSp del mod setBg delDesignElem">
        <pc:chgData name="Gagana Uday Kumar" userId="d9be980f28472720" providerId="LiveId" clId="{5A529B77-629C-46AB-A97B-129FD5375D99}" dt="2024-04-29T21:21:10.394" v="1114" actId="47"/>
        <pc:sldMkLst>
          <pc:docMk/>
          <pc:sldMk cId="134760040" sldId="257"/>
        </pc:sldMkLst>
        <pc:spChg chg="mod">
          <ac:chgData name="Gagana Uday Kumar" userId="d9be980f28472720" providerId="LiveId" clId="{5A529B77-629C-46AB-A97B-129FD5375D99}" dt="2024-04-29T03:29:44.686" v="877"/>
          <ac:spMkLst>
            <pc:docMk/>
            <pc:sldMk cId="134760040" sldId="257"/>
            <ac:spMk id="2" creationId="{182BBD25-9F33-FE8F-92D0-62BE679E9FF7}"/>
          </ac:spMkLst>
        </pc:spChg>
        <pc:spChg chg="del mod">
          <ac:chgData name="Gagana Uday Kumar" userId="d9be980f28472720" providerId="LiveId" clId="{5A529B77-629C-46AB-A97B-129FD5375D99}" dt="2024-04-29T01:04:39.793" v="73" actId="26606"/>
          <ac:spMkLst>
            <pc:docMk/>
            <pc:sldMk cId="134760040" sldId="257"/>
            <ac:spMk id="3" creationId="{9A295C42-E3CE-5CD3-3C2B-1ABD2F527FFB}"/>
          </ac:spMkLst>
        </pc:spChg>
        <pc:spChg chg="add del">
          <ac:chgData name="Gagana Uday Kumar" userId="d9be980f28472720" providerId="LiveId" clId="{5A529B77-629C-46AB-A97B-129FD5375D99}" dt="2024-04-29T01:06:35.647" v="97"/>
          <ac:spMkLst>
            <pc:docMk/>
            <pc:sldMk cId="134760040" sldId="257"/>
            <ac:spMk id="7" creationId="{B50AB553-2A96-4A92-96F2-93548E096954}"/>
          </ac:spMkLst>
        </pc:spChg>
        <pc:spChg chg="add del">
          <ac:chgData name="Gagana Uday Kumar" userId="d9be980f28472720" providerId="LiveId" clId="{5A529B77-629C-46AB-A97B-129FD5375D99}" dt="2024-04-29T01:04:25.545" v="70" actId="26606"/>
          <ac:spMkLst>
            <pc:docMk/>
            <pc:sldMk cId="134760040" sldId="257"/>
            <ac:spMk id="8" creationId="{324E43EB-867C-4B35-9A5C-E435157C7297}"/>
          </ac:spMkLst>
        </pc:spChg>
        <pc:spChg chg="add del">
          <ac:chgData name="Gagana Uday Kumar" userId="d9be980f28472720" providerId="LiveId" clId="{5A529B77-629C-46AB-A97B-129FD5375D99}" dt="2024-04-29T01:11:13.016" v="138" actId="26606"/>
          <ac:spMkLst>
            <pc:docMk/>
            <pc:sldMk cId="134760040" sldId="257"/>
            <ac:spMk id="9" creationId="{23E246C7-AE23-4B78-B596-A021E638F0E8}"/>
          </ac:spMkLst>
        </pc:spChg>
        <pc:spChg chg="add del">
          <ac:chgData name="Gagana Uday Kumar" userId="d9be980f28472720" providerId="LiveId" clId="{5A529B77-629C-46AB-A97B-129FD5375D99}" dt="2024-04-29T01:04:25.545" v="70" actId="26606"/>
          <ac:spMkLst>
            <pc:docMk/>
            <pc:sldMk cId="134760040" sldId="257"/>
            <ac:spMk id="10" creationId="{A7C0F5DA-B59F-4F13-8BB8-FFD8F2C572BC}"/>
          </ac:spMkLst>
        </pc:spChg>
        <pc:spChg chg="add del">
          <ac:chgData name="Gagana Uday Kumar" userId="d9be980f28472720" providerId="LiveId" clId="{5A529B77-629C-46AB-A97B-129FD5375D99}" dt="2024-04-29T01:07:45.042" v="102" actId="26606"/>
          <ac:spMkLst>
            <pc:docMk/>
            <pc:sldMk cId="134760040" sldId="257"/>
            <ac:spMk id="11" creationId="{23E246C7-AE23-4B78-B596-A021E638F0E8}"/>
          </ac:spMkLst>
        </pc:spChg>
        <pc:spChg chg="add del">
          <ac:chgData name="Gagana Uday Kumar" userId="d9be980f28472720" providerId="LiveId" clId="{5A529B77-629C-46AB-A97B-129FD5375D99}" dt="2024-04-29T01:04:25.545" v="70" actId="26606"/>
          <ac:spMkLst>
            <pc:docMk/>
            <pc:sldMk cId="134760040" sldId="257"/>
            <ac:spMk id="12" creationId="{9CEA1DEC-CC9E-4776-9E08-048A15BFA6CA}"/>
          </ac:spMkLst>
        </pc:spChg>
        <pc:spChg chg="add del">
          <ac:chgData name="Gagana Uday Kumar" userId="d9be980f28472720" providerId="LiveId" clId="{5A529B77-629C-46AB-A97B-129FD5375D99}" dt="2024-04-29T01:04:25.545" v="70" actId="26606"/>
          <ac:spMkLst>
            <pc:docMk/>
            <pc:sldMk cId="134760040" sldId="257"/>
            <ac:spMk id="14" creationId="{9CE399CF-F4B8-4832-A8CB-B93F6B1EF44B}"/>
          </ac:spMkLst>
        </pc:spChg>
        <pc:spChg chg="add del">
          <ac:chgData name="Gagana Uday Kumar" userId="d9be980f28472720" providerId="LiveId" clId="{5A529B77-629C-46AB-A97B-129FD5375D99}" dt="2024-04-29T01:04:25.545" v="70" actId="26606"/>
          <ac:spMkLst>
            <pc:docMk/>
            <pc:sldMk cId="134760040" sldId="257"/>
            <ac:spMk id="16" creationId="{1F23E73A-FDC8-462C-83C1-3AA8961449CF}"/>
          </ac:spMkLst>
        </pc:spChg>
        <pc:spChg chg="add del">
          <ac:chgData name="Gagana Uday Kumar" userId="d9be980f28472720" providerId="LiveId" clId="{5A529B77-629C-46AB-A97B-129FD5375D99}" dt="2024-04-29T01:12:03.028" v="151"/>
          <ac:spMkLst>
            <pc:docMk/>
            <pc:sldMk cId="134760040" sldId="257"/>
            <ac:spMk id="17" creationId="{C08B58CE-A486-4D86-A04C-CEBEC0C6EB27}"/>
          </ac:spMkLst>
        </pc:spChg>
        <pc:spChg chg="add del">
          <ac:chgData name="Gagana Uday Kumar" userId="d9be980f28472720" providerId="LiveId" clId="{5A529B77-629C-46AB-A97B-129FD5375D99}" dt="2024-04-29T03:22:21.225" v="803"/>
          <ac:spMkLst>
            <pc:docMk/>
            <pc:sldMk cId="134760040" sldId="257"/>
            <ac:spMk id="20" creationId="{C08B58CE-A486-4D86-A04C-CEBEC0C6EB27}"/>
          </ac:spMkLst>
        </pc:spChg>
        <pc:spChg chg="add del">
          <ac:chgData name="Gagana Uday Kumar" userId="d9be980f28472720" providerId="LiveId" clId="{5A529B77-629C-46AB-A97B-129FD5375D99}" dt="2024-04-29T03:27:19.528" v="848" actId="26606"/>
          <ac:spMkLst>
            <pc:docMk/>
            <pc:sldMk cId="134760040" sldId="257"/>
            <ac:spMk id="23" creationId="{7E9EE75A-A958-4EEE-91B6-38F7E7D24FB5}"/>
          </ac:spMkLst>
        </pc:spChg>
        <pc:spChg chg="add del">
          <ac:chgData name="Gagana Uday Kumar" userId="d9be980f28472720" providerId="LiveId" clId="{5A529B77-629C-46AB-A97B-129FD5375D99}" dt="2024-04-29T03:27:19.528" v="848" actId="26606"/>
          <ac:spMkLst>
            <pc:docMk/>
            <pc:sldMk cId="134760040" sldId="257"/>
            <ac:spMk id="24" creationId="{8F624702-F14C-406D-9285-9EC22551256D}"/>
          </ac:spMkLst>
        </pc:spChg>
        <pc:graphicFrameChg chg="add mod modGraphic">
          <ac:chgData name="Gagana Uday Kumar" userId="d9be980f28472720" providerId="LiveId" clId="{5A529B77-629C-46AB-A97B-129FD5375D99}" dt="2024-04-29T03:27:19.528" v="848" actId="26606"/>
          <ac:graphicFrameMkLst>
            <pc:docMk/>
            <pc:sldMk cId="134760040" sldId="257"/>
            <ac:graphicFrameMk id="5" creationId="{CFB34FEA-C3D3-0D9B-8E2C-A4EF849D3759}"/>
          </ac:graphicFrameMkLst>
        </pc:graphicFrameChg>
        <pc:picChg chg="add del mod">
          <ac:chgData name="Gagana Uday Kumar" userId="d9be980f28472720" providerId="LiveId" clId="{5A529B77-629C-46AB-A97B-129FD5375D99}" dt="2024-04-29T01:50:10.532" v="401" actId="478"/>
          <ac:picMkLst>
            <pc:docMk/>
            <pc:sldMk cId="134760040" sldId="257"/>
            <ac:picMk id="6" creationId="{F061BE57-F1F1-1896-780C-80D65603AED8}"/>
          </ac:picMkLst>
        </pc:picChg>
        <pc:picChg chg="add del">
          <ac:chgData name="Gagana Uday Kumar" userId="d9be980f28472720" providerId="LiveId" clId="{5A529B77-629C-46AB-A97B-129FD5375D99}" dt="2024-04-29T01:07:45.042" v="102" actId="26606"/>
          <ac:picMkLst>
            <pc:docMk/>
            <pc:sldMk cId="134760040" sldId="257"/>
            <ac:picMk id="13" creationId="{4388652C-EA91-4836-8F81-08E05C74EBC0}"/>
          </ac:picMkLst>
        </pc:picChg>
        <pc:picChg chg="add del">
          <ac:chgData name="Gagana Uday Kumar" userId="d9be980f28472720" providerId="LiveId" clId="{5A529B77-629C-46AB-A97B-129FD5375D99}" dt="2024-04-29T01:11:13.016" v="138" actId="26606"/>
          <ac:picMkLst>
            <pc:docMk/>
            <pc:sldMk cId="134760040" sldId="257"/>
            <ac:picMk id="15" creationId="{4388652C-EA91-4836-8F81-08E05C74EBC0}"/>
          </ac:picMkLst>
        </pc:picChg>
        <pc:picChg chg="add del">
          <ac:chgData name="Gagana Uday Kumar" userId="d9be980f28472720" providerId="LiveId" clId="{5A529B77-629C-46AB-A97B-129FD5375D99}" dt="2024-04-29T01:12:03.028" v="151"/>
          <ac:picMkLst>
            <pc:docMk/>
            <pc:sldMk cId="134760040" sldId="257"/>
            <ac:picMk id="18" creationId="{7EF397AE-0609-4FFB-A98F-ECD05F0EF2C1}"/>
          </ac:picMkLst>
        </pc:picChg>
        <pc:picChg chg="add del">
          <ac:chgData name="Gagana Uday Kumar" userId="d9be980f28472720" providerId="LiveId" clId="{5A529B77-629C-46AB-A97B-129FD5375D99}" dt="2024-04-29T01:12:03.028" v="151"/>
          <ac:picMkLst>
            <pc:docMk/>
            <pc:sldMk cId="134760040" sldId="257"/>
            <ac:picMk id="19" creationId="{FF0509A6-53B5-44A9-B59C-1D9C4DD3C2A3}"/>
          </ac:picMkLst>
        </pc:picChg>
        <pc:picChg chg="add del">
          <ac:chgData name="Gagana Uday Kumar" userId="d9be980f28472720" providerId="LiveId" clId="{5A529B77-629C-46AB-A97B-129FD5375D99}" dt="2024-04-29T03:22:21.225" v="803"/>
          <ac:picMkLst>
            <pc:docMk/>
            <pc:sldMk cId="134760040" sldId="257"/>
            <ac:picMk id="21" creationId="{7EF397AE-0609-4FFB-A98F-ECD05F0EF2C1}"/>
          </ac:picMkLst>
        </pc:picChg>
        <pc:picChg chg="add del">
          <ac:chgData name="Gagana Uday Kumar" userId="d9be980f28472720" providerId="LiveId" clId="{5A529B77-629C-46AB-A97B-129FD5375D99}" dt="2024-04-29T03:22:21.225" v="803"/>
          <ac:picMkLst>
            <pc:docMk/>
            <pc:sldMk cId="134760040" sldId="257"/>
            <ac:picMk id="22" creationId="{FF0509A6-53B5-44A9-B59C-1D9C4DD3C2A3}"/>
          </ac:picMkLst>
        </pc:picChg>
        <pc:picChg chg="add del">
          <ac:chgData name="Gagana Uday Kumar" userId="d9be980f28472720" providerId="LiveId" clId="{5A529B77-629C-46AB-A97B-129FD5375D99}" dt="2024-04-29T03:27:19.528" v="848" actId="26606"/>
          <ac:picMkLst>
            <pc:docMk/>
            <pc:sldMk cId="134760040" sldId="257"/>
            <ac:picMk id="25" creationId="{AE75593A-F97A-443A-991F-6101CD1E5527}"/>
          </ac:picMkLst>
        </pc:picChg>
      </pc:sldChg>
      <pc:sldChg chg="addSp delSp modSp mod modTransition setBg modAnim delDesignElem modNotesTx">
        <pc:chgData name="Gagana Uday Kumar" userId="d9be980f28472720" providerId="LiveId" clId="{5A529B77-629C-46AB-A97B-129FD5375D99}" dt="2024-05-05T16:55:26.363" v="2153"/>
        <pc:sldMkLst>
          <pc:docMk/>
          <pc:sldMk cId="4045313677" sldId="258"/>
        </pc:sldMkLst>
        <pc:spChg chg="mod">
          <ac:chgData name="Gagana Uday Kumar" userId="d9be980f28472720" providerId="LiveId" clId="{5A529B77-629C-46AB-A97B-129FD5375D99}" dt="2024-04-29T21:13:18.542" v="1099" actId="1076"/>
          <ac:spMkLst>
            <pc:docMk/>
            <pc:sldMk cId="4045313677" sldId="258"/>
            <ac:spMk id="2" creationId="{843538C5-DEDB-3715-7A92-D057E5405205}"/>
          </ac:spMkLst>
        </pc:spChg>
        <pc:spChg chg="mod">
          <ac:chgData name="Gagana Uday Kumar" userId="d9be980f28472720" providerId="LiveId" clId="{5A529B77-629C-46AB-A97B-129FD5375D99}" dt="2024-04-29T21:13:22.337" v="1100" actId="1076"/>
          <ac:spMkLst>
            <pc:docMk/>
            <pc:sldMk cId="4045313677" sldId="258"/>
            <ac:spMk id="3" creationId="{B97FDE53-F103-7EFD-A550-3F17DE26DFB3}"/>
          </ac:spMkLst>
        </pc:spChg>
        <pc:spChg chg="add del">
          <ac:chgData name="Gagana Uday Kumar" userId="d9be980f28472720" providerId="LiveId" clId="{5A529B77-629C-46AB-A97B-129FD5375D99}" dt="2024-04-29T01:03:40.596" v="60" actId="26606"/>
          <ac:spMkLst>
            <pc:docMk/>
            <pc:sldMk cId="4045313677" sldId="258"/>
            <ac:spMk id="9" creationId="{3E25BDA2-3F4D-4B38-90E7-989465ECDDCF}"/>
          </ac:spMkLst>
        </pc:spChg>
        <pc:spChg chg="add del">
          <ac:chgData name="Gagana Uday Kumar" userId="d9be980f28472720" providerId="LiveId" clId="{5A529B77-629C-46AB-A97B-129FD5375D99}" dt="2024-04-29T01:03:40.596" v="60" actId="26606"/>
          <ac:spMkLst>
            <pc:docMk/>
            <pc:sldMk cId="4045313677" sldId="258"/>
            <ac:spMk id="11" creationId="{F65EEA05-AD42-442F-B6C6-CB9FC289426E}"/>
          </ac:spMkLst>
        </pc:spChg>
        <pc:spChg chg="add del">
          <ac:chgData name="Gagana Uday Kumar" userId="d9be980f28472720" providerId="LiveId" clId="{5A529B77-629C-46AB-A97B-129FD5375D99}" dt="2024-04-29T01:03:40.596" v="60" actId="26606"/>
          <ac:spMkLst>
            <pc:docMk/>
            <pc:sldMk cId="4045313677" sldId="258"/>
            <ac:spMk id="13" creationId="{BC96869A-A70D-42F7-876F-605CB1718F20}"/>
          </ac:spMkLst>
        </pc:spChg>
        <pc:spChg chg="add del">
          <ac:chgData name="Gagana Uday Kumar" userId="d9be980f28472720" providerId="LiveId" clId="{5A529B77-629C-46AB-A97B-129FD5375D99}" dt="2024-04-29T01:03:40.596" v="60" actId="26606"/>
          <ac:spMkLst>
            <pc:docMk/>
            <pc:sldMk cId="4045313677" sldId="258"/>
            <ac:spMk id="15" creationId="{6CD407CC-EF5C-486F-9A14-7F681F986D17}"/>
          </ac:spMkLst>
        </pc:spChg>
        <pc:spChg chg="add del">
          <ac:chgData name="Gagana Uday Kumar" userId="d9be980f28472720" providerId="LiveId" clId="{5A529B77-629C-46AB-A97B-129FD5375D99}" dt="2024-04-29T01:05:38.757" v="75" actId="26606"/>
          <ac:spMkLst>
            <pc:docMk/>
            <pc:sldMk cId="4045313677" sldId="258"/>
            <ac:spMk id="17" creationId="{96CF2A2B-0745-440C-9224-C5C6A0A4286F}"/>
          </ac:spMkLst>
        </pc:spChg>
        <pc:spChg chg="add del">
          <ac:chgData name="Gagana Uday Kumar" userId="d9be980f28472720" providerId="LiveId" clId="{5A529B77-629C-46AB-A97B-129FD5375D99}" dt="2024-04-29T01:05:38.757" v="75" actId="26606"/>
          <ac:spMkLst>
            <pc:docMk/>
            <pc:sldMk cId="4045313677" sldId="258"/>
            <ac:spMk id="19" creationId="{75BE6D6B-84C9-4D2B-97EB-773B7369EF82}"/>
          </ac:spMkLst>
        </pc:spChg>
        <pc:spChg chg="add del">
          <ac:chgData name="Gagana Uday Kumar" userId="d9be980f28472720" providerId="LiveId" clId="{5A529B77-629C-46AB-A97B-129FD5375D99}" dt="2024-04-29T01:12:03.028" v="151"/>
          <ac:spMkLst>
            <pc:docMk/>
            <pc:sldMk cId="4045313677" sldId="258"/>
            <ac:spMk id="22" creationId="{23E246C7-AE23-4B78-B596-A021E638F0E8}"/>
          </ac:spMkLst>
        </pc:spChg>
        <pc:spChg chg="add del">
          <ac:chgData name="Gagana Uday Kumar" userId="d9be980f28472720" providerId="LiveId" clId="{5A529B77-629C-46AB-A97B-129FD5375D99}" dt="2024-04-29T01:05:42.025" v="77" actId="26606"/>
          <ac:spMkLst>
            <pc:docMk/>
            <pc:sldMk cId="4045313677" sldId="258"/>
            <ac:spMk id="23" creationId="{4BC99CB9-DDAD-44A2-8A1C-E3AF4E72DF5C}"/>
          </ac:spMkLst>
        </pc:spChg>
        <pc:spChg chg="add del">
          <ac:chgData name="Gagana Uday Kumar" userId="d9be980f28472720" providerId="LiveId" clId="{5A529B77-629C-46AB-A97B-129FD5375D99}" dt="2024-04-29T01:05:42.025" v="77" actId="26606"/>
          <ac:spMkLst>
            <pc:docMk/>
            <pc:sldMk cId="4045313677" sldId="258"/>
            <ac:spMk id="24" creationId="{64053CBF-3932-45FF-8285-EE5146085F3A}"/>
          </ac:spMkLst>
        </pc:spChg>
        <pc:spChg chg="add del">
          <ac:chgData name="Gagana Uday Kumar" userId="d9be980f28472720" providerId="LiveId" clId="{5A529B77-629C-46AB-A97B-129FD5375D99}" dt="2024-04-29T01:32:28.605" v="196" actId="26606"/>
          <ac:spMkLst>
            <pc:docMk/>
            <pc:sldMk cId="4045313677" sldId="258"/>
            <ac:spMk id="27" creationId="{23E246C7-AE23-4B78-B596-A021E638F0E8}"/>
          </ac:spMkLst>
        </pc:spChg>
        <pc:spChg chg="add del">
          <ac:chgData name="Gagana Uday Kumar" userId="d9be980f28472720" providerId="LiveId" clId="{5A529B77-629C-46AB-A97B-129FD5375D99}" dt="2024-04-29T03:26:28.760" v="841" actId="26606"/>
          <ac:spMkLst>
            <pc:docMk/>
            <pc:sldMk cId="4045313677" sldId="258"/>
            <ac:spMk id="29" creationId="{C08B58CE-A486-4D86-A04C-CEBEC0C6EB27}"/>
          </ac:spMkLst>
        </pc:spChg>
        <pc:spChg chg="add del">
          <ac:chgData name="Gagana Uday Kumar" userId="d9be980f28472720" providerId="LiveId" clId="{5A529B77-629C-46AB-A97B-129FD5375D99}" dt="2024-04-29T01:32:28.596" v="195" actId="26606"/>
          <ac:spMkLst>
            <pc:docMk/>
            <pc:sldMk cId="4045313677" sldId="258"/>
            <ac:spMk id="33" creationId="{C08B58CE-A486-4D86-A04C-CEBEC0C6EB27}"/>
          </ac:spMkLst>
        </pc:spChg>
        <pc:spChg chg="add del">
          <ac:chgData name="Gagana Uday Kumar" userId="d9be980f28472720" providerId="LiveId" clId="{5A529B77-629C-46AB-A97B-129FD5375D99}" dt="2024-04-29T03:29:27.812" v="868"/>
          <ac:spMkLst>
            <pc:docMk/>
            <pc:sldMk cId="4045313677" sldId="258"/>
            <ac:spMk id="34" creationId="{23E246C7-AE23-4B78-B596-A021E638F0E8}"/>
          </ac:spMkLst>
        </pc:spChg>
        <pc:spChg chg="add del">
          <ac:chgData name="Gagana Uday Kumar" userId="d9be980f28472720" providerId="LiveId" clId="{5A529B77-629C-46AB-A97B-129FD5375D99}" dt="2024-04-29T03:29:44.686" v="877"/>
          <ac:spMkLst>
            <pc:docMk/>
            <pc:sldMk cId="4045313677" sldId="258"/>
            <ac:spMk id="38" creationId="{23E246C7-AE23-4B78-B596-A021E638F0E8}"/>
          </ac:spMkLst>
        </pc:spChg>
        <pc:spChg chg="add del">
          <ac:chgData name="Gagana Uday Kumar" userId="d9be980f28472720" providerId="LiveId" clId="{5A529B77-629C-46AB-A97B-129FD5375D99}" dt="2024-04-29T03:22:21.225" v="803"/>
          <ac:spMkLst>
            <pc:docMk/>
            <pc:sldMk cId="4045313677" sldId="258"/>
            <ac:spMk id="39" creationId="{23E246C7-AE23-4B78-B596-A021E638F0E8}"/>
          </ac:spMkLst>
        </pc:spChg>
        <pc:spChg chg="add">
          <ac:chgData name="Gagana Uday Kumar" userId="d9be980f28472720" providerId="LiveId" clId="{5A529B77-629C-46AB-A97B-129FD5375D99}" dt="2024-04-29T03:29:52.287" v="880" actId="26606"/>
          <ac:spMkLst>
            <pc:docMk/>
            <pc:sldMk cId="4045313677" sldId="258"/>
            <ac:spMk id="42" creationId="{C08B58CE-A486-4D86-A04C-CEBEC0C6EB27}"/>
          </ac:spMkLst>
        </pc:spChg>
        <pc:grpChg chg="add del">
          <ac:chgData name="Gagana Uday Kumar" userId="d9be980f28472720" providerId="LiveId" clId="{5A529B77-629C-46AB-A97B-129FD5375D99}" dt="2024-04-29T01:05:42.025" v="77" actId="26606"/>
          <ac:grpSpMkLst>
            <pc:docMk/>
            <pc:sldMk cId="4045313677" sldId="258"/>
            <ac:grpSpMk id="25" creationId="{2E751C04-BEA6-446B-A678-9C74819EBD4C}"/>
          </ac:grpSpMkLst>
        </pc:grpChg>
        <pc:grpChg chg="add del">
          <ac:chgData name="Gagana Uday Kumar" userId="d9be980f28472720" providerId="LiveId" clId="{5A529B77-629C-46AB-A97B-129FD5375D99}" dt="2024-04-29T01:05:42.025" v="77" actId="26606"/>
          <ac:grpSpMkLst>
            <pc:docMk/>
            <pc:sldMk cId="4045313677" sldId="258"/>
            <ac:grpSpMk id="30" creationId="{B63ACBA3-DEFD-4C6D-BBA0-64468FA99C2D}"/>
          </ac:grpSpMkLst>
        </pc:grpChg>
        <pc:picChg chg="add del mod">
          <ac:chgData name="Gagana Uday Kumar" userId="d9be980f28472720" providerId="LiveId" clId="{5A529B77-629C-46AB-A97B-129FD5375D99}" dt="2024-05-05T16:54:46.069" v="2152"/>
          <ac:picMkLst>
            <pc:docMk/>
            <pc:sldMk cId="4045313677" sldId="258"/>
            <ac:picMk id="12" creationId="{76E00070-A0FF-A6D6-8941-43A6FA6BFF0A}"/>
          </ac:picMkLst>
        </pc:picChg>
        <pc:picChg chg="add del">
          <ac:chgData name="Gagana Uday Kumar" userId="d9be980f28472720" providerId="LiveId" clId="{5A529B77-629C-46AB-A97B-129FD5375D99}" dt="2024-04-29T01:05:38.757" v="75" actId="26606"/>
          <ac:picMkLst>
            <pc:docMk/>
            <pc:sldMk cId="4045313677" sldId="258"/>
            <ac:picMk id="20" creationId="{605E8FDA-BB0C-5D87-338C-A2667270428A}"/>
          </ac:picMkLst>
        </pc:picChg>
        <pc:picChg chg="add mod">
          <ac:chgData name="Gagana Uday Kumar" userId="d9be980f28472720" providerId="LiveId" clId="{5A529B77-629C-46AB-A97B-129FD5375D99}" dt="2024-04-29T21:13:14.429" v="1098" actId="1076"/>
          <ac:picMkLst>
            <pc:docMk/>
            <pc:sldMk cId="4045313677" sldId="258"/>
            <ac:picMk id="21" creationId="{0600EBC9-0507-DAEB-8C7E-D48551D4819F}"/>
          </ac:picMkLst>
        </pc:picChg>
        <pc:picChg chg="add del">
          <ac:chgData name="Gagana Uday Kumar" userId="d9be980f28472720" providerId="LiveId" clId="{5A529B77-629C-46AB-A97B-129FD5375D99}" dt="2024-04-29T01:12:03.028" v="151"/>
          <ac:picMkLst>
            <pc:docMk/>
            <pc:sldMk cId="4045313677" sldId="258"/>
            <ac:picMk id="26" creationId="{4388652C-EA91-4836-8F81-08E05C74EBC0}"/>
          </ac:picMkLst>
        </pc:picChg>
        <pc:picChg chg="add del">
          <ac:chgData name="Gagana Uday Kumar" userId="d9be980f28472720" providerId="LiveId" clId="{5A529B77-629C-46AB-A97B-129FD5375D99}" dt="2024-04-29T01:32:28.605" v="196" actId="26606"/>
          <ac:picMkLst>
            <pc:docMk/>
            <pc:sldMk cId="4045313677" sldId="258"/>
            <ac:picMk id="28" creationId="{4388652C-EA91-4836-8F81-08E05C74EBC0}"/>
          </ac:picMkLst>
        </pc:picChg>
        <pc:picChg chg="add del">
          <ac:chgData name="Gagana Uday Kumar" userId="d9be980f28472720" providerId="LiveId" clId="{5A529B77-629C-46AB-A97B-129FD5375D99}" dt="2024-04-29T03:26:28.760" v="841" actId="26606"/>
          <ac:picMkLst>
            <pc:docMk/>
            <pc:sldMk cId="4045313677" sldId="258"/>
            <ac:picMk id="31" creationId="{7EF397AE-0609-4FFB-A98F-ECD05F0EF2C1}"/>
          </ac:picMkLst>
        </pc:picChg>
        <pc:picChg chg="add del">
          <ac:chgData name="Gagana Uday Kumar" userId="d9be980f28472720" providerId="LiveId" clId="{5A529B77-629C-46AB-A97B-129FD5375D99}" dt="2024-04-29T03:26:28.760" v="841" actId="26606"/>
          <ac:picMkLst>
            <pc:docMk/>
            <pc:sldMk cId="4045313677" sldId="258"/>
            <ac:picMk id="32" creationId="{FF0509A6-53B5-44A9-B59C-1D9C4DD3C2A3}"/>
          </ac:picMkLst>
        </pc:picChg>
        <pc:picChg chg="add del">
          <ac:chgData name="Gagana Uday Kumar" userId="d9be980f28472720" providerId="LiveId" clId="{5A529B77-629C-46AB-A97B-129FD5375D99}" dt="2024-04-29T01:32:28.596" v="195" actId="26606"/>
          <ac:picMkLst>
            <pc:docMk/>
            <pc:sldMk cId="4045313677" sldId="258"/>
            <ac:picMk id="35" creationId="{7EF397AE-0609-4FFB-A98F-ECD05F0EF2C1}"/>
          </ac:picMkLst>
        </pc:picChg>
        <pc:picChg chg="add del">
          <ac:chgData name="Gagana Uday Kumar" userId="d9be980f28472720" providerId="LiveId" clId="{5A529B77-629C-46AB-A97B-129FD5375D99}" dt="2024-04-29T03:29:27.812" v="868"/>
          <ac:picMkLst>
            <pc:docMk/>
            <pc:sldMk cId="4045313677" sldId="258"/>
            <ac:picMk id="36" creationId="{4388652C-EA91-4836-8F81-08E05C74EBC0}"/>
          </ac:picMkLst>
        </pc:picChg>
        <pc:picChg chg="add del">
          <ac:chgData name="Gagana Uday Kumar" userId="d9be980f28472720" providerId="LiveId" clId="{5A529B77-629C-46AB-A97B-129FD5375D99}" dt="2024-04-29T01:32:28.596" v="195" actId="26606"/>
          <ac:picMkLst>
            <pc:docMk/>
            <pc:sldMk cId="4045313677" sldId="258"/>
            <ac:picMk id="37" creationId="{FF0509A6-53B5-44A9-B59C-1D9C4DD3C2A3}"/>
          </ac:picMkLst>
        </pc:picChg>
        <pc:picChg chg="add del">
          <ac:chgData name="Gagana Uday Kumar" userId="d9be980f28472720" providerId="LiveId" clId="{5A529B77-629C-46AB-A97B-129FD5375D99}" dt="2024-04-29T03:22:21.225" v="803"/>
          <ac:picMkLst>
            <pc:docMk/>
            <pc:sldMk cId="4045313677" sldId="258"/>
            <ac:picMk id="40" creationId="{4388652C-EA91-4836-8F81-08E05C74EBC0}"/>
          </ac:picMkLst>
        </pc:picChg>
        <pc:picChg chg="add del">
          <ac:chgData name="Gagana Uday Kumar" userId="d9be980f28472720" providerId="LiveId" clId="{5A529B77-629C-46AB-A97B-129FD5375D99}" dt="2024-04-29T03:29:44.686" v="877"/>
          <ac:picMkLst>
            <pc:docMk/>
            <pc:sldMk cId="4045313677" sldId="258"/>
            <ac:picMk id="41" creationId="{4388652C-EA91-4836-8F81-08E05C74EBC0}"/>
          </ac:picMkLst>
        </pc:picChg>
        <pc:picChg chg="add">
          <ac:chgData name="Gagana Uday Kumar" userId="d9be980f28472720" providerId="LiveId" clId="{5A529B77-629C-46AB-A97B-129FD5375D99}" dt="2024-04-29T03:29:52.287" v="880" actId="26606"/>
          <ac:picMkLst>
            <pc:docMk/>
            <pc:sldMk cId="4045313677" sldId="258"/>
            <ac:picMk id="43" creationId="{7EF397AE-0609-4FFB-A98F-ECD05F0EF2C1}"/>
          </ac:picMkLst>
        </pc:picChg>
        <pc:picChg chg="add">
          <ac:chgData name="Gagana Uday Kumar" userId="d9be980f28472720" providerId="LiveId" clId="{5A529B77-629C-46AB-A97B-129FD5375D99}" dt="2024-04-29T03:29:52.287" v="880" actId="26606"/>
          <ac:picMkLst>
            <pc:docMk/>
            <pc:sldMk cId="4045313677" sldId="258"/>
            <ac:picMk id="44" creationId="{FF0509A6-53B5-44A9-B59C-1D9C4DD3C2A3}"/>
          </ac:picMkLst>
        </pc:picChg>
        <pc:picChg chg="add del mod ord">
          <ac:chgData name="Gagana Uday Kumar" userId="d9be980f28472720" providerId="LiveId" clId="{5A529B77-629C-46AB-A97B-129FD5375D99}" dt="2024-05-05T16:55:26.363" v="2153"/>
          <ac:picMkLst>
            <pc:docMk/>
            <pc:sldMk cId="4045313677" sldId="258"/>
            <ac:picMk id="45" creationId="{603CF098-94A2-32F5-25DD-E43C7445ED51}"/>
          </ac:picMkLst>
        </pc:picChg>
        <pc:picChg chg="add mod">
          <ac:chgData name="Gagana Uday Kumar" userId="d9be980f28472720" providerId="LiveId" clId="{5A529B77-629C-46AB-A97B-129FD5375D99}" dt="2024-05-05T16:55:26.363" v="2153"/>
          <ac:picMkLst>
            <pc:docMk/>
            <pc:sldMk cId="4045313677" sldId="258"/>
            <ac:picMk id="46" creationId="{59169F40-A2DF-40CE-6E65-33705AE19987}"/>
          </ac:picMkLst>
        </pc:picChg>
        <pc:cxnChg chg="add del">
          <ac:chgData name="Gagana Uday Kumar" userId="d9be980f28472720" providerId="LiveId" clId="{5A529B77-629C-46AB-A97B-129FD5375D99}" dt="2024-04-29T01:03:40.596" v="60" actId="26606"/>
          <ac:cxnSpMkLst>
            <pc:docMk/>
            <pc:sldMk cId="4045313677" sldId="258"/>
            <ac:cxnSpMk id="16" creationId="{0DD76B5F-5BAA-48C6-9065-9AEF15D30B4E}"/>
          </ac:cxnSpMkLst>
        </pc:cxnChg>
      </pc:sldChg>
      <pc:sldChg chg="addSp delSp modSp mod modTransition setBg modAnim delDesignElem modNotesTx">
        <pc:chgData name="Gagana Uday Kumar" userId="d9be980f28472720" providerId="LiveId" clId="{5A529B77-629C-46AB-A97B-129FD5375D99}" dt="2024-05-05T16:56:14.989" v="2156"/>
        <pc:sldMkLst>
          <pc:docMk/>
          <pc:sldMk cId="3536049022" sldId="259"/>
        </pc:sldMkLst>
        <pc:spChg chg="mod">
          <ac:chgData name="Gagana Uday Kumar" userId="d9be980f28472720" providerId="LiveId" clId="{5A529B77-629C-46AB-A97B-129FD5375D99}" dt="2024-04-29T03:29:49.351" v="879" actId="26606"/>
          <ac:spMkLst>
            <pc:docMk/>
            <pc:sldMk cId="3536049022" sldId="259"/>
            <ac:spMk id="2" creationId="{4BC26DEE-07F8-923B-416E-1584793FF057}"/>
          </ac:spMkLst>
        </pc:spChg>
        <pc:spChg chg="mod">
          <ac:chgData name="Gagana Uday Kumar" userId="d9be980f28472720" providerId="LiveId" clId="{5A529B77-629C-46AB-A97B-129FD5375D99}" dt="2024-04-29T21:12:07.417" v="1083"/>
          <ac:spMkLst>
            <pc:docMk/>
            <pc:sldMk cId="3536049022" sldId="259"/>
            <ac:spMk id="3" creationId="{020AE6A5-841C-4F46-9E8C-9EA33DD0E025}"/>
          </ac:spMkLst>
        </pc:spChg>
        <pc:spChg chg="add del">
          <ac:chgData name="Gagana Uday Kumar" userId="d9be980f28472720" providerId="LiveId" clId="{5A529B77-629C-46AB-A97B-129FD5375D99}" dt="2024-04-29T03:22:21.225" v="803"/>
          <ac:spMkLst>
            <pc:docMk/>
            <pc:sldMk cId="3536049022" sldId="259"/>
            <ac:spMk id="8" creationId="{23E246C7-AE23-4B78-B596-A021E638F0E8}"/>
          </ac:spMkLst>
        </pc:spChg>
        <pc:spChg chg="add del">
          <ac:chgData name="Gagana Uday Kumar" userId="d9be980f28472720" providerId="LiveId" clId="{5A529B77-629C-46AB-A97B-129FD5375D99}" dt="2024-04-29T01:12:03.028" v="151"/>
          <ac:spMkLst>
            <pc:docMk/>
            <pc:sldMk cId="3536049022" sldId="259"/>
            <ac:spMk id="9" creationId="{23E246C7-AE23-4B78-B596-A021E638F0E8}"/>
          </ac:spMkLst>
        </pc:spChg>
        <pc:spChg chg="add del">
          <ac:chgData name="Gagana Uday Kumar" userId="d9be980f28472720" providerId="LiveId" clId="{5A529B77-629C-46AB-A97B-129FD5375D99}" dt="2024-04-29T03:26:32.451" v="843" actId="26606"/>
          <ac:spMkLst>
            <pc:docMk/>
            <pc:sldMk cId="3536049022" sldId="259"/>
            <ac:spMk id="15" creationId="{23E246C7-AE23-4B78-B596-A021E638F0E8}"/>
          </ac:spMkLst>
        </pc:spChg>
        <pc:spChg chg="add del">
          <ac:chgData name="Gagana Uday Kumar" userId="d9be980f28472720" providerId="LiveId" clId="{5A529B77-629C-46AB-A97B-129FD5375D99}" dt="2024-04-29T03:29:44.686" v="877"/>
          <ac:spMkLst>
            <pc:docMk/>
            <pc:sldMk cId="3536049022" sldId="259"/>
            <ac:spMk id="17" creationId="{23E246C7-AE23-4B78-B596-A021E638F0E8}"/>
          </ac:spMkLst>
        </pc:spChg>
        <pc:spChg chg="add">
          <ac:chgData name="Gagana Uday Kumar" userId="d9be980f28472720" providerId="LiveId" clId="{5A529B77-629C-46AB-A97B-129FD5375D99}" dt="2024-04-29T03:29:49.351" v="879" actId="26606"/>
          <ac:spMkLst>
            <pc:docMk/>
            <pc:sldMk cId="3536049022" sldId="259"/>
            <ac:spMk id="19" creationId="{C08B58CE-A486-4D86-A04C-CEBEC0C6EB27}"/>
          </ac:spMkLst>
        </pc:spChg>
        <pc:spChg chg="add del">
          <ac:chgData name="Gagana Uday Kumar" userId="d9be980f28472720" providerId="LiveId" clId="{5A529B77-629C-46AB-A97B-129FD5375D99}" dt="2024-04-29T03:29:27.812" v="868"/>
          <ac:spMkLst>
            <pc:docMk/>
            <pc:sldMk cId="3536049022" sldId="259"/>
            <ac:spMk id="21" creationId="{23E246C7-AE23-4B78-B596-A021E638F0E8}"/>
          </ac:spMkLst>
        </pc:spChg>
        <pc:picChg chg="add mod">
          <ac:chgData name="Gagana Uday Kumar" userId="d9be980f28472720" providerId="LiveId" clId="{5A529B77-629C-46AB-A97B-129FD5375D99}" dt="2024-04-29T03:29:49.351" v="879" actId="26606"/>
          <ac:picMkLst>
            <pc:docMk/>
            <pc:sldMk cId="3536049022" sldId="259"/>
            <ac:picMk id="5" creationId="{CDEC4764-FA0D-A5AE-11D1-5C83B47D3353}"/>
          </ac:picMkLst>
        </pc:picChg>
        <pc:picChg chg="add del">
          <ac:chgData name="Gagana Uday Kumar" userId="d9be980f28472720" providerId="LiveId" clId="{5A529B77-629C-46AB-A97B-129FD5375D99}" dt="2024-04-29T01:12:03.028" v="151"/>
          <ac:picMkLst>
            <pc:docMk/>
            <pc:sldMk cId="3536049022" sldId="259"/>
            <ac:picMk id="11" creationId="{4388652C-EA91-4836-8F81-08E05C74EBC0}"/>
          </ac:picMkLst>
        </pc:picChg>
        <pc:picChg chg="add del">
          <ac:chgData name="Gagana Uday Kumar" userId="d9be980f28472720" providerId="LiveId" clId="{5A529B77-629C-46AB-A97B-129FD5375D99}" dt="2024-04-29T03:22:21.225" v="803"/>
          <ac:picMkLst>
            <pc:docMk/>
            <pc:sldMk cId="3536049022" sldId="259"/>
            <ac:picMk id="13" creationId="{4388652C-EA91-4836-8F81-08E05C74EBC0}"/>
          </ac:picMkLst>
        </pc:picChg>
        <pc:picChg chg="add del">
          <ac:chgData name="Gagana Uday Kumar" userId="d9be980f28472720" providerId="LiveId" clId="{5A529B77-629C-46AB-A97B-129FD5375D99}" dt="2024-04-29T03:26:32.451" v="843" actId="26606"/>
          <ac:picMkLst>
            <pc:docMk/>
            <pc:sldMk cId="3536049022" sldId="259"/>
            <ac:picMk id="16" creationId="{4388652C-EA91-4836-8F81-08E05C74EBC0}"/>
          </ac:picMkLst>
        </pc:picChg>
        <pc:picChg chg="add del">
          <ac:chgData name="Gagana Uday Kumar" userId="d9be980f28472720" providerId="LiveId" clId="{5A529B77-629C-46AB-A97B-129FD5375D99}" dt="2024-04-29T03:29:44.686" v="877"/>
          <ac:picMkLst>
            <pc:docMk/>
            <pc:sldMk cId="3536049022" sldId="259"/>
            <ac:picMk id="18" creationId="{4388652C-EA91-4836-8F81-08E05C74EBC0}"/>
          </ac:picMkLst>
        </pc:picChg>
        <pc:picChg chg="add">
          <ac:chgData name="Gagana Uday Kumar" userId="d9be980f28472720" providerId="LiveId" clId="{5A529B77-629C-46AB-A97B-129FD5375D99}" dt="2024-04-29T03:29:49.351" v="879" actId="26606"/>
          <ac:picMkLst>
            <pc:docMk/>
            <pc:sldMk cId="3536049022" sldId="259"/>
            <ac:picMk id="20" creationId="{7EF397AE-0609-4FFB-A98F-ECD05F0EF2C1}"/>
          </ac:picMkLst>
        </pc:picChg>
        <pc:picChg chg="add">
          <ac:chgData name="Gagana Uday Kumar" userId="d9be980f28472720" providerId="LiveId" clId="{5A529B77-629C-46AB-A97B-129FD5375D99}" dt="2024-04-29T03:29:49.351" v="879" actId="26606"/>
          <ac:picMkLst>
            <pc:docMk/>
            <pc:sldMk cId="3536049022" sldId="259"/>
            <ac:picMk id="22" creationId="{FF0509A6-53B5-44A9-B59C-1D9C4DD3C2A3}"/>
          </ac:picMkLst>
        </pc:picChg>
        <pc:picChg chg="add del">
          <ac:chgData name="Gagana Uday Kumar" userId="d9be980f28472720" providerId="LiveId" clId="{5A529B77-629C-46AB-A97B-129FD5375D99}" dt="2024-04-29T03:29:27.812" v="868"/>
          <ac:picMkLst>
            <pc:docMk/>
            <pc:sldMk cId="3536049022" sldId="259"/>
            <ac:picMk id="23" creationId="{4388652C-EA91-4836-8F81-08E05C74EBC0}"/>
          </ac:picMkLst>
        </pc:picChg>
        <pc:picChg chg="add del mod">
          <ac:chgData name="Gagana Uday Kumar" userId="d9be980f28472720" providerId="LiveId" clId="{5A529B77-629C-46AB-A97B-129FD5375D99}" dt="2024-05-05T16:55:47.808" v="2155"/>
          <ac:picMkLst>
            <pc:docMk/>
            <pc:sldMk cId="3536049022" sldId="259"/>
            <ac:picMk id="24" creationId="{E367ED64-52AA-22AF-FC1E-B016D33CBD73}"/>
          </ac:picMkLst>
        </pc:picChg>
        <pc:picChg chg="add del mod ord">
          <ac:chgData name="Gagana Uday Kumar" userId="d9be980f28472720" providerId="LiveId" clId="{5A529B77-629C-46AB-A97B-129FD5375D99}" dt="2024-05-05T16:56:14.989" v="2156"/>
          <ac:picMkLst>
            <pc:docMk/>
            <pc:sldMk cId="3536049022" sldId="259"/>
            <ac:picMk id="27" creationId="{3CFEA261-8E59-29BC-DDE4-F793FCD95282}"/>
          </ac:picMkLst>
        </pc:picChg>
        <pc:picChg chg="add mod">
          <ac:chgData name="Gagana Uday Kumar" userId="d9be980f28472720" providerId="LiveId" clId="{5A529B77-629C-46AB-A97B-129FD5375D99}" dt="2024-05-05T16:56:14.989" v="2156"/>
          <ac:picMkLst>
            <pc:docMk/>
            <pc:sldMk cId="3536049022" sldId="259"/>
            <ac:picMk id="28" creationId="{3EB68E77-180E-B2C3-1CD9-1E4F737DC0F9}"/>
          </ac:picMkLst>
        </pc:picChg>
      </pc:sldChg>
      <pc:sldChg chg="addSp delSp modSp mod modTransition setBg modAnim delDesignElem modNotesTx">
        <pc:chgData name="Gagana Uday Kumar" userId="d9be980f28472720" providerId="LiveId" clId="{5A529B77-629C-46AB-A97B-129FD5375D99}" dt="2024-05-05T16:56:47.069" v="2159"/>
        <pc:sldMkLst>
          <pc:docMk/>
          <pc:sldMk cId="2200755876" sldId="260"/>
        </pc:sldMkLst>
        <pc:spChg chg="mod">
          <ac:chgData name="Gagana Uday Kumar" userId="d9be980f28472720" providerId="LiveId" clId="{5A529B77-629C-46AB-A97B-129FD5375D99}" dt="2024-04-29T03:29:46.726" v="878" actId="26606"/>
          <ac:spMkLst>
            <pc:docMk/>
            <pc:sldMk cId="2200755876" sldId="260"/>
            <ac:spMk id="2" creationId="{3D647687-158F-2CB9-E6EE-C62EEEB213C7}"/>
          </ac:spMkLst>
        </pc:spChg>
        <pc:spChg chg="mod">
          <ac:chgData name="Gagana Uday Kumar" userId="d9be980f28472720" providerId="LiveId" clId="{5A529B77-629C-46AB-A97B-129FD5375D99}" dt="2024-04-29T03:29:46.726" v="878" actId="26606"/>
          <ac:spMkLst>
            <pc:docMk/>
            <pc:sldMk cId="2200755876" sldId="260"/>
            <ac:spMk id="3" creationId="{FDBD3ECF-0728-0FFF-1FD9-814A1792E507}"/>
          </ac:spMkLst>
        </pc:spChg>
        <pc:spChg chg="add del">
          <ac:chgData name="Gagana Uday Kumar" userId="d9be980f28472720" providerId="LiveId" clId="{5A529B77-629C-46AB-A97B-129FD5375D99}" dt="2024-04-29T03:22:21.225" v="803"/>
          <ac:spMkLst>
            <pc:docMk/>
            <pc:sldMk cId="2200755876" sldId="260"/>
            <ac:spMk id="7" creationId="{C08B58CE-A486-4D86-A04C-CEBEC0C6EB27}"/>
          </ac:spMkLst>
        </pc:spChg>
        <pc:spChg chg="add del">
          <ac:chgData name="Gagana Uday Kumar" userId="d9be980f28472720" providerId="LiveId" clId="{5A529B77-629C-46AB-A97B-129FD5375D99}" dt="2024-04-29T01:11:34.421" v="140" actId="26606"/>
          <ac:spMkLst>
            <pc:docMk/>
            <pc:sldMk cId="2200755876" sldId="260"/>
            <ac:spMk id="9" creationId="{23E246C7-AE23-4B78-B596-A021E638F0E8}"/>
          </ac:spMkLst>
        </pc:spChg>
        <pc:spChg chg="add del">
          <ac:chgData name="Gagana Uday Kumar" userId="d9be980f28472720" providerId="LiveId" clId="{5A529B77-629C-46AB-A97B-129FD5375D99}" dt="2024-04-29T01:31:12.407" v="187" actId="26606"/>
          <ac:spMkLst>
            <pc:docMk/>
            <pc:sldMk cId="2200755876" sldId="260"/>
            <ac:spMk id="10" creationId="{C08B58CE-A486-4D86-A04C-CEBEC0C6EB27}"/>
          </ac:spMkLst>
        </pc:spChg>
        <pc:spChg chg="add del">
          <ac:chgData name="Gagana Uday Kumar" userId="d9be980f28472720" providerId="LiveId" clId="{5A529B77-629C-46AB-A97B-129FD5375D99}" dt="2024-04-29T03:29:27.812" v="868"/>
          <ac:spMkLst>
            <pc:docMk/>
            <pc:sldMk cId="2200755876" sldId="260"/>
            <ac:spMk id="15" creationId="{C08B58CE-A486-4D86-A04C-CEBEC0C6EB27}"/>
          </ac:spMkLst>
        </pc:spChg>
        <pc:spChg chg="add del">
          <ac:chgData name="Gagana Uday Kumar" userId="d9be980f28472720" providerId="LiveId" clId="{5A529B77-629C-46AB-A97B-129FD5375D99}" dt="2024-04-29T01:12:03.028" v="151"/>
          <ac:spMkLst>
            <pc:docMk/>
            <pc:sldMk cId="2200755876" sldId="260"/>
            <ac:spMk id="16" creationId="{C08B58CE-A486-4D86-A04C-CEBEC0C6EB27}"/>
          </ac:spMkLst>
        </pc:spChg>
        <pc:spChg chg="add">
          <ac:chgData name="Gagana Uday Kumar" userId="d9be980f28472720" providerId="LiveId" clId="{5A529B77-629C-46AB-A97B-129FD5375D99}" dt="2024-04-29T03:29:46.726" v="878" actId="26606"/>
          <ac:spMkLst>
            <pc:docMk/>
            <pc:sldMk cId="2200755876" sldId="260"/>
            <ac:spMk id="21" creationId="{C08B58CE-A486-4D86-A04C-CEBEC0C6EB27}"/>
          </ac:spMkLst>
        </pc:spChg>
        <pc:picChg chg="add mod">
          <ac:chgData name="Gagana Uday Kumar" userId="d9be980f28472720" providerId="LiveId" clId="{5A529B77-629C-46AB-A97B-129FD5375D99}" dt="2024-05-04T00:19:07.916" v="1662" actId="1076"/>
          <ac:picMkLst>
            <pc:docMk/>
            <pc:sldMk cId="2200755876" sldId="260"/>
            <ac:picMk id="4" creationId="{2527EDF4-2B9D-5578-D078-86BC81F911ED}"/>
          </ac:picMkLst>
        </pc:picChg>
        <pc:picChg chg="add del mod">
          <ac:chgData name="Gagana Uday Kumar" userId="d9be980f28472720" providerId="LiveId" clId="{5A529B77-629C-46AB-A97B-129FD5375D99}" dt="2024-04-29T21:21:21.989" v="1115" actId="478"/>
          <ac:picMkLst>
            <pc:docMk/>
            <pc:sldMk cId="2200755876" sldId="260"/>
            <ac:picMk id="5" creationId="{20A074B7-D98E-E2F5-16A8-1F0BC2CEA708}"/>
          </ac:picMkLst>
        </pc:picChg>
        <pc:picChg chg="add del">
          <ac:chgData name="Gagana Uday Kumar" userId="d9be980f28472720" providerId="LiveId" clId="{5A529B77-629C-46AB-A97B-129FD5375D99}" dt="2024-04-29T03:22:21.225" v="803"/>
          <ac:picMkLst>
            <pc:docMk/>
            <pc:sldMk cId="2200755876" sldId="260"/>
            <ac:picMk id="8" creationId="{7EF397AE-0609-4FFB-A98F-ECD05F0EF2C1}"/>
          </ac:picMkLst>
        </pc:picChg>
        <pc:picChg chg="add del">
          <ac:chgData name="Gagana Uday Kumar" userId="d9be980f28472720" providerId="LiveId" clId="{5A529B77-629C-46AB-A97B-129FD5375D99}" dt="2024-04-29T01:11:34.421" v="140" actId="26606"/>
          <ac:picMkLst>
            <pc:docMk/>
            <pc:sldMk cId="2200755876" sldId="260"/>
            <ac:picMk id="11" creationId="{4388652C-EA91-4836-8F81-08E05C74EBC0}"/>
          </ac:picMkLst>
        </pc:picChg>
        <pc:picChg chg="add del">
          <ac:chgData name="Gagana Uday Kumar" userId="d9be980f28472720" providerId="LiveId" clId="{5A529B77-629C-46AB-A97B-129FD5375D99}" dt="2024-04-29T01:31:12.407" v="187" actId="26606"/>
          <ac:picMkLst>
            <pc:docMk/>
            <pc:sldMk cId="2200755876" sldId="260"/>
            <ac:picMk id="12" creationId="{7EF397AE-0609-4FFB-A98F-ECD05F0EF2C1}"/>
          </ac:picMkLst>
        </pc:picChg>
        <pc:picChg chg="add del">
          <ac:chgData name="Gagana Uday Kumar" userId="d9be980f28472720" providerId="LiveId" clId="{5A529B77-629C-46AB-A97B-129FD5375D99}" dt="2024-04-29T03:22:21.225" v="803"/>
          <ac:picMkLst>
            <pc:docMk/>
            <pc:sldMk cId="2200755876" sldId="260"/>
            <ac:picMk id="13" creationId="{FF0509A6-53B5-44A9-B59C-1D9C4DD3C2A3}"/>
          </ac:picMkLst>
        </pc:picChg>
        <pc:picChg chg="add del">
          <ac:chgData name="Gagana Uday Kumar" userId="d9be980f28472720" providerId="LiveId" clId="{5A529B77-629C-46AB-A97B-129FD5375D99}" dt="2024-04-29T01:31:12.407" v="187" actId="26606"/>
          <ac:picMkLst>
            <pc:docMk/>
            <pc:sldMk cId="2200755876" sldId="260"/>
            <ac:picMk id="14" creationId="{FF0509A6-53B5-44A9-B59C-1D9C4DD3C2A3}"/>
          </ac:picMkLst>
        </pc:picChg>
        <pc:picChg chg="add del">
          <ac:chgData name="Gagana Uday Kumar" userId="d9be980f28472720" providerId="LiveId" clId="{5A529B77-629C-46AB-A97B-129FD5375D99}" dt="2024-04-29T03:29:27.812" v="868"/>
          <ac:picMkLst>
            <pc:docMk/>
            <pc:sldMk cId="2200755876" sldId="260"/>
            <ac:picMk id="17" creationId="{7EF397AE-0609-4FFB-A98F-ECD05F0EF2C1}"/>
          </ac:picMkLst>
        </pc:picChg>
        <pc:picChg chg="add del">
          <ac:chgData name="Gagana Uday Kumar" userId="d9be980f28472720" providerId="LiveId" clId="{5A529B77-629C-46AB-A97B-129FD5375D99}" dt="2024-04-29T01:12:03.028" v="151"/>
          <ac:picMkLst>
            <pc:docMk/>
            <pc:sldMk cId="2200755876" sldId="260"/>
            <ac:picMk id="18" creationId="{7EF397AE-0609-4FFB-A98F-ECD05F0EF2C1}"/>
          </ac:picMkLst>
        </pc:picChg>
        <pc:picChg chg="add del">
          <ac:chgData name="Gagana Uday Kumar" userId="d9be980f28472720" providerId="LiveId" clId="{5A529B77-629C-46AB-A97B-129FD5375D99}" dt="2024-04-29T03:29:27.812" v="868"/>
          <ac:picMkLst>
            <pc:docMk/>
            <pc:sldMk cId="2200755876" sldId="260"/>
            <ac:picMk id="19" creationId="{FF0509A6-53B5-44A9-B59C-1D9C4DD3C2A3}"/>
          </ac:picMkLst>
        </pc:picChg>
        <pc:picChg chg="add del">
          <ac:chgData name="Gagana Uday Kumar" userId="d9be980f28472720" providerId="LiveId" clId="{5A529B77-629C-46AB-A97B-129FD5375D99}" dt="2024-04-29T01:12:03.028" v="151"/>
          <ac:picMkLst>
            <pc:docMk/>
            <pc:sldMk cId="2200755876" sldId="260"/>
            <ac:picMk id="20" creationId="{FF0509A6-53B5-44A9-B59C-1D9C4DD3C2A3}"/>
          </ac:picMkLst>
        </pc:picChg>
        <pc:picChg chg="add">
          <ac:chgData name="Gagana Uday Kumar" userId="d9be980f28472720" providerId="LiveId" clId="{5A529B77-629C-46AB-A97B-129FD5375D99}" dt="2024-04-29T03:29:46.726" v="878" actId="26606"/>
          <ac:picMkLst>
            <pc:docMk/>
            <pc:sldMk cId="2200755876" sldId="260"/>
            <ac:picMk id="22" creationId="{7EF397AE-0609-4FFB-A98F-ECD05F0EF2C1}"/>
          </ac:picMkLst>
        </pc:picChg>
        <pc:picChg chg="add">
          <ac:chgData name="Gagana Uday Kumar" userId="d9be980f28472720" providerId="LiveId" clId="{5A529B77-629C-46AB-A97B-129FD5375D99}" dt="2024-04-29T03:29:46.726" v="878" actId="26606"/>
          <ac:picMkLst>
            <pc:docMk/>
            <pc:sldMk cId="2200755876" sldId="260"/>
            <ac:picMk id="23" creationId="{FF0509A6-53B5-44A9-B59C-1D9C4DD3C2A3}"/>
          </ac:picMkLst>
        </pc:picChg>
        <pc:picChg chg="add del mod">
          <ac:chgData name="Gagana Uday Kumar" userId="d9be980f28472720" providerId="LiveId" clId="{5A529B77-629C-46AB-A97B-129FD5375D99}" dt="2024-05-05T16:56:26.612" v="2158"/>
          <ac:picMkLst>
            <pc:docMk/>
            <pc:sldMk cId="2200755876" sldId="260"/>
            <ac:picMk id="29" creationId="{A1480A39-1F7A-9433-036E-CA0CD1D25711}"/>
          </ac:picMkLst>
        </pc:picChg>
        <pc:picChg chg="add del mod ord">
          <ac:chgData name="Gagana Uday Kumar" userId="d9be980f28472720" providerId="LiveId" clId="{5A529B77-629C-46AB-A97B-129FD5375D99}" dt="2024-05-05T16:56:47.069" v="2159"/>
          <ac:picMkLst>
            <pc:docMk/>
            <pc:sldMk cId="2200755876" sldId="260"/>
            <ac:picMk id="33" creationId="{29F10F4D-25C6-348A-C200-BEE2C67B1328}"/>
          </ac:picMkLst>
        </pc:picChg>
        <pc:picChg chg="add mod">
          <ac:chgData name="Gagana Uday Kumar" userId="d9be980f28472720" providerId="LiveId" clId="{5A529B77-629C-46AB-A97B-129FD5375D99}" dt="2024-05-05T16:56:47.069" v="2159"/>
          <ac:picMkLst>
            <pc:docMk/>
            <pc:sldMk cId="2200755876" sldId="260"/>
            <ac:picMk id="34" creationId="{26F24544-B886-4914-2202-84F70561EAAF}"/>
          </ac:picMkLst>
        </pc:picChg>
      </pc:sldChg>
      <pc:sldChg chg="addSp delSp modSp mod modTransition setBg modAnim delDesignElem modNotesTx">
        <pc:chgData name="Gagana Uday Kumar" userId="d9be980f28472720" providerId="LiveId" clId="{5A529B77-629C-46AB-A97B-129FD5375D99}" dt="2024-05-05T16:57:46.696" v="2163"/>
        <pc:sldMkLst>
          <pc:docMk/>
          <pc:sldMk cId="3200672866" sldId="261"/>
        </pc:sldMkLst>
        <pc:spChg chg="mod ord">
          <ac:chgData name="Gagana Uday Kumar" userId="d9be980f28472720" providerId="LiveId" clId="{5A529B77-629C-46AB-A97B-129FD5375D99}" dt="2024-05-03T04:25:30.069" v="1352" actId="1076"/>
          <ac:spMkLst>
            <pc:docMk/>
            <pc:sldMk cId="3200672866" sldId="261"/>
            <ac:spMk id="2" creationId="{CE00CA0E-CFE3-BBEE-A252-49B5BA58F5CB}"/>
          </ac:spMkLst>
        </pc:spChg>
        <pc:spChg chg="add del">
          <ac:chgData name="Gagana Uday Kumar" userId="d9be980f28472720" providerId="LiveId" clId="{5A529B77-629C-46AB-A97B-129FD5375D99}" dt="2024-04-29T01:31:01.331" v="184" actId="26606"/>
          <ac:spMkLst>
            <pc:docMk/>
            <pc:sldMk cId="3200672866" sldId="261"/>
            <ac:spMk id="7" creationId="{48FE65CB-EFD8-497D-A30A-093E20EACB05}"/>
          </ac:spMkLst>
        </pc:spChg>
        <pc:spChg chg="add del">
          <ac:chgData name="Gagana Uday Kumar" userId="d9be980f28472720" providerId="LiveId" clId="{5A529B77-629C-46AB-A97B-129FD5375D99}" dt="2024-04-29T01:08:53.756" v="109" actId="26606"/>
          <ac:spMkLst>
            <pc:docMk/>
            <pc:sldMk cId="3200672866" sldId="261"/>
            <ac:spMk id="9" creationId="{AF5048F9-AE0F-9257-1FA1-A36A88DEEB3F}"/>
          </ac:spMkLst>
        </pc:spChg>
        <pc:spChg chg="add del">
          <ac:chgData name="Gagana Uday Kumar" userId="d9be980f28472720" providerId="LiveId" clId="{5A529B77-629C-46AB-A97B-129FD5375D99}" dt="2024-04-29T01:31:01.331" v="184" actId="26606"/>
          <ac:spMkLst>
            <pc:docMk/>
            <pc:sldMk cId="3200672866" sldId="261"/>
            <ac:spMk id="11" creationId="{1662A3F6-3DF4-6B87-52FB-AC7B7439812E}"/>
          </ac:spMkLst>
        </pc:spChg>
        <pc:spChg chg="add del">
          <ac:chgData name="Gagana Uday Kumar" userId="d9be980f28472720" providerId="LiveId" clId="{5A529B77-629C-46AB-A97B-129FD5375D99}" dt="2024-04-29T01:08:51.753" v="107" actId="26606"/>
          <ac:spMkLst>
            <pc:docMk/>
            <pc:sldMk cId="3200672866" sldId="261"/>
            <ac:spMk id="14" creationId="{31CA2540-FD07-4286-91E4-8D0DE4E50979}"/>
          </ac:spMkLst>
        </pc:spChg>
        <pc:spChg chg="add del">
          <ac:chgData name="Gagana Uday Kumar" userId="d9be980f28472720" providerId="LiveId" clId="{5A529B77-629C-46AB-A97B-129FD5375D99}" dt="2024-04-29T01:31:28.919" v="189"/>
          <ac:spMkLst>
            <pc:docMk/>
            <pc:sldMk cId="3200672866" sldId="261"/>
            <ac:spMk id="17" creationId="{31CA2540-FD07-4286-91E4-8D0DE4E50979}"/>
          </ac:spMkLst>
        </pc:spChg>
        <pc:spChg chg="add del">
          <ac:chgData name="Gagana Uday Kumar" userId="d9be980f28472720" providerId="LiveId" clId="{5A529B77-629C-46AB-A97B-129FD5375D99}" dt="2024-04-29T01:08:53.756" v="109" actId="26606"/>
          <ac:spMkLst>
            <pc:docMk/>
            <pc:sldMk cId="3200672866" sldId="261"/>
            <ac:spMk id="22" creationId="{23E246C7-AE23-4B78-B596-A021E638F0E8}"/>
          </ac:spMkLst>
        </pc:spChg>
        <pc:spChg chg="add del">
          <ac:chgData name="Gagana Uday Kumar" userId="d9be980f28472720" providerId="LiveId" clId="{5A529B77-629C-46AB-A97B-129FD5375D99}" dt="2024-04-29T01:08:56.282" v="111" actId="26606"/>
          <ac:spMkLst>
            <pc:docMk/>
            <pc:sldMk cId="3200672866" sldId="261"/>
            <ac:spMk id="25" creationId="{48FE65CB-EFD8-497D-A30A-093E20EACB05}"/>
          </ac:spMkLst>
        </pc:spChg>
        <pc:spChg chg="add del">
          <ac:chgData name="Gagana Uday Kumar" userId="d9be980f28472720" providerId="LiveId" clId="{5A529B77-629C-46AB-A97B-129FD5375D99}" dt="2024-04-29T01:08:56.282" v="111" actId="26606"/>
          <ac:spMkLst>
            <pc:docMk/>
            <pc:sldMk cId="3200672866" sldId="261"/>
            <ac:spMk id="27" creationId="{F3ACD78B-AAA6-ADF8-D8D5-53609E7DF565}"/>
          </ac:spMkLst>
        </pc:spChg>
        <pc:spChg chg="add del">
          <ac:chgData name="Gagana Uday Kumar" userId="d9be980f28472720" providerId="LiveId" clId="{5A529B77-629C-46AB-A97B-129FD5375D99}" dt="2024-04-29T01:12:03.028" v="151"/>
          <ac:spMkLst>
            <pc:docMk/>
            <pc:sldMk cId="3200672866" sldId="261"/>
            <ac:spMk id="31" creationId="{31CA2540-FD07-4286-91E4-8D0DE4E50979}"/>
          </ac:spMkLst>
        </pc:spChg>
        <pc:spChg chg="add del">
          <ac:chgData name="Gagana Uday Kumar" userId="d9be980f28472720" providerId="LiveId" clId="{5A529B77-629C-46AB-A97B-129FD5375D99}" dt="2024-04-29T03:22:21.225" v="803"/>
          <ac:spMkLst>
            <pc:docMk/>
            <pc:sldMk cId="3200672866" sldId="261"/>
            <ac:spMk id="36" creationId="{31CA2540-FD07-4286-91E4-8D0DE4E50979}"/>
          </ac:spMkLst>
        </pc:spChg>
        <pc:spChg chg="add del">
          <ac:chgData name="Gagana Uday Kumar" userId="d9be980f28472720" providerId="LiveId" clId="{5A529B77-629C-46AB-A97B-129FD5375D99}" dt="2024-04-29T03:28:59.279" v="855" actId="26606"/>
          <ac:spMkLst>
            <pc:docMk/>
            <pc:sldMk cId="3200672866" sldId="261"/>
            <ac:spMk id="40" creationId="{6E3254AE-C4CD-426D-A6E8-7FA13B0F889C}"/>
          </ac:spMkLst>
        </pc:spChg>
        <pc:spChg chg="add del">
          <ac:chgData name="Gagana Uday Kumar" userId="d9be980f28472720" providerId="LiveId" clId="{5A529B77-629C-46AB-A97B-129FD5375D99}" dt="2024-04-29T03:28:59.279" v="855" actId="26606"/>
          <ac:spMkLst>
            <pc:docMk/>
            <pc:sldMk cId="3200672866" sldId="261"/>
            <ac:spMk id="42" creationId="{0B6601BF-8267-D356-FAB5-41590D88AD50}"/>
          </ac:spMkLst>
        </pc:spChg>
        <pc:spChg chg="add del">
          <ac:chgData name="Gagana Uday Kumar" userId="d9be980f28472720" providerId="LiveId" clId="{5A529B77-629C-46AB-A97B-129FD5375D99}" dt="2024-04-29T03:29:04.353" v="857" actId="26606"/>
          <ac:spMkLst>
            <pc:docMk/>
            <pc:sldMk cId="3200672866" sldId="261"/>
            <ac:spMk id="43" creationId="{10D21FCB-56CB-4EFA-A79A-A9A8EC0F722E}"/>
          </ac:spMkLst>
        </pc:spChg>
        <pc:spChg chg="add del">
          <ac:chgData name="Gagana Uday Kumar" userId="d9be980f28472720" providerId="LiveId" clId="{5A529B77-629C-46AB-A97B-129FD5375D99}" dt="2024-04-29T03:29:04.353" v="857" actId="26606"/>
          <ac:spMkLst>
            <pc:docMk/>
            <pc:sldMk cId="3200672866" sldId="261"/>
            <ac:spMk id="45" creationId="{FE14A0F6-150F-57CC-3027-24CB5F6C815F}"/>
          </ac:spMkLst>
        </pc:spChg>
        <pc:spChg chg="add del">
          <ac:chgData name="Gagana Uday Kumar" userId="d9be980f28472720" providerId="LiveId" clId="{5A529B77-629C-46AB-A97B-129FD5375D99}" dt="2024-04-29T03:29:15.671" v="859" actId="26606"/>
          <ac:spMkLst>
            <pc:docMk/>
            <pc:sldMk cId="3200672866" sldId="261"/>
            <ac:spMk id="46" creationId="{48FE65CB-EFD8-497D-A30A-093E20EACB05}"/>
          </ac:spMkLst>
        </pc:spChg>
        <pc:spChg chg="add del">
          <ac:chgData name="Gagana Uday Kumar" userId="d9be980f28472720" providerId="LiveId" clId="{5A529B77-629C-46AB-A97B-129FD5375D99}" dt="2024-04-29T03:29:15.671" v="859" actId="26606"/>
          <ac:spMkLst>
            <pc:docMk/>
            <pc:sldMk cId="3200672866" sldId="261"/>
            <ac:spMk id="48" creationId="{2682CDFD-9E1A-023F-87D5-5D596337D614}"/>
          </ac:spMkLst>
        </pc:spChg>
        <pc:spChg chg="add del">
          <ac:chgData name="Gagana Uday Kumar" userId="d9be980f28472720" providerId="LiveId" clId="{5A529B77-629C-46AB-A97B-129FD5375D99}" dt="2024-04-29T03:29:27.812" v="868"/>
          <ac:spMkLst>
            <pc:docMk/>
            <pc:sldMk cId="3200672866" sldId="261"/>
            <ac:spMk id="52" creationId="{31CA2540-FD07-4286-91E4-8D0DE4E50979}"/>
          </ac:spMkLst>
        </pc:spChg>
        <pc:spChg chg="add del">
          <ac:chgData name="Gagana Uday Kumar" userId="d9be980f28472720" providerId="LiveId" clId="{5A529B77-629C-46AB-A97B-129FD5375D99}" dt="2024-04-29T03:29:44.686" v="877"/>
          <ac:spMkLst>
            <pc:docMk/>
            <pc:sldMk cId="3200672866" sldId="261"/>
            <ac:spMk id="57" creationId="{31CA2540-FD07-4286-91E4-8D0DE4E50979}"/>
          </ac:spMkLst>
        </pc:spChg>
        <pc:spChg chg="add">
          <ac:chgData name="Gagana Uday Kumar" userId="d9be980f28472720" providerId="LiveId" clId="{5A529B77-629C-46AB-A97B-129FD5375D99}" dt="2024-04-29T03:29:59.318" v="881" actId="26606"/>
          <ac:spMkLst>
            <pc:docMk/>
            <pc:sldMk cId="3200672866" sldId="261"/>
            <ac:spMk id="63" creationId="{31CA2540-FD07-4286-91E4-8D0DE4E50979}"/>
          </ac:spMkLst>
        </pc:spChg>
        <pc:spChg chg="add">
          <ac:chgData name="Gagana Uday Kumar" userId="d9be980f28472720" providerId="LiveId" clId="{5A529B77-629C-46AB-A97B-129FD5375D99}" dt="2024-05-03T04:25:32.411" v="1353"/>
          <ac:spMkLst>
            <pc:docMk/>
            <pc:sldMk cId="3200672866" sldId="261"/>
            <ac:spMk id="71" creationId="{0FB33DD7-1B0D-9D1F-5DD5-54F4FAACBB1F}"/>
          </ac:spMkLst>
        </pc:spChg>
        <pc:picChg chg="add mod">
          <ac:chgData name="Gagana Uday Kumar" userId="d9be980f28472720" providerId="LiveId" clId="{5A529B77-629C-46AB-A97B-129FD5375D99}" dt="2024-05-03T04:26:44.648" v="1366" actId="1076"/>
          <ac:picMkLst>
            <pc:docMk/>
            <pc:sldMk cId="3200672866" sldId="261"/>
            <ac:picMk id="3" creationId="{E1D671A0-3913-621A-3776-8E3FB0A7A355}"/>
          </ac:picMkLst>
        </pc:picChg>
        <pc:picChg chg="add mod">
          <ac:chgData name="Gagana Uday Kumar" userId="d9be980f28472720" providerId="LiveId" clId="{5A529B77-629C-46AB-A97B-129FD5375D99}" dt="2024-04-29T21:35:53.246" v="1164" actId="1076"/>
          <ac:picMkLst>
            <pc:docMk/>
            <pc:sldMk cId="3200672866" sldId="261"/>
            <ac:picMk id="4" creationId="{B1EB08E6-5A13-D160-2BF2-69637FFA4B4D}"/>
          </ac:picMkLst>
        </pc:picChg>
        <pc:picChg chg="mod">
          <ac:chgData name="Gagana Uday Kumar" userId="d9be980f28472720" providerId="LiveId" clId="{5A529B77-629C-46AB-A97B-129FD5375D99}" dt="2024-05-03T04:26:28.854" v="1365" actId="1076"/>
          <ac:picMkLst>
            <pc:docMk/>
            <pc:sldMk cId="3200672866" sldId="261"/>
            <ac:picMk id="5" creationId="{49D13155-9694-B61E-4E2C-69F24A3C2DD1}"/>
          </ac:picMkLst>
        </pc:picChg>
        <pc:picChg chg="add del">
          <ac:chgData name="Gagana Uday Kumar" userId="d9be980f28472720" providerId="LiveId" clId="{5A529B77-629C-46AB-A97B-129FD5375D99}" dt="2024-04-29T01:31:01.331" v="184" actId="26606"/>
          <ac:picMkLst>
            <pc:docMk/>
            <pc:sldMk cId="3200672866" sldId="261"/>
            <ac:picMk id="8" creationId="{00E374F5-52B2-4260-8B1C-54237931F069}"/>
          </ac:picMkLst>
        </pc:picChg>
        <pc:picChg chg="add del">
          <ac:chgData name="Gagana Uday Kumar" userId="d9be980f28472720" providerId="LiveId" clId="{5A529B77-629C-46AB-A97B-129FD5375D99}" dt="2024-04-29T01:08:51.753" v="107" actId="26606"/>
          <ac:picMkLst>
            <pc:docMk/>
            <pc:sldMk cId="3200672866" sldId="261"/>
            <ac:picMk id="10" creationId="{25496B42-CC46-4183-B481-887CD3E8C725}"/>
          </ac:picMkLst>
        </pc:picChg>
        <pc:picChg chg="add del">
          <ac:chgData name="Gagana Uday Kumar" userId="d9be980f28472720" providerId="LiveId" clId="{5A529B77-629C-46AB-A97B-129FD5375D99}" dt="2024-04-29T01:08:51.753" v="107" actId="26606"/>
          <ac:picMkLst>
            <pc:docMk/>
            <pc:sldMk cId="3200672866" sldId="261"/>
            <ac:picMk id="12" creationId="{E2758CE0-F916-4DCE-88D1-71430BE441B2}"/>
          </ac:picMkLst>
        </pc:picChg>
        <pc:picChg chg="add del">
          <ac:chgData name="Gagana Uday Kumar" userId="d9be980f28472720" providerId="LiveId" clId="{5A529B77-629C-46AB-A97B-129FD5375D99}" dt="2024-04-29T01:31:28.919" v="189"/>
          <ac:picMkLst>
            <pc:docMk/>
            <pc:sldMk cId="3200672866" sldId="261"/>
            <ac:picMk id="13" creationId="{25496B42-CC46-4183-B481-887CD3E8C725}"/>
          </ac:picMkLst>
        </pc:picChg>
        <pc:picChg chg="add del">
          <ac:chgData name="Gagana Uday Kumar" userId="d9be980f28472720" providerId="LiveId" clId="{5A529B77-629C-46AB-A97B-129FD5375D99}" dt="2024-04-29T01:31:28.919" v="189"/>
          <ac:picMkLst>
            <pc:docMk/>
            <pc:sldMk cId="3200672866" sldId="261"/>
            <ac:picMk id="15" creationId="{E2758CE0-F916-4DCE-88D1-71430BE441B2}"/>
          </ac:picMkLst>
        </pc:picChg>
        <pc:picChg chg="add del">
          <ac:chgData name="Gagana Uday Kumar" userId="d9be980f28472720" providerId="LiveId" clId="{5A529B77-629C-46AB-A97B-129FD5375D99}" dt="2024-04-29T01:08:51.753" v="107" actId="26606"/>
          <ac:picMkLst>
            <pc:docMk/>
            <pc:sldMk cId="3200672866" sldId="261"/>
            <ac:picMk id="16" creationId="{214924F5-CDC2-4DFA-82F3-4843ADD678A7}"/>
          </ac:picMkLst>
        </pc:picChg>
        <pc:picChg chg="add del">
          <ac:chgData name="Gagana Uday Kumar" userId="d9be980f28472720" providerId="LiveId" clId="{5A529B77-629C-46AB-A97B-129FD5375D99}" dt="2024-04-29T01:08:51.753" v="107" actId="26606"/>
          <ac:picMkLst>
            <pc:docMk/>
            <pc:sldMk cId="3200672866" sldId="261"/>
            <ac:picMk id="18" creationId="{AED59812-6820-446C-B994-0D059C97DC3F}"/>
          </ac:picMkLst>
        </pc:picChg>
        <pc:picChg chg="add del">
          <ac:chgData name="Gagana Uday Kumar" userId="d9be980f28472720" providerId="LiveId" clId="{5A529B77-629C-46AB-A97B-129FD5375D99}" dt="2024-04-29T01:31:28.919" v="189"/>
          <ac:picMkLst>
            <pc:docMk/>
            <pc:sldMk cId="3200672866" sldId="261"/>
            <ac:picMk id="19" creationId="{214924F5-CDC2-4DFA-82F3-4843ADD678A7}"/>
          </ac:picMkLst>
        </pc:picChg>
        <pc:picChg chg="add del">
          <ac:chgData name="Gagana Uday Kumar" userId="d9be980f28472720" providerId="LiveId" clId="{5A529B77-629C-46AB-A97B-129FD5375D99}" dt="2024-04-29T01:08:51.753" v="107" actId="26606"/>
          <ac:picMkLst>
            <pc:docMk/>
            <pc:sldMk cId="3200672866" sldId="261"/>
            <ac:picMk id="20" creationId="{E844ED7C-1917-40D8-8B42-1B1C27BC5A54}"/>
          </ac:picMkLst>
        </pc:picChg>
        <pc:picChg chg="add del">
          <ac:chgData name="Gagana Uday Kumar" userId="d9be980f28472720" providerId="LiveId" clId="{5A529B77-629C-46AB-A97B-129FD5375D99}" dt="2024-04-29T01:31:28.919" v="189"/>
          <ac:picMkLst>
            <pc:docMk/>
            <pc:sldMk cId="3200672866" sldId="261"/>
            <ac:picMk id="21" creationId="{AED59812-6820-446C-B994-0D059C97DC3F}"/>
          </ac:picMkLst>
        </pc:picChg>
        <pc:picChg chg="add del">
          <ac:chgData name="Gagana Uday Kumar" userId="d9be980f28472720" providerId="LiveId" clId="{5A529B77-629C-46AB-A97B-129FD5375D99}" dt="2024-04-29T01:08:53.756" v="109" actId="26606"/>
          <ac:picMkLst>
            <pc:docMk/>
            <pc:sldMk cId="3200672866" sldId="261"/>
            <ac:picMk id="23" creationId="{4388652C-EA91-4836-8F81-08E05C74EBC0}"/>
          </ac:picMkLst>
        </pc:picChg>
        <pc:picChg chg="add del">
          <ac:chgData name="Gagana Uday Kumar" userId="d9be980f28472720" providerId="LiveId" clId="{5A529B77-629C-46AB-A97B-129FD5375D99}" dt="2024-04-29T01:31:28.919" v="189"/>
          <ac:picMkLst>
            <pc:docMk/>
            <pc:sldMk cId="3200672866" sldId="261"/>
            <ac:picMk id="24" creationId="{E844ED7C-1917-40D8-8B42-1B1C27BC5A54}"/>
          </ac:picMkLst>
        </pc:picChg>
        <pc:picChg chg="add del">
          <ac:chgData name="Gagana Uday Kumar" userId="d9be980f28472720" providerId="LiveId" clId="{5A529B77-629C-46AB-A97B-129FD5375D99}" dt="2024-04-29T01:08:56.282" v="111" actId="26606"/>
          <ac:picMkLst>
            <pc:docMk/>
            <pc:sldMk cId="3200672866" sldId="261"/>
            <ac:picMk id="26" creationId="{00E374F5-52B2-4260-8B1C-54237931F069}"/>
          </ac:picMkLst>
        </pc:picChg>
        <pc:picChg chg="add del">
          <ac:chgData name="Gagana Uday Kumar" userId="d9be980f28472720" providerId="LiveId" clId="{5A529B77-629C-46AB-A97B-129FD5375D99}" dt="2024-04-29T03:22:21.225" v="803"/>
          <ac:picMkLst>
            <pc:docMk/>
            <pc:sldMk cId="3200672866" sldId="261"/>
            <ac:picMk id="28" creationId="{25496B42-CC46-4183-B481-887CD3E8C725}"/>
          </ac:picMkLst>
        </pc:picChg>
        <pc:picChg chg="add del">
          <ac:chgData name="Gagana Uday Kumar" userId="d9be980f28472720" providerId="LiveId" clId="{5A529B77-629C-46AB-A97B-129FD5375D99}" dt="2024-04-29T01:12:03.028" v="151"/>
          <ac:picMkLst>
            <pc:docMk/>
            <pc:sldMk cId="3200672866" sldId="261"/>
            <ac:picMk id="29" creationId="{25496B42-CC46-4183-B481-887CD3E8C725}"/>
          </ac:picMkLst>
        </pc:picChg>
        <pc:picChg chg="add del">
          <ac:chgData name="Gagana Uday Kumar" userId="d9be980f28472720" providerId="LiveId" clId="{5A529B77-629C-46AB-A97B-129FD5375D99}" dt="2024-04-29T01:12:03.028" v="151"/>
          <ac:picMkLst>
            <pc:docMk/>
            <pc:sldMk cId="3200672866" sldId="261"/>
            <ac:picMk id="30" creationId="{E2758CE0-F916-4DCE-88D1-71430BE441B2}"/>
          </ac:picMkLst>
        </pc:picChg>
        <pc:picChg chg="add del">
          <ac:chgData name="Gagana Uday Kumar" userId="d9be980f28472720" providerId="LiveId" clId="{5A529B77-629C-46AB-A97B-129FD5375D99}" dt="2024-04-29T01:12:03.028" v="151"/>
          <ac:picMkLst>
            <pc:docMk/>
            <pc:sldMk cId="3200672866" sldId="261"/>
            <ac:picMk id="32" creationId="{214924F5-CDC2-4DFA-82F3-4843ADD678A7}"/>
          </ac:picMkLst>
        </pc:picChg>
        <pc:picChg chg="add del">
          <ac:chgData name="Gagana Uday Kumar" userId="d9be980f28472720" providerId="LiveId" clId="{5A529B77-629C-46AB-A97B-129FD5375D99}" dt="2024-04-29T01:12:03.028" v="151"/>
          <ac:picMkLst>
            <pc:docMk/>
            <pc:sldMk cId="3200672866" sldId="261"/>
            <ac:picMk id="33" creationId="{AED59812-6820-446C-B994-0D059C97DC3F}"/>
          </ac:picMkLst>
        </pc:picChg>
        <pc:picChg chg="add del">
          <ac:chgData name="Gagana Uday Kumar" userId="d9be980f28472720" providerId="LiveId" clId="{5A529B77-629C-46AB-A97B-129FD5375D99}" dt="2024-04-29T01:12:03.028" v="151"/>
          <ac:picMkLst>
            <pc:docMk/>
            <pc:sldMk cId="3200672866" sldId="261"/>
            <ac:picMk id="34" creationId="{E844ED7C-1917-40D8-8B42-1B1C27BC5A54}"/>
          </ac:picMkLst>
        </pc:picChg>
        <pc:picChg chg="add del">
          <ac:chgData name="Gagana Uday Kumar" userId="d9be980f28472720" providerId="LiveId" clId="{5A529B77-629C-46AB-A97B-129FD5375D99}" dt="2024-04-29T03:22:21.225" v="803"/>
          <ac:picMkLst>
            <pc:docMk/>
            <pc:sldMk cId="3200672866" sldId="261"/>
            <ac:picMk id="35" creationId="{E2758CE0-F916-4DCE-88D1-71430BE441B2}"/>
          </ac:picMkLst>
        </pc:picChg>
        <pc:picChg chg="add del">
          <ac:chgData name="Gagana Uday Kumar" userId="d9be980f28472720" providerId="LiveId" clId="{5A529B77-629C-46AB-A97B-129FD5375D99}" dt="2024-04-29T03:22:21.225" v="803"/>
          <ac:picMkLst>
            <pc:docMk/>
            <pc:sldMk cId="3200672866" sldId="261"/>
            <ac:picMk id="37" creationId="{214924F5-CDC2-4DFA-82F3-4843ADD678A7}"/>
          </ac:picMkLst>
        </pc:picChg>
        <pc:picChg chg="add del">
          <ac:chgData name="Gagana Uday Kumar" userId="d9be980f28472720" providerId="LiveId" clId="{5A529B77-629C-46AB-A97B-129FD5375D99}" dt="2024-04-29T03:22:21.225" v="803"/>
          <ac:picMkLst>
            <pc:docMk/>
            <pc:sldMk cId="3200672866" sldId="261"/>
            <ac:picMk id="38" creationId="{AED59812-6820-446C-B994-0D059C97DC3F}"/>
          </ac:picMkLst>
        </pc:picChg>
        <pc:picChg chg="add del">
          <ac:chgData name="Gagana Uday Kumar" userId="d9be980f28472720" providerId="LiveId" clId="{5A529B77-629C-46AB-A97B-129FD5375D99}" dt="2024-04-29T03:22:21.225" v="803"/>
          <ac:picMkLst>
            <pc:docMk/>
            <pc:sldMk cId="3200672866" sldId="261"/>
            <ac:picMk id="39" creationId="{E844ED7C-1917-40D8-8B42-1B1C27BC5A54}"/>
          </ac:picMkLst>
        </pc:picChg>
        <pc:picChg chg="add del">
          <ac:chgData name="Gagana Uday Kumar" userId="d9be980f28472720" providerId="LiveId" clId="{5A529B77-629C-46AB-A97B-129FD5375D99}" dt="2024-04-29T03:28:59.279" v="855" actId="26606"/>
          <ac:picMkLst>
            <pc:docMk/>
            <pc:sldMk cId="3200672866" sldId="261"/>
            <ac:picMk id="41" creationId="{F5C53434-A0C7-4A81-8EB0-D460DAD9BB65}"/>
          </ac:picMkLst>
        </pc:picChg>
        <pc:picChg chg="add del">
          <ac:chgData name="Gagana Uday Kumar" userId="d9be980f28472720" providerId="LiveId" clId="{5A529B77-629C-46AB-A97B-129FD5375D99}" dt="2024-04-29T03:29:04.353" v="857" actId="26606"/>
          <ac:picMkLst>
            <pc:docMk/>
            <pc:sldMk cId="3200672866" sldId="261"/>
            <ac:picMk id="44" creationId="{B1027BD9-272C-4CC4-9396-1708F8B1F40D}"/>
          </ac:picMkLst>
        </pc:picChg>
        <pc:picChg chg="add del">
          <ac:chgData name="Gagana Uday Kumar" userId="d9be980f28472720" providerId="LiveId" clId="{5A529B77-629C-46AB-A97B-129FD5375D99}" dt="2024-04-29T03:29:15.671" v="859" actId="26606"/>
          <ac:picMkLst>
            <pc:docMk/>
            <pc:sldMk cId="3200672866" sldId="261"/>
            <ac:picMk id="47" creationId="{00E374F5-52B2-4260-8B1C-54237931F069}"/>
          </ac:picMkLst>
        </pc:picChg>
        <pc:picChg chg="add del">
          <ac:chgData name="Gagana Uday Kumar" userId="d9be980f28472720" providerId="LiveId" clId="{5A529B77-629C-46AB-A97B-129FD5375D99}" dt="2024-04-29T03:29:44.686" v="877"/>
          <ac:picMkLst>
            <pc:docMk/>
            <pc:sldMk cId="3200672866" sldId="261"/>
            <ac:picMk id="49" creationId="{25496B42-CC46-4183-B481-887CD3E8C725}"/>
          </ac:picMkLst>
        </pc:picChg>
        <pc:picChg chg="add del">
          <ac:chgData name="Gagana Uday Kumar" userId="d9be980f28472720" providerId="LiveId" clId="{5A529B77-629C-46AB-A97B-129FD5375D99}" dt="2024-04-29T03:29:27.812" v="868"/>
          <ac:picMkLst>
            <pc:docMk/>
            <pc:sldMk cId="3200672866" sldId="261"/>
            <ac:picMk id="50" creationId="{25496B42-CC46-4183-B481-887CD3E8C725}"/>
          </ac:picMkLst>
        </pc:picChg>
        <pc:picChg chg="add del">
          <ac:chgData name="Gagana Uday Kumar" userId="d9be980f28472720" providerId="LiveId" clId="{5A529B77-629C-46AB-A97B-129FD5375D99}" dt="2024-04-29T03:29:27.812" v="868"/>
          <ac:picMkLst>
            <pc:docMk/>
            <pc:sldMk cId="3200672866" sldId="261"/>
            <ac:picMk id="51" creationId="{E2758CE0-F916-4DCE-88D1-71430BE441B2}"/>
          </ac:picMkLst>
        </pc:picChg>
        <pc:picChg chg="add del">
          <ac:chgData name="Gagana Uday Kumar" userId="d9be980f28472720" providerId="LiveId" clId="{5A529B77-629C-46AB-A97B-129FD5375D99}" dt="2024-04-29T03:29:27.812" v="868"/>
          <ac:picMkLst>
            <pc:docMk/>
            <pc:sldMk cId="3200672866" sldId="261"/>
            <ac:picMk id="53" creationId="{214924F5-CDC2-4DFA-82F3-4843ADD678A7}"/>
          </ac:picMkLst>
        </pc:picChg>
        <pc:picChg chg="add del">
          <ac:chgData name="Gagana Uday Kumar" userId="d9be980f28472720" providerId="LiveId" clId="{5A529B77-629C-46AB-A97B-129FD5375D99}" dt="2024-04-29T03:29:27.812" v="868"/>
          <ac:picMkLst>
            <pc:docMk/>
            <pc:sldMk cId="3200672866" sldId="261"/>
            <ac:picMk id="54" creationId="{AED59812-6820-446C-B994-0D059C97DC3F}"/>
          </ac:picMkLst>
        </pc:picChg>
        <pc:picChg chg="add del">
          <ac:chgData name="Gagana Uday Kumar" userId="d9be980f28472720" providerId="LiveId" clId="{5A529B77-629C-46AB-A97B-129FD5375D99}" dt="2024-04-29T03:29:27.812" v="868"/>
          <ac:picMkLst>
            <pc:docMk/>
            <pc:sldMk cId="3200672866" sldId="261"/>
            <ac:picMk id="55" creationId="{E844ED7C-1917-40D8-8B42-1B1C27BC5A54}"/>
          </ac:picMkLst>
        </pc:picChg>
        <pc:picChg chg="add del">
          <ac:chgData name="Gagana Uday Kumar" userId="d9be980f28472720" providerId="LiveId" clId="{5A529B77-629C-46AB-A97B-129FD5375D99}" dt="2024-04-29T03:29:44.686" v="877"/>
          <ac:picMkLst>
            <pc:docMk/>
            <pc:sldMk cId="3200672866" sldId="261"/>
            <ac:picMk id="56" creationId="{E2758CE0-F916-4DCE-88D1-71430BE441B2}"/>
          </ac:picMkLst>
        </pc:picChg>
        <pc:picChg chg="add del">
          <ac:chgData name="Gagana Uday Kumar" userId="d9be980f28472720" providerId="LiveId" clId="{5A529B77-629C-46AB-A97B-129FD5375D99}" dt="2024-04-29T03:29:44.686" v="877"/>
          <ac:picMkLst>
            <pc:docMk/>
            <pc:sldMk cId="3200672866" sldId="261"/>
            <ac:picMk id="58" creationId="{214924F5-CDC2-4DFA-82F3-4843ADD678A7}"/>
          </ac:picMkLst>
        </pc:picChg>
        <pc:picChg chg="add del">
          <ac:chgData name="Gagana Uday Kumar" userId="d9be980f28472720" providerId="LiveId" clId="{5A529B77-629C-46AB-A97B-129FD5375D99}" dt="2024-04-29T03:29:44.686" v="877"/>
          <ac:picMkLst>
            <pc:docMk/>
            <pc:sldMk cId="3200672866" sldId="261"/>
            <ac:picMk id="59" creationId="{AED59812-6820-446C-B994-0D059C97DC3F}"/>
          </ac:picMkLst>
        </pc:picChg>
        <pc:picChg chg="add del">
          <ac:chgData name="Gagana Uday Kumar" userId="d9be980f28472720" providerId="LiveId" clId="{5A529B77-629C-46AB-A97B-129FD5375D99}" dt="2024-04-29T03:29:44.686" v="877"/>
          <ac:picMkLst>
            <pc:docMk/>
            <pc:sldMk cId="3200672866" sldId="261"/>
            <ac:picMk id="60" creationId="{E844ED7C-1917-40D8-8B42-1B1C27BC5A54}"/>
          </ac:picMkLst>
        </pc:picChg>
        <pc:picChg chg="add">
          <ac:chgData name="Gagana Uday Kumar" userId="d9be980f28472720" providerId="LiveId" clId="{5A529B77-629C-46AB-A97B-129FD5375D99}" dt="2024-04-29T03:29:59.318" v="881" actId="26606"/>
          <ac:picMkLst>
            <pc:docMk/>
            <pc:sldMk cId="3200672866" sldId="261"/>
            <ac:picMk id="61" creationId="{25496B42-CC46-4183-B481-887CD3E8C725}"/>
          </ac:picMkLst>
        </pc:picChg>
        <pc:picChg chg="add">
          <ac:chgData name="Gagana Uday Kumar" userId="d9be980f28472720" providerId="LiveId" clId="{5A529B77-629C-46AB-A97B-129FD5375D99}" dt="2024-04-29T03:29:59.318" v="881" actId="26606"/>
          <ac:picMkLst>
            <pc:docMk/>
            <pc:sldMk cId="3200672866" sldId="261"/>
            <ac:picMk id="62" creationId="{E2758CE0-F916-4DCE-88D1-71430BE441B2}"/>
          </ac:picMkLst>
        </pc:picChg>
        <pc:picChg chg="add">
          <ac:chgData name="Gagana Uday Kumar" userId="d9be980f28472720" providerId="LiveId" clId="{5A529B77-629C-46AB-A97B-129FD5375D99}" dt="2024-04-29T03:29:59.318" v="881" actId="26606"/>
          <ac:picMkLst>
            <pc:docMk/>
            <pc:sldMk cId="3200672866" sldId="261"/>
            <ac:picMk id="64" creationId="{214924F5-CDC2-4DFA-82F3-4843ADD678A7}"/>
          </ac:picMkLst>
        </pc:picChg>
        <pc:picChg chg="add">
          <ac:chgData name="Gagana Uday Kumar" userId="d9be980f28472720" providerId="LiveId" clId="{5A529B77-629C-46AB-A97B-129FD5375D99}" dt="2024-04-29T03:29:59.318" v="881" actId="26606"/>
          <ac:picMkLst>
            <pc:docMk/>
            <pc:sldMk cId="3200672866" sldId="261"/>
            <ac:picMk id="65" creationId="{AED59812-6820-446C-B994-0D059C97DC3F}"/>
          </ac:picMkLst>
        </pc:picChg>
        <pc:picChg chg="add">
          <ac:chgData name="Gagana Uday Kumar" userId="d9be980f28472720" providerId="LiveId" clId="{5A529B77-629C-46AB-A97B-129FD5375D99}" dt="2024-04-29T03:29:59.318" v="881" actId="26606"/>
          <ac:picMkLst>
            <pc:docMk/>
            <pc:sldMk cId="3200672866" sldId="261"/>
            <ac:picMk id="66" creationId="{E844ED7C-1917-40D8-8B42-1B1C27BC5A54}"/>
          </ac:picMkLst>
        </pc:picChg>
        <pc:picChg chg="add mod">
          <ac:chgData name="Gagana Uday Kumar" userId="d9be980f28472720" providerId="LiveId" clId="{5A529B77-629C-46AB-A97B-129FD5375D99}" dt="2024-05-03T04:26:24.469" v="1364" actId="1076"/>
          <ac:picMkLst>
            <pc:docMk/>
            <pc:sldMk cId="3200672866" sldId="261"/>
            <ac:picMk id="72" creationId="{7303A944-42A3-88FF-B4CF-B1DA8DA2570E}"/>
          </ac:picMkLst>
        </pc:picChg>
        <pc:picChg chg="add del mod">
          <ac:chgData name="Gagana Uday Kumar" userId="d9be980f28472720" providerId="LiveId" clId="{5A529B77-629C-46AB-A97B-129FD5375D99}" dt="2024-05-05T16:57:22.145" v="2162"/>
          <ac:picMkLst>
            <pc:docMk/>
            <pc:sldMk cId="3200672866" sldId="261"/>
            <ac:picMk id="75" creationId="{D01C0FB6-1B2A-5D0D-5C8A-3D2C0BF30FE3}"/>
          </ac:picMkLst>
        </pc:picChg>
        <pc:picChg chg="add del mod ord">
          <ac:chgData name="Gagana Uday Kumar" userId="d9be980f28472720" providerId="LiveId" clId="{5A529B77-629C-46AB-A97B-129FD5375D99}" dt="2024-05-05T16:57:46.696" v="2163"/>
          <ac:picMkLst>
            <pc:docMk/>
            <pc:sldMk cId="3200672866" sldId="261"/>
            <ac:picMk id="78" creationId="{B4E05422-FA7C-D1AE-D1A7-73FC6FCC76F6}"/>
          </ac:picMkLst>
        </pc:picChg>
        <pc:picChg chg="add mod">
          <ac:chgData name="Gagana Uday Kumar" userId="d9be980f28472720" providerId="LiveId" clId="{5A529B77-629C-46AB-A97B-129FD5375D99}" dt="2024-05-05T16:57:46.696" v="2163"/>
          <ac:picMkLst>
            <pc:docMk/>
            <pc:sldMk cId="3200672866" sldId="261"/>
            <ac:picMk id="79" creationId="{B2FF9186-BA8B-C93B-052B-F3A3FAE8FBCB}"/>
          </ac:picMkLst>
        </pc:picChg>
      </pc:sldChg>
      <pc:sldChg chg="addSp delSp modSp del mod setBg modNotesTx">
        <pc:chgData name="Gagana Uday Kumar" userId="d9be980f28472720" providerId="LiveId" clId="{5A529B77-629C-46AB-A97B-129FD5375D99}" dt="2024-04-29T21:33:03.655" v="1130" actId="47"/>
        <pc:sldMkLst>
          <pc:docMk/>
          <pc:sldMk cId="1124953212" sldId="263"/>
        </pc:sldMkLst>
        <pc:spChg chg="mod ord">
          <ac:chgData name="Gagana Uday Kumar" userId="d9be980f28472720" providerId="LiveId" clId="{5A529B77-629C-46AB-A97B-129FD5375D99}" dt="2024-04-29T01:48:25.291" v="391"/>
          <ac:spMkLst>
            <pc:docMk/>
            <pc:sldMk cId="1124953212" sldId="263"/>
            <ac:spMk id="2" creationId="{F08821C1-49A0-2352-D4B0-ED865D7E5A28}"/>
          </ac:spMkLst>
        </pc:spChg>
        <pc:spChg chg="mod ord">
          <ac:chgData name="Gagana Uday Kumar" userId="d9be980f28472720" providerId="LiveId" clId="{5A529B77-629C-46AB-A97B-129FD5375D99}" dt="2024-04-29T01:47:54.443" v="389" actId="1076"/>
          <ac:spMkLst>
            <pc:docMk/>
            <pc:sldMk cId="1124953212" sldId="263"/>
            <ac:spMk id="3" creationId="{A34EE511-1B57-F89A-2590-4F1A91E88871}"/>
          </ac:spMkLst>
        </pc:spChg>
        <pc:spChg chg="add del">
          <ac:chgData name="Gagana Uday Kumar" userId="d9be980f28472720" providerId="LiveId" clId="{5A529B77-629C-46AB-A97B-129FD5375D99}" dt="2024-04-29T01:11:53.534" v="144" actId="26606"/>
          <ac:spMkLst>
            <pc:docMk/>
            <pc:sldMk cId="1124953212" sldId="263"/>
            <ac:spMk id="11" creationId="{CAF2918A-1C5B-42DB-81F0-39DF7ED153D9}"/>
          </ac:spMkLst>
        </pc:spChg>
        <pc:spChg chg="add del">
          <ac:chgData name="Gagana Uday Kumar" userId="d9be980f28472720" providerId="LiveId" clId="{5A529B77-629C-46AB-A97B-129FD5375D99}" dt="2024-04-29T01:11:48.058" v="142" actId="26606"/>
          <ac:spMkLst>
            <pc:docMk/>
            <pc:sldMk cId="1124953212" sldId="263"/>
            <ac:spMk id="14" creationId="{5D2CA358-2EA6-49C2-AAEF-0C79C1F76265}"/>
          </ac:spMkLst>
        </pc:spChg>
        <pc:spChg chg="add mod">
          <ac:chgData name="Gagana Uday Kumar" userId="d9be980f28472720" providerId="LiveId" clId="{5A529B77-629C-46AB-A97B-129FD5375D99}" dt="2024-04-29T01:47:17.976" v="384" actId="27636"/>
          <ac:spMkLst>
            <pc:docMk/>
            <pc:sldMk cId="1124953212" sldId="263"/>
            <ac:spMk id="17" creationId="{BDA0E09E-2780-FD41-01BE-14287B94AFDA}"/>
          </ac:spMkLst>
        </pc:spChg>
        <pc:picChg chg="add del mod ord">
          <ac:chgData name="Gagana Uday Kumar" userId="d9be980f28472720" providerId="LiveId" clId="{5A529B77-629C-46AB-A97B-129FD5375D99}" dt="2024-04-29T01:29:44.514" v="174" actId="478"/>
          <ac:picMkLst>
            <pc:docMk/>
            <pc:sldMk cId="1124953212" sldId="263"/>
            <ac:picMk id="5" creationId="{09CE72E4-476D-A953-E9F6-97EA54FAFD37}"/>
          </ac:picMkLst>
        </pc:picChg>
        <pc:picChg chg="add mod">
          <ac:chgData name="Gagana Uday Kumar" userId="d9be980f28472720" providerId="LiveId" clId="{5A529B77-629C-46AB-A97B-129FD5375D99}" dt="2024-04-29T01:27:46.677" v="168" actId="1076"/>
          <ac:picMkLst>
            <pc:docMk/>
            <pc:sldMk cId="1124953212" sldId="263"/>
            <ac:picMk id="6" creationId="{17446B5B-DFCB-D669-3239-BE9BED6BF7E0}"/>
          </ac:picMkLst>
        </pc:picChg>
        <pc:picChg chg="add del mod">
          <ac:chgData name="Gagana Uday Kumar" userId="d9be980f28472720" providerId="LiveId" clId="{5A529B77-629C-46AB-A97B-129FD5375D99}" dt="2024-04-23T19:25:05.117" v="25" actId="478"/>
          <ac:picMkLst>
            <pc:docMk/>
            <pc:sldMk cId="1124953212" sldId="263"/>
            <ac:picMk id="7" creationId="{6DF09AD2-5D04-2939-1A58-CA5E02088A7C}"/>
          </ac:picMkLst>
        </pc:picChg>
        <pc:picChg chg="add mod">
          <ac:chgData name="Gagana Uday Kumar" userId="d9be980f28472720" providerId="LiveId" clId="{5A529B77-629C-46AB-A97B-129FD5375D99}" dt="2024-04-29T01:47:39.130" v="388" actId="1076"/>
          <ac:picMkLst>
            <pc:docMk/>
            <pc:sldMk cId="1124953212" sldId="263"/>
            <ac:picMk id="8" creationId="{066815CC-D794-BC43-33DD-4F18429385E0}"/>
          </ac:picMkLst>
        </pc:picChg>
        <pc:picChg chg="add del mod ord">
          <ac:chgData name="Gagana Uday Kumar" userId="d9be980f28472720" providerId="LiveId" clId="{5A529B77-629C-46AB-A97B-129FD5375D99}" dt="2024-04-29T01:26:40.709" v="157" actId="478"/>
          <ac:picMkLst>
            <pc:docMk/>
            <pc:sldMk cId="1124953212" sldId="263"/>
            <ac:picMk id="9" creationId="{FA41D170-B475-2A01-9F61-65B774DC89E3}"/>
          </ac:picMkLst>
        </pc:picChg>
        <pc:picChg chg="add del">
          <ac:chgData name="Gagana Uday Kumar" userId="d9be980f28472720" providerId="LiveId" clId="{5A529B77-629C-46AB-A97B-129FD5375D99}" dt="2024-04-29T01:11:53.534" v="144" actId="26606"/>
          <ac:picMkLst>
            <pc:docMk/>
            <pc:sldMk cId="1124953212" sldId="263"/>
            <ac:picMk id="12" creationId="{25F6D9BC-491D-426B-8C90-6B090419E142}"/>
          </ac:picMkLst>
        </pc:picChg>
        <pc:picChg chg="add del">
          <ac:chgData name="Gagana Uday Kumar" userId="d9be980f28472720" providerId="LiveId" clId="{5A529B77-629C-46AB-A97B-129FD5375D99}" dt="2024-04-29T01:11:53.534" v="144" actId="26606"/>
          <ac:picMkLst>
            <pc:docMk/>
            <pc:sldMk cId="1124953212" sldId="263"/>
            <ac:picMk id="13" creationId="{B7F1914C-EC2D-465E-A932-04CD9F4E2979}"/>
          </ac:picMkLst>
        </pc:picChg>
        <pc:picChg chg="add mod">
          <ac:chgData name="Gagana Uday Kumar" userId="d9be980f28472720" providerId="LiveId" clId="{5A529B77-629C-46AB-A97B-129FD5375D99}" dt="2024-04-29T01:47:33.098" v="387" actId="1076"/>
          <ac:picMkLst>
            <pc:docMk/>
            <pc:sldMk cId="1124953212" sldId="263"/>
            <ac:picMk id="15" creationId="{2F4E9726-FB43-56B6-D439-27982B499D69}"/>
          </ac:picMkLst>
        </pc:picChg>
        <pc:picChg chg="add del">
          <ac:chgData name="Gagana Uday Kumar" userId="d9be980f28472720" providerId="LiveId" clId="{5A529B77-629C-46AB-A97B-129FD5375D99}" dt="2024-04-29T01:11:48.058" v="142" actId="26606"/>
          <ac:picMkLst>
            <pc:docMk/>
            <pc:sldMk cId="1124953212" sldId="263"/>
            <ac:picMk id="16" creationId="{AAD74829-8970-4A28-B5F6-387E0E31383F}"/>
          </ac:picMkLst>
        </pc:picChg>
        <pc:picChg chg="add del">
          <ac:chgData name="Gagana Uday Kumar" userId="d9be980f28472720" providerId="LiveId" clId="{5A529B77-629C-46AB-A97B-129FD5375D99}" dt="2024-04-29T01:11:48.058" v="142" actId="26606"/>
          <ac:picMkLst>
            <pc:docMk/>
            <pc:sldMk cId="1124953212" sldId="263"/>
            <ac:picMk id="18" creationId="{D976ACB9-C2D4-45C2-924A-2CF7CFF5112B}"/>
          </ac:picMkLst>
        </pc:picChg>
      </pc:sldChg>
      <pc:sldChg chg="addSp delSp modSp del mod modMedia setBg delDesignElem">
        <pc:chgData name="Gagana Uday Kumar" userId="d9be980f28472720" providerId="LiveId" clId="{5A529B77-629C-46AB-A97B-129FD5375D99}" dt="2024-04-29T01:10:47.477" v="136" actId="47"/>
        <pc:sldMkLst>
          <pc:docMk/>
          <pc:sldMk cId="1244520196" sldId="265"/>
        </pc:sldMkLst>
        <pc:spChg chg="mod">
          <ac:chgData name="Gagana Uday Kumar" userId="d9be980f28472720" providerId="LiveId" clId="{5A529B77-629C-46AB-A97B-129FD5375D99}" dt="2024-04-23T19:48:41.212" v="28" actId="26606"/>
          <ac:spMkLst>
            <pc:docMk/>
            <pc:sldMk cId="1244520196" sldId="265"/>
            <ac:spMk id="2" creationId="{25761EAF-7227-7258-7952-C10E31005DB1}"/>
          </ac:spMkLst>
        </pc:spChg>
        <pc:spChg chg="add del">
          <ac:chgData name="Gagana Uday Kumar" userId="d9be980f28472720" providerId="LiveId" clId="{5A529B77-629C-46AB-A97B-129FD5375D99}" dt="2024-04-29T01:06:35.647" v="97"/>
          <ac:spMkLst>
            <pc:docMk/>
            <pc:sldMk cId="1244520196" sldId="265"/>
            <ac:spMk id="8" creationId="{C1DD1A8A-57D5-4A81-AD04-532B043C5611}"/>
          </ac:spMkLst>
        </pc:spChg>
        <pc:spChg chg="add del">
          <ac:chgData name="Gagana Uday Kumar" userId="d9be980f28472720" providerId="LiveId" clId="{5A529B77-629C-46AB-A97B-129FD5375D99}" dt="2024-04-29T01:06:35.647" v="97"/>
          <ac:spMkLst>
            <pc:docMk/>
            <pc:sldMk cId="1244520196" sldId="265"/>
            <ac:spMk id="10" creationId="{007891EC-4501-44ED-A8C8-B11B6DB767AB}"/>
          </ac:spMkLst>
        </pc:spChg>
        <pc:picChg chg="add mod">
          <ac:chgData name="Gagana Uday Kumar" userId="d9be980f28472720" providerId="LiveId" clId="{5A529B77-629C-46AB-A97B-129FD5375D99}" dt="2024-04-23T19:48:42.819" v="30"/>
          <ac:picMkLst>
            <pc:docMk/>
            <pc:sldMk cId="1244520196" sldId="265"/>
            <ac:picMk id="4" creationId="{4CF249F4-5D37-AFA2-909C-F9A229E7AF56}"/>
          </ac:picMkLst>
        </pc:picChg>
      </pc:sldChg>
      <pc:sldChg chg="addSp delSp modSp mod setBg modClrScheme chgLayout modNotesTx">
        <pc:chgData name="Gagana Uday Kumar" userId="d9be980f28472720" providerId="LiveId" clId="{5A529B77-629C-46AB-A97B-129FD5375D99}" dt="2024-05-05T17:01:51.579" v="2172"/>
        <pc:sldMkLst>
          <pc:docMk/>
          <pc:sldMk cId="1381458254" sldId="266"/>
        </pc:sldMkLst>
        <pc:spChg chg="mod ord">
          <ac:chgData name="Gagana Uday Kumar" userId="d9be980f28472720" providerId="LiveId" clId="{5A529B77-629C-46AB-A97B-129FD5375D99}" dt="2024-04-29T21:14:01.075" v="1102"/>
          <ac:spMkLst>
            <pc:docMk/>
            <pc:sldMk cId="1381458254" sldId="266"/>
            <ac:spMk id="2" creationId="{1D719F55-2D57-1122-ECC2-1BC25F391F23}"/>
          </ac:spMkLst>
        </pc:spChg>
        <pc:spChg chg="del mod ord">
          <ac:chgData name="Gagana Uday Kumar" userId="d9be980f28472720" providerId="LiveId" clId="{5A529B77-629C-46AB-A97B-129FD5375D99}" dt="2024-04-29T01:58:03.960" v="402" actId="700"/>
          <ac:spMkLst>
            <pc:docMk/>
            <pc:sldMk cId="1381458254" sldId="266"/>
            <ac:spMk id="3" creationId="{5AD76595-8EFF-1102-D0BC-2A97600E5748}"/>
          </ac:spMkLst>
        </pc:spChg>
        <pc:spChg chg="add mod ord">
          <ac:chgData name="Gagana Uday Kumar" userId="d9be980f28472720" providerId="LiveId" clId="{5A529B77-629C-46AB-A97B-129FD5375D99}" dt="2024-04-29T21:13:55.429" v="1101"/>
          <ac:spMkLst>
            <pc:docMk/>
            <pc:sldMk cId="1381458254" sldId="266"/>
            <ac:spMk id="4" creationId="{9E6F9E46-53D8-6B78-6CE1-E6752E58BDBB}"/>
          </ac:spMkLst>
        </pc:spChg>
        <pc:spChg chg="add mod ord">
          <ac:chgData name="Gagana Uday Kumar" userId="d9be980f28472720" providerId="LiveId" clId="{5A529B77-629C-46AB-A97B-129FD5375D99}" dt="2024-04-29T21:14:05.381" v="1103"/>
          <ac:spMkLst>
            <pc:docMk/>
            <pc:sldMk cId="1381458254" sldId="266"/>
            <ac:spMk id="5" creationId="{DE925415-C2B1-BD2B-D9B3-03BDF6531026}"/>
          </ac:spMkLst>
        </pc:spChg>
        <pc:spChg chg="add">
          <ac:chgData name="Gagana Uday Kumar" userId="d9be980f28472720" providerId="LiveId" clId="{5A529B77-629C-46AB-A97B-129FD5375D99}" dt="2024-04-29T01:59:11.003" v="443"/>
          <ac:spMkLst>
            <pc:docMk/>
            <pc:sldMk cId="1381458254" sldId="266"/>
            <ac:spMk id="6" creationId="{9AF47767-7CD2-9109-9B26-554BCC7F5BA1}"/>
          </ac:spMkLst>
        </pc:spChg>
        <pc:spChg chg="add">
          <ac:chgData name="Gagana Uday Kumar" userId="d9be980f28472720" providerId="LiveId" clId="{5A529B77-629C-46AB-A97B-129FD5375D99}" dt="2024-04-29T02:00:23.946" v="472"/>
          <ac:spMkLst>
            <pc:docMk/>
            <pc:sldMk cId="1381458254" sldId="266"/>
            <ac:spMk id="7" creationId="{06A968C6-3AF2-562D-E847-83823F3F9852}"/>
          </ac:spMkLst>
        </pc:spChg>
        <pc:picChg chg="add">
          <ac:chgData name="Gagana Uday Kumar" userId="d9be980f28472720" providerId="LiveId" clId="{5A529B77-629C-46AB-A97B-129FD5375D99}" dt="2024-04-29T03:30:09.916" v="882" actId="26606"/>
          <ac:picMkLst>
            <pc:docMk/>
            <pc:sldMk cId="1381458254" sldId="266"/>
            <ac:picMk id="10" creationId="{7407B0FF-43E0-4B2E-B48B-C2A472D103F9}"/>
          </ac:picMkLst>
        </pc:picChg>
        <pc:picChg chg="add">
          <ac:chgData name="Gagana Uday Kumar" userId="d9be980f28472720" providerId="LiveId" clId="{5A529B77-629C-46AB-A97B-129FD5375D99}" dt="2024-04-29T03:30:09.916" v="882" actId="26606"/>
          <ac:picMkLst>
            <pc:docMk/>
            <pc:sldMk cId="1381458254" sldId="266"/>
            <ac:picMk id="12" creationId="{7CAC6C18-4147-48ED-8B6A-19B3E0D89163}"/>
          </ac:picMkLst>
        </pc:picChg>
        <pc:picChg chg="add mod">
          <ac:chgData name="Gagana Uday Kumar" userId="d9be980f28472720" providerId="LiveId" clId="{5A529B77-629C-46AB-A97B-129FD5375D99}" dt="2024-05-05T17:01:51.579" v="2172"/>
          <ac:picMkLst>
            <pc:docMk/>
            <pc:sldMk cId="1381458254" sldId="266"/>
            <ac:picMk id="18" creationId="{FA0AC0AC-0FEB-08CD-F44C-EA5FA099ED46}"/>
          </ac:picMkLst>
        </pc:picChg>
      </pc:sldChg>
      <pc:sldChg chg="addSp delSp modSp del mod">
        <pc:chgData name="Gagana Uday Kumar" userId="d9be980f28472720" providerId="LiveId" clId="{5A529B77-629C-46AB-A97B-129FD5375D99}" dt="2024-04-29T21:33:51.351" v="1140" actId="47"/>
        <pc:sldMkLst>
          <pc:docMk/>
          <pc:sldMk cId="2648006237" sldId="267"/>
        </pc:sldMkLst>
        <pc:spChg chg="mod">
          <ac:chgData name="Gagana Uday Kumar" userId="d9be980f28472720" providerId="LiveId" clId="{5A529B77-629C-46AB-A97B-129FD5375D99}" dt="2024-04-29T02:22:00.329" v="553" actId="1076"/>
          <ac:spMkLst>
            <pc:docMk/>
            <pc:sldMk cId="2648006237" sldId="267"/>
            <ac:spMk id="2" creationId="{FF846DB6-DBD6-FACA-F8AC-C4B01DBA984F}"/>
          </ac:spMkLst>
        </pc:spChg>
        <pc:spChg chg="add del mod">
          <ac:chgData name="Gagana Uday Kumar" userId="d9be980f28472720" providerId="LiveId" clId="{5A529B77-629C-46AB-A97B-129FD5375D99}" dt="2024-04-29T05:52:45.650" v="960"/>
          <ac:spMkLst>
            <pc:docMk/>
            <pc:sldMk cId="2648006237" sldId="267"/>
            <ac:spMk id="3" creationId="{A6953CBF-F08C-6847-B6AB-60AC19A2F688}"/>
          </ac:spMkLst>
        </pc:spChg>
        <pc:picChg chg="add del mod ord">
          <ac:chgData name="Gagana Uday Kumar" userId="d9be980f28472720" providerId="LiveId" clId="{5A529B77-629C-46AB-A97B-129FD5375D99}" dt="2024-04-29T02:02:54.054" v="486" actId="22"/>
          <ac:picMkLst>
            <pc:docMk/>
            <pc:sldMk cId="2648006237" sldId="267"/>
            <ac:picMk id="5" creationId="{043DA158-688D-3B28-7608-4825B218EFAB}"/>
          </ac:picMkLst>
        </pc:picChg>
        <pc:picChg chg="add del mod ord">
          <ac:chgData name="Gagana Uday Kumar" userId="d9be980f28472720" providerId="LiveId" clId="{5A529B77-629C-46AB-A97B-129FD5375D99}" dt="2024-04-29T02:02:57.803" v="488" actId="22"/>
          <ac:picMkLst>
            <pc:docMk/>
            <pc:sldMk cId="2648006237" sldId="267"/>
            <ac:picMk id="7" creationId="{063FE77A-DF4C-7801-EC75-665B4555A8E0}"/>
          </ac:picMkLst>
        </pc:picChg>
        <pc:picChg chg="add mod">
          <ac:chgData name="Gagana Uday Kumar" userId="d9be980f28472720" providerId="LiveId" clId="{5A529B77-629C-46AB-A97B-129FD5375D99}" dt="2024-04-29T02:21:40.161" v="549" actId="14100"/>
          <ac:picMkLst>
            <pc:docMk/>
            <pc:sldMk cId="2648006237" sldId="267"/>
            <ac:picMk id="9" creationId="{4EDEC7D3-8C62-C6D9-B194-B08F89183BBF}"/>
          </ac:picMkLst>
        </pc:picChg>
        <pc:picChg chg="add del mod">
          <ac:chgData name="Gagana Uday Kumar" userId="d9be980f28472720" providerId="LiveId" clId="{5A529B77-629C-46AB-A97B-129FD5375D99}" dt="2024-04-29T02:06:47.678" v="529" actId="22"/>
          <ac:picMkLst>
            <pc:docMk/>
            <pc:sldMk cId="2648006237" sldId="267"/>
            <ac:picMk id="11" creationId="{FAED4774-6DB5-F588-D3C5-83CECCD07FB4}"/>
          </ac:picMkLst>
        </pc:picChg>
        <pc:picChg chg="add mod">
          <ac:chgData name="Gagana Uday Kumar" userId="d9be980f28472720" providerId="LiveId" clId="{5A529B77-629C-46AB-A97B-129FD5375D99}" dt="2024-04-29T02:21:27.250" v="547" actId="1076"/>
          <ac:picMkLst>
            <pc:docMk/>
            <pc:sldMk cId="2648006237" sldId="267"/>
            <ac:picMk id="13" creationId="{0FE8C616-9618-1220-6459-805F3AF0E72E}"/>
          </ac:picMkLst>
        </pc:picChg>
        <pc:picChg chg="add del mod modCrop">
          <ac:chgData name="Gagana Uday Kumar" userId="d9be980f28472720" providerId="LiveId" clId="{5A529B77-629C-46AB-A97B-129FD5375D99}" dt="2024-04-29T02:27:19.832" v="554" actId="478"/>
          <ac:picMkLst>
            <pc:docMk/>
            <pc:sldMk cId="2648006237" sldId="267"/>
            <ac:picMk id="15" creationId="{13AC344B-DE40-372B-F04C-26B729F18292}"/>
          </ac:picMkLst>
        </pc:picChg>
        <pc:picChg chg="add mod">
          <ac:chgData name="Gagana Uday Kumar" userId="d9be980f28472720" providerId="LiveId" clId="{5A529B77-629C-46AB-A97B-129FD5375D99}" dt="2024-04-29T02:34:04.899" v="562" actId="14100"/>
          <ac:picMkLst>
            <pc:docMk/>
            <pc:sldMk cId="2648006237" sldId="267"/>
            <ac:picMk id="17" creationId="{882E6936-E356-9FFF-7E7F-39A2C6163B6B}"/>
          </ac:picMkLst>
        </pc:picChg>
      </pc:sldChg>
      <pc:sldChg chg="addSp delSp modSp del mod modNotesTx">
        <pc:chgData name="Gagana Uday Kumar" userId="d9be980f28472720" providerId="LiveId" clId="{5A529B77-629C-46AB-A97B-129FD5375D99}" dt="2024-04-29T21:34:54.319" v="1152" actId="47"/>
        <pc:sldMkLst>
          <pc:docMk/>
          <pc:sldMk cId="1444752318" sldId="268"/>
        </pc:sldMkLst>
        <pc:spChg chg="mod">
          <ac:chgData name="Gagana Uday Kumar" userId="d9be980f28472720" providerId="LiveId" clId="{5A529B77-629C-46AB-A97B-129FD5375D99}" dt="2024-04-29T02:48:00.447" v="599"/>
          <ac:spMkLst>
            <pc:docMk/>
            <pc:sldMk cId="1444752318" sldId="268"/>
            <ac:spMk id="2" creationId="{67F15D39-0C10-180F-5279-AFBDCF5FD59E}"/>
          </ac:spMkLst>
        </pc:spChg>
        <pc:spChg chg="add del mod">
          <ac:chgData name="Gagana Uday Kumar" userId="d9be980f28472720" providerId="LiveId" clId="{5A529B77-629C-46AB-A97B-129FD5375D99}" dt="2024-04-29T02:46:55.541" v="592" actId="1076"/>
          <ac:spMkLst>
            <pc:docMk/>
            <pc:sldMk cId="1444752318" sldId="268"/>
            <ac:spMk id="3" creationId="{531AE7E7-BE08-22C6-1338-861BA22D4EE1}"/>
          </ac:spMkLst>
        </pc:spChg>
        <pc:spChg chg="add mod">
          <ac:chgData name="Gagana Uday Kumar" userId="d9be980f28472720" providerId="LiveId" clId="{5A529B77-629C-46AB-A97B-129FD5375D99}" dt="2024-04-29T02:45:24.582" v="571"/>
          <ac:spMkLst>
            <pc:docMk/>
            <pc:sldMk cId="1444752318" sldId="268"/>
            <ac:spMk id="6" creationId="{9CB10295-331F-774C-17A9-D67A3C208FAF}"/>
          </ac:spMkLst>
        </pc:spChg>
        <pc:picChg chg="add mod">
          <ac:chgData name="Gagana Uday Kumar" userId="d9be980f28472720" providerId="LiveId" clId="{5A529B77-629C-46AB-A97B-129FD5375D99}" dt="2024-04-29T02:43:02.627" v="568" actId="1076"/>
          <ac:picMkLst>
            <pc:docMk/>
            <pc:sldMk cId="1444752318" sldId="268"/>
            <ac:picMk id="5" creationId="{23FC94BB-003B-BFFD-B530-5875AF8953E6}"/>
          </ac:picMkLst>
        </pc:picChg>
        <pc:picChg chg="add mod modCrop">
          <ac:chgData name="Gagana Uday Kumar" userId="d9be980f28472720" providerId="LiveId" clId="{5A529B77-629C-46AB-A97B-129FD5375D99}" dt="2024-04-29T02:47:40.721" v="598" actId="732"/>
          <ac:picMkLst>
            <pc:docMk/>
            <pc:sldMk cId="1444752318" sldId="268"/>
            <ac:picMk id="8" creationId="{8CE2C1C0-FC30-FAB3-DA85-E34378BC6409}"/>
          </ac:picMkLst>
        </pc:picChg>
      </pc:sldChg>
      <pc:sldChg chg="addSp delSp modSp del mod setBg delDesignElem">
        <pc:chgData name="Gagana Uday Kumar" userId="d9be980f28472720" providerId="LiveId" clId="{5A529B77-629C-46AB-A97B-129FD5375D99}" dt="2024-04-29T21:35:02.840" v="1155" actId="47"/>
        <pc:sldMkLst>
          <pc:docMk/>
          <pc:sldMk cId="2272332930" sldId="269"/>
        </pc:sldMkLst>
        <pc:spChg chg="mod ord">
          <ac:chgData name="Gagana Uday Kumar" userId="d9be980f28472720" providerId="LiveId" clId="{5A529B77-629C-46AB-A97B-129FD5375D99}" dt="2024-04-29T03:08:08.253" v="773" actId="14100"/>
          <ac:spMkLst>
            <pc:docMk/>
            <pc:sldMk cId="2272332930" sldId="269"/>
            <ac:spMk id="2" creationId="{8088A9E7-D347-96C1-684C-4F8074BE8546}"/>
          </ac:spMkLst>
        </pc:spChg>
        <pc:spChg chg="del mod">
          <ac:chgData name="Gagana Uday Kumar" userId="d9be980f28472720" providerId="LiveId" clId="{5A529B77-629C-46AB-A97B-129FD5375D99}" dt="2024-04-29T02:57:19.925" v="622" actId="478"/>
          <ac:spMkLst>
            <pc:docMk/>
            <pc:sldMk cId="2272332930" sldId="269"/>
            <ac:spMk id="3" creationId="{5DB3CD28-BF5D-B452-26AC-80AE71C2053A}"/>
          </ac:spMkLst>
        </pc:spChg>
        <pc:spChg chg="add del">
          <ac:chgData name="Gagana Uday Kumar" userId="d9be980f28472720" providerId="LiveId" clId="{5A529B77-629C-46AB-A97B-129FD5375D99}" dt="2024-04-29T03:03:45.672" v="689" actId="26606"/>
          <ac:spMkLst>
            <pc:docMk/>
            <pc:sldMk cId="2272332930" sldId="269"/>
            <ac:spMk id="18" creationId="{0178EB3C-836F-456A-9F48-DA5FB25CC833}"/>
          </ac:spMkLst>
        </pc:spChg>
        <pc:spChg chg="add del">
          <ac:chgData name="Gagana Uday Kumar" userId="d9be980f28472720" providerId="LiveId" clId="{5A529B77-629C-46AB-A97B-129FD5375D99}" dt="2024-04-29T03:03:45.672" v="689" actId="26606"/>
          <ac:spMkLst>
            <pc:docMk/>
            <pc:sldMk cId="2272332930" sldId="269"/>
            <ac:spMk id="22" creationId="{15692B08-30C6-4531-9ED6-6ADA330CD7BD}"/>
          </ac:spMkLst>
        </pc:spChg>
        <pc:spChg chg="add del">
          <ac:chgData name="Gagana Uday Kumar" userId="d9be980f28472720" providerId="LiveId" clId="{5A529B77-629C-46AB-A97B-129FD5375D99}" dt="2024-04-29T03:03:45.672" v="689" actId="26606"/>
          <ac:spMkLst>
            <pc:docMk/>
            <pc:sldMk cId="2272332930" sldId="269"/>
            <ac:spMk id="24" creationId="{19F9D74A-B1D8-4134-AC6A-6D18BCD573EB}"/>
          </ac:spMkLst>
        </pc:spChg>
        <pc:spChg chg="add del">
          <ac:chgData name="Gagana Uday Kumar" userId="d9be980f28472720" providerId="LiveId" clId="{5A529B77-629C-46AB-A97B-129FD5375D99}" dt="2024-04-29T03:03:45.672" v="689" actId="26606"/>
          <ac:spMkLst>
            <pc:docMk/>
            <pc:sldMk cId="2272332930" sldId="269"/>
            <ac:spMk id="28" creationId="{5B3819EF-CE11-491D-8481-136E27AA76CB}"/>
          </ac:spMkLst>
        </pc:spChg>
        <pc:spChg chg="add del">
          <ac:chgData name="Gagana Uday Kumar" userId="d9be980f28472720" providerId="LiveId" clId="{5A529B77-629C-46AB-A97B-129FD5375D99}" dt="2024-04-29T03:22:21.225" v="803"/>
          <ac:spMkLst>
            <pc:docMk/>
            <pc:sldMk cId="2272332930" sldId="269"/>
            <ac:spMk id="39" creationId="{92B69085-5244-444B-97BA-997111674CC8}"/>
          </ac:spMkLst>
        </pc:spChg>
        <pc:picChg chg="add mod ord">
          <ac:chgData name="Gagana Uday Kumar" userId="d9be980f28472720" providerId="LiveId" clId="{5A529B77-629C-46AB-A97B-129FD5375D99}" dt="2024-04-29T03:07:58.049" v="770" actId="1076"/>
          <ac:picMkLst>
            <pc:docMk/>
            <pc:sldMk cId="2272332930" sldId="269"/>
            <ac:picMk id="5" creationId="{0C668670-1254-6880-92FB-E7871BD4CE0F}"/>
          </ac:picMkLst>
        </pc:picChg>
        <pc:picChg chg="add mod">
          <ac:chgData name="Gagana Uday Kumar" userId="d9be980f28472720" providerId="LiveId" clId="{5A529B77-629C-46AB-A97B-129FD5375D99}" dt="2024-04-29T03:08:02.097" v="771" actId="1076"/>
          <ac:picMkLst>
            <pc:docMk/>
            <pc:sldMk cId="2272332930" sldId="269"/>
            <ac:picMk id="7" creationId="{D503BA5D-4B63-AE9A-A80F-523D7331594F}"/>
          </ac:picMkLst>
        </pc:picChg>
        <pc:picChg chg="add mod">
          <ac:chgData name="Gagana Uday Kumar" userId="d9be980f28472720" providerId="LiveId" clId="{5A529B77-629C-46AB-A97B-129FD5375D99}" dt="2024-04-29T03:08:03.805" v="772" actId="1076"/>
          <ac:picMkLst>
            <pc:docMk/>
            <pc:sldMk cId="2272332930" sldId="269"/>
            <ac:picMk id="9" creationId="{F8DC62E4-FB22-CAF4-077F-3FCCDFDB9ABB}"/>
          </ac:picMkLst>
        </pc:picChg>
        <pc:picChg chg="add del">
          <ac:chgData name="Gagana Uday Kumar" userId="d9be980f28472720" providerId="LiveId" clId="{5A529B77-629C-46AB-A97B-129FD5375D99}" dt="2024-04-29T03:03:45.672" v="689" actId="26606"/>
          <ac:picMkLst>
            <pc:docMk/>
            <pc:sldMk cId="2272332930" sldId="269"/>
            <ac:picMk id="14" creationId="{ED331677-26DE-4EC1-9413-2FBC100AD51F}"/>
          </ac:picMkLst>
        </pc:picChg>
        <pc:picChg chg="add del">
          <ac:chgData name="Gagana Uday Kumar" userId="d9be980f28472720" providerId="LiveId" clId="{5A529B77-629C-46AB-A97B-129FD5375D99}" dt="2024-04-29T03:03:45.672" v="689" actId="26606"/>
          <ac:picMkLst>
            <pc:docMk/>
            <pc:sldMk cId="2272332930" sldId="269"/>
            <ac:picMk id="16" creationId="{69D593A5-D0AD-443F-AA6A-E7453C421375}"/>
          </ac:picMkLst>
        </pc:picChg>
        <pc:picChg chg="add del">
          <ac:chgData name="Gagana Uday Kumar" userId="d9be980f28472720" providerId="LiveId" clId="{5A529B77-629C-46AB-A97B-129FD5375D99}" dt="2024-04-29T03:03:45.672" v="689" actId="26606"/>
          <ac:picMkLst>
            <pc:docMk/>
            <pc:sldMk cId="2272332930" sldId="269"/>
            <ac:picMk id="20" creationId="{1DA4A0D7-B9AC-4FE1-8B74-8F6510571AFE}"/>
          </ac:picMkLst>
        </pc:picChg>
        <pc:picChg chg="add del">
          <ac:chgData name="Gagana Uday Kumar" userId="d9be980f28472720" providerId="LiveId" clId="{5A529B77-629C-46AB-A97B-129FD5375D99}" dt="2024-04-29T03:03:45.672" v="689" actId="26606"/>
          <ac:picMkLst>
            <pc:docMk/>
            <pc:sldMk cId="2272332930" sldId="269"/>
            <ac:picMk id="26" creationId="{6A506943-FA6D-4701-ABE0-DB7F6207C807}"/>
          </ac:picMkLst>
        </pc:picChg>
        <pc:picChg chg="add del">
          <ac:chgData name="Gagana Uday Kumar" userId="d9be980f28472720" providerId="LiveId" clId="{5A529B77-629C-46AB-A97B-129FD5375D99}" dt="2024-04-29T03:03:45.672" v="689" actId="26606"/>
          <ac:picMkLst>
            <pc:docMk/>
            <pc:sldMk cId="2272332930" sldId="269"/>
            <ac:picMk id="30" creationId="{AAA80072-0F6A-49B2-9AC6-697C0064D89C}"/>
          </ac:picMkLst>
        </pc:picChg>
        <pc:picChg chg="add del">
          <ac:chgData name="Gagana Uday Kumar" userId="d9be980f28472720" providerId="LiveId" clId="{5A529B77-629C-46AB-A97B-129FD5375D99}" dt="2024-04-29T03:22:21.225" v="803"/>
          <ac:picMkLst>
            <pc:docMk/>
            <pc:sldMk cId="2272332930" sldId="269"/>
            <ac:picMk id="35" creationId="{ED331677-26DE-4EC1-9413-2FBC100AD51F}"/>
          </ac:picMkLst>
        </pc:picChg>
        <pc:picChg chg="add del">
          <ac:chgData name="Gagana Uday Kumar" userId="d9be980f28472720" providerId="LiveId" clId="{5A529B77-629C-46AB-A97B-129FD5375D99}" dt="2024-04-29T03:22:21.225" v="803"/>
          <ac:picMkLst>
            <pc:docMk/>
            <pc:sldMk cId="2272332930" sldId="269"/>
            <ac:picMk id="37" creationId="{69D593A5-D0AD-443F-AA6A-E7453C421375}"/>
          </ac:picMkLst>
        </pc:picChg>
        <pc:picChg chg="add del">
          <ac:chgData name="Gagana Uday Kumar" userId="d9be980f28472720" providerId="LiveId" clId="{5A529B77-629C-46AB-A97B-129FD5375D99}" dt="2024-04-29T03:22:21.225" v="803"/>
          <ac:picMkLst>
            <pc:docMk/>
            <pc:sldMk cId="2272332930" sldId="269"/>
            <ac:picMk id="41" creationId="{3D836DC0-C5F4-4BAB-B7B2-8BC7239A55A6}"/>
          </ac:picMkLst>
        </pc:picChg>
        <pc:picChg chg="add del">
          <ac:chgData name="Gagana Uday Kumar" userId="d9be980f28472720" providerId="LiveId" clId="{5A529B77-629C-46AB-A97B-129FD5375D99}" dt="2024-04-29T03:22:21.225" v="803"/>
          <ac:picMkLst>
            <pc:docMk/>
            <pc:sldMk cId="2272332930" sldId="269"/>
            <ac:picMk id="43" creationId="{A314985F-1E5B-4C5F-82BA-2F6F75D46463}"/>
          </ac:picMkLst>
        </pc:picChg>
        <pc:picChg chg="add del">
          <ac:chgData name="Gagana Uday Kumar" userId="d9be980f28472720" providerId="LiveId" clId="{5A529B77-629C-46AB-A97B-129FD5375D99}" dt="2024-04-29T03:22:21.225" v="803"/>
          <ac:picMkLst>
            <pc:docMk/>
            <pc:sldMk cId="2272332930" sldId="269"/>
            <ac:picMk id="45" creationId="{B571F0A0-74B6-4F8C-9480-19098721EA48}"/>
          </ac:picMkLst>
        </pc:picChg>
      </pc:sldChg>
      <pc:sldChg chg="addSp delSp modSp mod setBg modNotesTx">
        <pc:chgData name="Gagana Uday Kumar" userId="d9be980f28472720" providerId="LiveId" clId="{5A529B77-629C-46AB-A97B-129FD5375D99}" dt="2024-05-05T17:07:14.855" v="2183"/>
        <pc:sldMkLst>
          <pc:docMk/>
          <pc:sldMk cId="1254162678" sldId="270"/>
        </pc:sldMkLst>
        <pc:spChg chg="mod ord">
          <ac:chgData name="Gagana Uday Kumar" userId="d9be980f28472720" providerId="LiveId" clId="{5A529B77-629C-46AB-A97B-129FD5375D99}" dt="2024-04-29T03:30:55.849" v="889" actId="14100"/>
          <ac:spMkLst>
            <pc:docMk/>
            <pc:sldMk cId="1254162678" sldId="270"/>
            <ac:spMk id="2" creationId="{C1EADAB6-DB06-4EE7-802E-10E8F88B23DD}"/>
          </ac:spMkLst>
        </pc:spChg>
        <pc:spChg chg="del mod">
          <ac:chgData name="Gagana Uday Kumar" userId="d9be980f28472720" providerId="LiveId" clId="{5A529B77-629C-46AB-A97B-129FD5375D99}" dt="2024-04-29T03:24:25.232" v="811" actId="478"/>
          <ac:spMkLst>
            <pc:docMk/>
            <pc:sldMk cId="1254162678" sldId="270"/>
            <ac:spMk id="3" creationId="{6E7CDC24-20C6-41D4-9EB2-D130CAC522E3}"/>
          </ac:spMkLst>
        </pc:spChg>
        <pc:spChg chg="add mod">
          <ac:chgData name="Gagana Uday Kumar" userId="d9be980f28472720" providerId="LiveId" clId="{5A529B77-629C-46AB-A97B-129FD5375D99}" dt="2024-04-29T03:24:28.971" v="814" actId="14100"/>
          <ac:spMkLst>
            <pc:docMk/>
            <pc:sldMk cId="1254162678" sldId="270"/>
            <ac:spMk id="4" creationId="{878AAA67-A6B4-F1E3-B48B-E63E4058E5BF}"/>
          </ac:spMkLst>
        </pc:spChg>
        <pc:spChg chg="add">
          <ac:chgData name="Gagana Uday Kumar" userId="d9be980f28472720" providerId="LiveId" clId="{5A529B77-629C-46AB-A97B-129FD5375D99}" dt="2024-04-29T03:30:32.427" v="883" actId="26606"/>
          <ac:spMkLst>
            <pc:docMk/>
            <pc:sldMk cId="1254162678" sldId="270"/>
            <ac:spMk id="15" creationId="{C5952BE2-F3EF-4B0A-86F5-986FE49BA2FD}"/>
          </ac:spMkLst>
        </pc:spChg>
        <pc:spChg chg="add">
          <ac:chgData name="Gagana Uday Kumar" userId="d9be980f28472720" providerId="LiveId" clId="{5A529B77-629C-46AB-A97B-129FD5375D99}" dt="2024-05-04T01:30:40.039" v="1979"/>
          <ac:spMkLst>
            <pc:docMk/>
            <pc:sldMk cId="1254162678" sldId="270"/>
            <ac:spMk id="18" creationId="{4ADCE325-B20E-F850-E0A5-E7292C4C7EFD}"/>
          </ac:spMkLst>
        </pc:spChg>
        <pc:picChg chg="add del mod">
          <ac:chgData name="Gagana Uday Kumar" userId="d9be980f28472720" providerId="LiveId" clId="{5A529B77-629C-46AB-A97B-129FD5375D99}" dt="2024-05-04T01:30:38.354" v="1978" actId="478"/>
          <ac:picMkLst>
            <pc:docMk/>
            <pc:sldMk cId="1254162678" sldId="270"/>
            <ac:picMk id="6" creationId="{D678C9EF-6899-038B-3585-5839CC33D2A3}"/>
          </ac:picMkLst>
        </pc:picChg>
        <pc:picChg chg="add">
          <ac:chgData name="Gagana Uday Kumar" userId="d9be980f28472720" providerId="LiveId" clId="{5A529B77-629C-46AB-A97B-129FD5375D99}" dt="2024-04-29T03:30:32.427" v="883" actId="26606"/>
          <ac:picMkLst>
            <pc:docMk/>
            <pc:sldMk cId="1254162678" sldId="270"/>
            <ac:picMk id="8" creationId="{25496B42-CC46-4183-B481-887CD3E8C725}"/>
          </ac:picMkLst>
        </pc:picChg>
        <pc:picChg chg="add">
          <ac:chgData name="Gagana Uday Kumar" userId="d9be980f28472720" providerId="LiveId" clId="{5A529B77-629C-46AB-A97B-129FD5375D99}" dt="2024-04-29T03:30:32.427" v="883" actId="26606"/>
          <ac:picMkLst>
            <pc:docMk/>
            <pc:sldMk cId="1254162678" sldId="270"/>
            <ac:picMk id="9" creationId="{E2758CE0-F916-4DCE-88D1-71430BE441B2}"/>
          </ac:picMkLst>
        </pc:picChg>
        <pc:picChg chg="add del">
          <ac:chgData name="Gagana Uday Kumar" userId="d9be980f28472720" providerId="LiveId" clId="{5A529B77-629C-46AB-A97B-129FD5375D99}" dt="2024-04-29T03:25:42.241" v="837" actId="26606"/>
          <ac:picMkLst>
            <pc:docMk/>
            <pc:sldMk cId="1254162678" sldId="270"/>
            <ac:picMk id="11" creationId="{22790EC5-ACA7-4536-8066-B60199F3C6DF}"/>
          </ac:picMkLst>
        </pc:picChg>
        <pc:picChg chg="add del">
          <ac:chgData name="Gagana Uday Kumar" userId="d9be980f28472720" providerId="LiveId" clId="{5A529B77-629C-46AB-A97B-129FD5375D99}" dt="2024-04-29T03:25:42.241" v="837" actId="26606"/>
          <ac:picMkLst>
            <pc:docMk/>
            <pc:sldMk cId="1254162678" sldId="270"/>
            <ac:picMk id="13" creationId="{CAD20AEA-7CAF-4A83-BE2E-EAF010B8B7FC}"/>
          </ac:picMkLst>
        </pc:picChg>
        <pc:picChg chg="add">
          <ac:chgData name="Gagana Uday Kumar" userId="d9be980f28472720" providerId="LiveId" clId="{5A529B77-629C-46AB-A97B-129FD5375D99}" dt="2024-04-29T03:30:32.427" v="883" actId="26606"/>
          <ac:picMkLst>
            <pc:docMk/>
            <pc:sldMk cId="1254162678" sldId="270"/>
            <ac:picMk id="17" creationId="{A5912450-3395-4ED9-B7EE-F6BD262C409E}"/>
          </ac:picMkLst>
        </pc:picChg>
        <pc:picChg chg="add mod">
          <ac:chgData name="Gagana Uday Kumar" userId="d9be980f28472720" providerId="LiveId" clId="{5A529B77-629C-46AB-A97B-129FD5375D99}" dt="2024-05-04T01:30:58.816" v="1986" actId="1076"/>
          <ac:picMkLst>
            <pc:docMk/>
            <pc:sldMk cId="1254162678" sldId="270"/>
            <ac:picMk id="19" creationId="{C82BA1A9-2AED-185E-249B-0C0223739A24}"/>
          </ac:picMkLst>
        </pc:picChg>
        <pc:picChg chg="add mod">
          <ac:chgData name="Gagana Uday Kumar" userId="d9be980f28472720" providerId="LiveId" clId="{5A529B77-629C-46AB-A97B-129FD5375D99}" dt="2024-05-05T17:07:14.855" v="2183"/>
          <ac:picMkLst>
            <pc:docMk/>
            <pc:sldMk cId="1254162678" sldId="270"/>
            <ac:picMk id="22" creationId="{1B48AD5B-39FF-EF68-1400-CDF3CE827AF3}"/>
          </ac:picMkLst>
        </pc:picChg>
      </pc:sldChg>
      <pc:sldChg chg="addSp delSp modSp mod ord modTransition modClrScheme modAnim chgLayout modNotesTx">
        <pc:chgData name="Gagana Uday Kumar" userId="d9be980f28472720" providerId="LiveId" clId="{5A529B77-629C-46AB-A97B-129FD5375D99}" dt="2024-05-05T17:11:04.191" v="2191"/>
        <pc:sldMkLst>
          <pc:docMk/>
          <pc:sldMk cId="771684406" sldId="271"/>
        </pc:sldMkLst>
        <pc:spChg chg="mod ord">
          <ac:chgData name="Gagana Uday Kumar" userId="d9be980f28472720" providerId="LiveId" clId="{5A529B77-629C-46AB-A97B-129FD5375D99}" dt="2024-04-29T06:34:57.506" v="1000" actId="14100"/>
          <ac:spMkLst>
            <pc:docMk/>
            <pc:sldMk cId="771684406" sldId="271"/>
            <ac:spMk id="2" creationId="{572B714B-3B82-2890-1D00-6B58BC3FDB8E}"/>
          </ac:spMkLst>
        </pc:spChg>
        <pc:spChg chg="del mod ord">
          <ac:chgData name="Gagana Uday Kumar" userId="d9be980f28472720" providerId="LiveId" clId="{5A529B77-629C-46AB-A97B-129FD5375D99}" dt="2024-04-29T06:34:36.680" v="995" actId="700"/>
          <ac:spMkLst>
            <pc:docMk/>
            <pc:sldMk cId="771684406" sldId="271"/>
            <ac:spMk id="3" creationId="{0C2B22DE-271B-C720-E6E7-9E1575D85625}"/>
          </ac:spMkLst>
        </pc:spChg>
        <pc:spChg chg="add mod ord">
          <ac:chgData name="Gagana Uday Kumar" userId="d9be980f28472720" providerId="LiveId" clId="{5A529B77-629C-46AB-A97B-129FD5375D99}" dt="2024-04-29T06:37:19.759" v="1051" actId="14100"/>
          <ac:spMkLst>
            <pc:docMk/>
            <pc:sldMk cId="771684406" sldId="271"/>
            <ac:spMk id="4" creationId="{F5193732-AE39-DD55-E70A-FB8318358CC4}"/>
          </ac:spMkLst>
        </pc:spChg>
        <pc:spChg chg="add mod ord">
          <ac:chgData name="Gagana Uday Kumar" userId="d9be980f28472720" providerId="LiveId" clId="{5A529B77-629C-46AB-A97B-129FD5375D99}" dt="2024-05-03T15:55:43.282" v="1403" actId="20577"/>
          <ac:spMkLst>
            <pc:docMk/>
            <pc:sldMk cId="771684406" sldId="271"/>
            <ac:spMk id="5" creationId="{F960AE8C-F775-BB05-97E6-F1DDBF43575E}"/>
          </ac:spMkLst>
        </pc:spChg>
        <pc:spChg chg="add del mod ord">
          <ac:chgData name="Gagana Uday Kumar" userId="d9be980f28472720" providerId="LiveId" clId="{5A529B77-629C-46AB-A97B-129FD5375D99}" dt="2024-04-29T06:34:44.109" v="999" actId="22"/>
          <ac:spMkLst>
            <pc:docMk/>
            <pc:sldMk cId="771684406" sldId="271"/>
            <ac:spMk id="6" creationId="{855745AD-9E85-9BDA-3F03-922165BDFC32}"/>
          </ac:spMkLst>
        </pc:spChg>
        <pc:spChg chg="add del mod ord">
          <ac:chgData name="Gagana Uday Kumar" userId="d9be980f28472720" providerId="LiveId" clId="{5A529B77-629C-46AB-A97B-129FD5375D99}" dt="2024-04-29T06:36:09.623" v="1025" actId="22"/>
          <ac:spMkLst>
            <pc:docMk/>
            <pc:sldMk cId="771684406" sldId="271"/>
            <ac:spMk id="7" creationId="{439C889B-7ABF-BC15-E363-B0443ADADDFF}"/>
          </ac:spMkLst>
        </pc:spChg>
        <pc:spChg chg="add del mod">
          <ac:chgData name="Gagana Uday Kumar" userId="d9be980f28472720" providerId="LiveId" clId="{5A529B77-629C-46AB-A97B-129FD5375D99}" dt="2024-05-03T15:48:25.362" v="1371" actId="478"/>
          <ac:spMkLst>
            <pc:docMk/>
            <pc:sldMk cId="771684406" sldId="271"/>
            <ac:spMk id="21" creationId="{D3DB1D1D-1494-E009-A8AF-3A7736DE14EF}"/>
          </ac:spMkLst>
        </pc:spChg>
        <pc:spChg chg="add del mod">
          <ac:chgData name="Gagana Uday Kumar" userId="d9be980f28472720" providerId="LiveId" clId="{5A529B77-629C-46AB-A97B-129FD5375D99}" dt="2024-05-03T15:48:59.553" v="1376" actId="478"/>
          <ac:spMkLst>
            <pc:docMk/>
            <pc:sldMk cId="771684406" sldId="271"/>
            <ac:spMk id="23" creationId="{BEF7E7F0-A12C-EBA6-44A6-42801ECBFC34}"/>
          </ac:spMkLst>
        </pc:spChg>
        <pc:picChg chg="add del mod ord">
          <ac:chgData name="Gagana Uday Kumar" userId="d9be980f28472720" providerId="LiveId" clId="{5A529B77-629C-46AB-A97B-129FD5375D99}" dt="2024-05-03T15:48:19.083" v="1369" actId="478"/>
          <ac:picMkLst>
            <pc:docMk/>
            <pc:sldMk cId="771684406" sldId="271"/>
            <ac:picMk id="9" creationId="{0C89030E-7304-F8B0-DCD0-18FE40526F60}"/>
          </ac:picMkLst>
        </pc:picChg>
        <pc:picChg chg="add del mod ord">
          <ac:chgData name="Gagana Uday Kumar" userId="d9be980f28472720" providerId="LiveId" clId="{5A529B77-629C-46AB-A97B-129FD5375D99}" dt="2024-05-03T15:48:57.399" v="1375" actId="478"/>
          <ac:picMkLst>
            <pc:docMk/>
            <pc:sldMk cId="771684406" sldId="271"/>
            <ac:picMk id="11" creationId="{9B7D2F00-B2AE-A274-9381-26EB1CAED8CD}"/>
          </ac:picMkLst>
        </pc:picChg>
        <pc:picChg chg="add del">
          <ac:chgData name="Gagana Uday Kumar" userId="d9be980f28472720" providerId="LiveId" clId="{5A529B77-629C-46AB-A97B-129FD5375D99}" dt="2024-04-29T06:37:37.745" v="1053" actId="478"/>
          <ac:picMkLst>
            <pc:docMk/>
            <pc:sldMk cId="771684406" sldId="271"/>
            <ac:picMk id="13" creationId="{ECA0DE08-70C1-1441-C05D-14935D3B4498}"/>
          </ac:picMkLst>
        </pc:picChg>
        <pc:picChg chg="add mod">
          <ac:chgData name="Gagana Uday Kumar" userId="d9be980f28472720" providerId="LiveId" clId="{5A529B77-629C-46AB-A97B-129FD5375D99}" dt="2024-05-03T15:48:32.030" v="1373" actId="1076"/>
          <ac:picMkLst>
            <pc:docMk/>
            <pc:sldMk cId="771684406" sldId="271"/>
            <ac:picMk id="19" creationId="{BD3472BA-8594-FD15-2453-0BE63DC34F00}"/>
          </ac:picMkLst>
        </pc:picChg>
        <pc:picChg chg="add del mod">
          <ac:chgData name="Gagana Uday Kumar" userId="d9be980f28472720" providerId="LiveId" clId="{5A529B77-629C-46AB-A97B-129FD5375D99}" dt="2024-05-03T15:55:36.239" v="1399" actId="478"/>
          <ac:picMkLst>
            <pc:docMk/>
            <pc:sldMk cId="771684406" sldId="271"/>
            <ac:picMk id="25" creationId="{893D9046-70CA-4B71-C711-FC73D20E0D62}"/>
          </ac:picMkLst>
        </pc:picChg>
        <pc:picChg chg="add mod">
          <ac:chgData name="Gagana Uday Kumar" userId="d9be980f28472720" providerId="LiveId" clId="{5A529B77-629C-46AB-A97B-129FD5375D99}" dt="2024-05-03T15:55:45.946" v="1404" actId="1076"/>
          <ac:picMkLst>
            <pc:docMk/>
            <pc:sldMk cId="771684406" sldId="271"/>
            <ac:picMk id="27" creationId="{BD078C79-323C-3623-C520-E2684D2544A2}"/>
          </ac:picMkLst>
        </pc:picChg>
        <pc:picChg chg="add del mod">
          <ac:chgData name="Gagana Uday Kumar" userId="d9be980f28472720" providerId="LiveId" clId="{5A529B77-629C-46AB-A97B-129FD5375D99}" dt="2024-05-05T17:10:00.248" v="2190"/>
          <ac:picMkLst>
            <pc:docMk/>
            <pc:sldMk cId="771684406" sldId="271"/>
            <ac:picMk id="30" creationId="{3A64550E-E623-1446-68A7-33C667929CEB}"/>
          </ac:picMkLst>
        </pc:picChg>
        <pc:picChg chg="add del mod ord">
          <ac:chgData name="Gagana Uday Kumar" userId="d9be980f28472720" providerId="LiveId" clId="{5A529B77-629C-46AB-A97B-129FD5375D99}" dt="2024-05-05T17:11:04.191" v="2191"/>
          <ac:picMkLst>
            <pc:docMk/>
            <pc:sldMk cId="771684406" sldId="271"/>
            <ac:picMk id="33" creationId="{AB37E7F3-6424-9076-A991-FD1E0D744167}"/>
          </ac:picMkLst>
        </pc:picChg>
        <pc:picChg chg="add mod">
          <ac:chgData name="Gagana Uday Kumar" userId="d9be980f28472720" providerId="LiveId" clId="{5A529B77-629C-46AB-A97B-129FD5375D99}" dt="2024-05-05T17:11:04.191" v="2191"/>
          <ac:picMkLst>
            <pc:docMk/>
            <pc:sldMk cId="771684406" sldId="271"/>
            <ac:picMk id="34" creationId="{80A840D7-88F1-BD31-875D-D1BDF8EE0841}"/>
          </ac:picMkLst>
        </pc:picChg>
      </pc:sldChg>
      <pc:sldChg chg="addSp delSp modSp mod modTransition setBg modAnim modNotesTx">
        <pc:chgData name="Gagana Uday Kumar" userId="d9be980f28472720" providerId="LiveId" clId="{5A529B77-629C-46AB-A97B-129FD5375D99}" dt="2024-05-05T17:09:01.207" v="2187"/>
        <pc:sldMkLst>
          <pc:docMk/>
          <pc:sldMk cId="1101946056" sldId="272"/>
        </pc:sldMkLst>
        <pc:spChg chg="mod ord">
          <ac:chgData name="Gagana Uday Kumar" userId="d9be980f28472720" providerId="LiveId" clId="{5A529B77-629C-46AB-A97B-129FD5375D99}" dt="2024-04-29T05:55:03.146" v="991" actId="14100"/>
          <ac:spMkLst>
            <pc:docMk/>
            <pc:sldMk cId="1101946056" sldId="272"/>
            <ac:spMk id="2" creationId="{6DF97CE1-297D-2B2C-7643-1330068ED813}"/>
          </ac:spMkLst>
        </pc:spChg>
        <pc:spChg chg="mod ord">
          <ac:chgData name="Gagana Uday Kumar" userId="d9be980f28472720" providerId="LiveId" clId="{5A529B77-629C-46AB-A97B-129FD5375D99}" dt="2024-05-04T02:50:28.258" v="1993" actId="1076"/>
          <ac:spMkLst>
            <pc:docMk/>
            <pc:sldMk cId="1101946056" sldId="272"/>
            <ac:spMk id="3" creationId="{818A49C3-5FF7-E74D-CD2E-A88F5CF9DA53}"/>
          </ac:spMkLst>
        </pc:spChg>
        <pc:spChg chg="add del">
          <ac:chgData name="Gagana Uday Kumar" userId="d9be980f28472720" providerId="LiveId" clId="{5A529B77-629C-46AB-A97B-129FD5375D99}" dt="2024-04-29T05:54:42.418" v="984" actId="26606"/>
          <ac:spMkLst>
            <pc:docMk/>
            <pc:sldMk cId="1101946056" sldId="272"/>
            <ac:spMk id="9" creationId="{CAF2918A-1C5B-42DB-81F0-39DF7ED153D9}"/>
          </ac:spMkLst>
        </pc:spChg>
        <pc:spChg chg="add del">
          <ac:chgData name="Gagana Uday Kumar" userId="d9be980f28472720" providerId="LiveId" clId="{5A529B77-629C-46AB-A97B-129FD5375D99}" dt="2024-04-29T05:54:32.779" v="982" actId="26606"/>
          <ac:spMkLst>
            <pc:docMk/>
            <pc:sldMk cId="1101946056" sldId="272"/>
            <ac:spMk id="12" creationId="{CAF2918A-1C5B-42DB-81F0-39DF7ED153D9}"/>
          </ac:spMkLst>
        </pc:spChg>
        <pc:spChg chg="add">
          <ac:chgData name="Gagana Uday Kumar" userId="d9be980f28472720" providerId="LiveId" clId="{5A529B77-629C-46AB-A97B-129FD5375D99}" dt="2024-04-29T05:54:43.503" v="985" actId="26606"/>
          <ac:spMkLst>
            <pc:docMk/>
            <pc:sldMk cId="1101946056" sldId="272"/>
            <ac:spMk id="13" creationId="{5D2CA358-2EA6-49C2-AAEF-0C79C1F76265}"/>
          </ac:spMkLst>
        </pc:spChg>
        <pc:picChg chg="add mod ord">
          <ac:chgData name="Gagana Uday Kumar" userId="d9be980f28472720" providerId="LiveId" clId="{5A529B77-629C-46AB-A97B-129FD5375D99}" dt="2024-05-04T02:50:32.051" v="1994" actId="1076"/>
          <ac:picMkLst>
            <pc:docMk/>
            <pc:sldMk cId="1101946056" sldId="272"/>
            <ac:picMk id="5" creationId="{51E46B7F-3DAB-BC99-72F3-8B60FA36BD52}"/>
          </ac:picMkLst>
        </pc:picChg>
        <pc:picChg chg="add mod ord">
          <ac:chgData name="Gagana Uday Kumar" userId="d9be980f28472720" providerId="LiveId" clId="{5A529B77-629C-46AB-A97B-129FD5375D99}" dt="2024-04-29T05:55:05.526" v="992" actId="14100"/>
          <ac:picMkLst>
            <pc:docMk/>
            <pc:sldMk cId="1101946056" sldId="272"/>
            <ac:picMk id="7" creationId="{96AB6D8E-BF0A-488F-324D-EAD568371434}"/>
          </ac:picMkLst>
        </pc:picChg>
        <pc:picChg chg="add del">
          <ac:chgData name="Gagana Uday Kumar" userId="d9be980f28472720" providerId="LiveId" clId="{5A529B77-629C-46AB-A97B-129FD5375D99}" dt="2024-04-29T05:54:42.418" v="984" actId="26606"/>
          <ac:picMkLst>
            <pc:docMk/>
            <pc:sldMk cId="1101946056" sldId="272"/>
            <ac:picMk id="10" creationId="{25F6D9BC-491D-426B-8C90-6B090419E142}"/>
          </ac:picMkLst>
        </pc:picChg>
        <pc:picChg chg="add del">
          <ac:chgData name="Gagana Uday Kumar" userId="d9be980f28472720" providerId="LiveId" clId="{5A529B77-629C-46AB-A97B-129FD5375D99}" dt="2024-04-29T05:54:42.418" v="984" actId="26606"/>
          <ac:picMkLst>
            <pc:docMk/>
            <pc:sldMk cId="1101946056" sldId="272"/>
            <ac:picMk id="11" creationId="{B7F1914C-EC2D-465E-A932-04CD9F4E2979}"/>
          </ac:picMkLst>
        </pc:picChg>
        <pc:picChg chg="add del">
          <ac:chgData name="Gagana Uday Kumar" userId="d9be980f28472720" providerId="LiveId" clId="{5A529B77-629C-46AB-A97B-129FD5375D99}" dt="2024-04-29T05:54:32.779" v="982" actId="26606"/>
          <ac:picMkLst>
            <pc:docMk/>
            <pc:sldMk cId="1101946056" sldId="272"/>
            <ac:picMk id="14" creationId="{25F6D9BC-491D-426B-8C90-6B090419E142}"/>
          </ac:picMkLst>
        </pc:picChg>
        <pc:picChg chg="add">
          <ac:chgData name="Gagana Uday Kumar" userId="d9be980f28472720" providerId="LiveId" clId="{5A529B77-629C-46AB-A97B-129FD5375D99}" dt="2024-04-29T05:54:43.503" v="985" actId="26606"/>
          <ac:picMkLst>
            <pc:docMk/>
            <pc:sldMk cId="1101946056" sldId="272"/>
            <ac:picMk id="15" creationId="{AAD74829-8970-4A28-B5F6-387E0E31383F}"/>
          </ac:picMkLst>
        </pc:picChg>
        <pc:picChg chg="add del">
          <ac:chgData name="Gagana Uday Kumar" userId="d9be980f28472720" providerId="LiveId" clId="{5A529B77-629C-46AB-A97B-129FD5375D99}" dt="2024-04-29T05:54:32.779" v="982" actId="26606"/>
          <ac:picMkLst>
            <pc:docMk/>
            <pc:sldMk cId="1101946056" sldId="272"/>
            <ac:picMk id="16" creationId="{B7F1914C-EC2D-465E-A932-04CD9F4E2979}"/>
          </ac:picMkLst>
        </pc:picChg>
        <pc:picChg chg="add">
          <ac:chgData name="Gagana Uday Kumar" userId="d9be980f28472720" providerId="LiveId" clId="{5A529B77-629C-46AB-A97B-129FD5375D99}" dt="2024-04-29T05:54:43.503" v="985" actId="26606"/>
          <ac:picMkLst>
            <pc:docMk/>
            <pc:sldMk cId="1101946056" sldId="272"/>
            <ac:picMk id="17" creationId="{D976ACB9-C2D4-45C2-924A-2CF7CFF5112B}"/>
          </ac:picMkLst>
        </pc:picChg>
        <pc:picChg chg="add del mod">
          <ac:chgData name="Gagana Uday Kumar" userId="d9be980f28472720" providerId="LiveId" clId="{5A529B77-629C-46AB-A97B-129FD5375D99}" dt="2024-05-05T17:08:10.917" v="2186"/>
          <ac:picMkLst>
            <pc:docMk/>
            <pc:sldMk cId="1101946056" sldId="272"/>
            <ac:picMk id="24" creationId="{24EF950A-82C5-A718-6711-C590C3708B26}"/>
          </ac:picMkLst>
        </pc:picChg>
        <pc:picChg chg="add del mod ord">
          <ac:chgData name="Gagana Uday Kumar" userId="d9be980f28472720" providerId="LiveId" clId="{5A529B77-629C-46AB-A97B-129FD5375D99}" dt="2024-05-05T17:09:01.207" v="2187"/>
          <ac:picMkLst>
            <pc:docMk/>
            <pc:sldMk cId="1101946056" sldId="272"/>
            <ac:picMk id="27" creationId="{319FEC39-80D6-CBF5-327A-4351A9AF0C31}"/>
          </ac:picMkLst>
        </pc:picChg>
        <pc:picChg chg="add mod">
          <ac:chgData name="Gagana Uday Kumar" userId="d9be980f28472720" providerId="LiveId" clId="{5A529B77-629C-46AB-A97B-129FD5375D99}" dt="2024-05-05T17:09:01.207" v="2187"/>
          <ac:picMkLst>
            <pc:docMk/>
            <pc:sldMk cId="1101946056" sldId="272"/>
            <ac:picMk id="28" creationId="{FDAAAB42-F668-6403-3224-40CBC7DE768F}"/>
          </ac:picMkLst>
        </pc:picChg>
      </pc:sldChg>
      <pc:sldChg chg="modSp del">
        <pc:chgData name="Gagana Uday Kumar" userId="d9be980f28472720" providerId="LiveId" clId="{5A529B77-629C-46AB-A97B-129FD5375D99}" dt="2024-04-29T21:35:22.512" v="1160" actId="47"/>
        <pc:sldMkLst>
          <pc:docMk/>
          <pc:sldMk cId="3029108411" sldId="273"/>
        </pc:sldMkLst>
        <pc:spChg chg="mod">
          <ac:chgData name="Gagana Uday Kumar" userId="d9be980f28472720" providerId="LiveId" clId="{5A529B77-629C-46AB-A97B-129FD5375D99}" dt="2024-04-29T03:29:44.686" v="877"/>
          <ac:spMkLst>
            <pc:docMk/>
            <pc:sldMk cId="3029108411" sldId="273"/>
            <ac:spMk id="2" creationId="{EB112718-7E77-AB9D-612D-43938C6CC18D}"/>
          </ac:spMkLst>
        </pc:spChg>
        <pc:spChg chg="mod">
          <ac:chgData name="Gagana Uday Kumar" userId="d9be980f28472720" providerId="LiveId" clId="{5A529B77-629C-46AB-A97B-129FD5375D99}" dt="2024-04-29T03:29:44.686" v="877"/>
          <ac:spMkLst>
            <pc:docMk/>
            <pc:sldMk cId="3029108411" sldId="273"/>
            <ac:spMk id="3" creationId="{5B3C1E47-871F-43D8-67FA-F3DA20231751}"/>
          </ac:spMkLst>
        </pc:spChg>
      </pc:sldChg>
      <pc:sldChg chg="addSp delSp modSp new mod modTransition setBg addAnim delAnim modAnim setClrOvrMap delDesignElem modNotesTx">
        <pc:chgData name="Gagana Uday Kumar" userId="d9be980f28472720" providerId="LiveId" clId="{5A529B77-629C-46AB-A97B-129FD5375D99}" dt="2024-05-05T16:58:44.423" v="2167"/>
        <pc:sldMkLst>
          <pc:docMk/>
          <pc:sldMk cId="1457467687" sldId="274"/>
        </pc:sldMkLst>
        <pc:spChg chg="del mod">
          <ac:chgData name="Gagana Uday Kumar" userId="d9be980f28472720" providerId="LiveId" clId="{5A529B77-629C-46AB-A97B-129FD5375D99}" dt="2024-05-04T00:48:35.694" v="1863" actId="478"/>
          <ac:spMkLst>
            <pc:docMk/>
            <pc:sldMk cId="1457467687" sldId="274"/>
            <ac:spMk id="2" creationId="{C5E98DDA-2932-12E6-721F-9761A790BEB4}"/>
          </ac:spMkLst>
        </pc:spChg>
        <pc:spChg chg="del">
          <ac:chgData name="Gagana Uday Kumar" userId="d9be980f28472720" providerId="LiveId" clId="{5A529B77-629C-46AB-A97B-129FD5375D99}" dt="2024-04-29T01:09:50.444" v="116" actId="478"/>
          <ac:spMkLst>
            <pc:docMk/>
            <pc:sldMk cId="1457467687" sldId="274"/>
            <ac:spMk id="3" creationId="{D7F1ABE2-BAAE-BD51-AC35-C161EEC6C130}"/>
          </ac:spMkLst>
        </pc:spChg>
        <pc:spChg chg="add del">
          <ac:chgData name="Gagana Uday Kumar" userId="d9be980f28472720" providerId="LiveId" clId="{5A529B77-629C-46AB-A97B-129FD5375D99}" dt="2024-04-29T01:10:05.467" v="118" actId="26606"/>
          <ac:spMkLst>
            <pc:docMk/>
            <pc:sldMk cId="1457467687" sldId="274"/>
            <ac:spMk id="7" creationId="{B63B6C0C-65BB-4F38-9C8A-0892266F8BC3}"/>
          </ac:spMkLst>
        </pc:spChg>
        <pc:spChg chg="add del">
          <ac:chgData name="Gagana Uday Kumar" userId="d9be980f28472720" providerId="LiveId" clId="{5A529B77-629C-46AB-A97B-129FD5375D99}" dt="2024-04-29T01:10:34.236" v="134" actId="26606"/>
          <ac:spMkLst>
            <pc:docMk/>
            <pc:sldMk cId="1457467687" sldId="274"/>
            <ac:spMk id="8" creationId="{B40FCD49-2060-48B9-8212-8A5F1DF4726F}"/>
          </ac:spMkLst>
        </pc:spChg>
        <pc:spChg chg="add del">
          <ac:chgData name="Gagana Uday Kumar" userId="d9be980f28472720" providerId="LiveId" clId="{5A529B77-629C-46AB-A97B-129FD5375D99}" dt="2024-04-29T01:12:03.028" v="151"/>
          <ac:spMkLst>
            <pc:docMk/>
            <pc:sldMk cId="1457467687" sldId="274"/>
            <ac:spMk id="15" creationId="{B40FCD49-2060-48B9-8212-8A5F1DF4726F}"/>
          </ac:spMkLst>
        </pc:spChg>
        <pc:spChg chg="add mod">
          <ac:chgData name="Gagana Uday Kumar" userId="d9be980f28472720" providerId="LiveId" clId="{5A529B77-629C-46AB-A97B-129FD5375D99}" dt="2024-05-04T00:48:46.671" v="1865" actId="1076"/>
          <ac:spMkLst>
            <pc:docMk/>
            <pc:sldMk cId="1457467687" sldId="274"/>
            <ac:spMk id="16" creationId="{D3F3C8B2-D94E-3A62-728D-32E3AE0B014A}"/>
          </ac:spMkLst>
        </pc:spChg>
        <pc:spChg chg="add del mod">
          <ac:chgData name="Gagana Uday Kumar" userId="d9be980f28472720" providerId="LiveId" clId="{5A529B77-629C-46AB-A97B-129FD5375D99}" dt="2024-05-04T00:48:39.547" v="1864" actId="478"/>
          <ac:spMkLst>
            <pc:docMk/>
            <pc:sldMk cId="1457467687" sldId="274"/>
            <ac:spMk id="20" creationId="{B5902DCB-89AF-D885-68B7-25BD7C3F58CE}"/>
          </ac:spMkLst>
        </pc:spChg>
        <pc:picChg chg="add mod">
          <ac:chgData name="Gagana Uday Kumar" userId="d9be980f28472720" providerId="LiveId" clId="{5A529B77-629C-46AB-A97B-129FD5375D99}" dt="2024-04-29T01:10:34.236" v="134" actId="26606"/>
          <ac:picMkLst>
            <pc:docMk/>
            <pc:sldMk cId="1457467687" sldId="274"/>
            <ac:picMk id="4" creationId="{32042AE5-C00F-99F0-1658-380D1B401F1D}"/>
          </ac:picMkLst>
        </pc:picChg>
        <pc:picChg chg="add del">
          <ac:chgData name="Gagana Uday Kumar" userId="d9be980f28472720" providerId="LiveId" clId="{5A529B77-629C-46AB-A97B-129FD5375D99}" dt="2024-04-29T01:10:05.467" v="118" actId="26606"/>
          <ac:picMkLst>
            <pc:docMk/>
            <pc:sldMk cId="1457467687" sldId="274"/>
            <ac:picMk id="9" creationId="{09D77137-01B7-45E4-AA14-CD9E779B443C}"/>
          </ac:picMkLst>
        </pc:picChg>
        <pc:picChg chg="add del">
          <ac:chgData name="Gagana Uday Kumar" userId="d9be980f28472720" providerId="LiveId" clId="{5A529B77-629C-46AB-A97B-129FD5375D99}" dt="2024-04-29T01:10:34.236" v="134" actId="26606"/>
          <ac:picMkLst>
            <pc:docMk/>
            <pc:sldMk cId="1457467687" sldId="274"/>
            <ac:picMk id="10" creationId="{83A45DCD-B5FB-4A86-88D2-91088C7FFC5F}"/>
          </ac:picMkLst>
        </pc:picChg>
        <pc:picChg chg="add del">
          <ac:chgData name="Gagana Uday Kumar" userId="d9be980f28472720" providerId="LiveId" clId="{5A529B77-629C-46AB-A97B-129FD5375D99}" dt="2024-04-29T01:12:03.028" v="151"/>
          <ac:picMkLst>
            <pc:docMk/>
            <pc:sldMk cId="1457467687" sldId="274"/>
            <ac:picMk id="17" creationId="{DA70F40A-D18F-4F05-A106-6D2CB24DC79A}"/>
          </ac:picMkLst>
        </pc:picChg>
        <pc:picChg chg="add del">
          <ac:chgData name="Gagana Uday Kumar" userId="d9be980f28472720" providerId="LiveId" clId="{5A529B77-629C-46AB-A97B-129FD5375D99}" dt="2024-04-29T01:12:03.028" v="151"/>
          <ac:picMkLst>
            <pc:docMk/>
            <pc:sldMk cId="1457467687" sldId="274"/>
            <ac:picMk id="19" creationId="{83A45DCD-B5FB-4A86-88D2-91088C7FFC5F}"/>
          </ac:picMkLst>
        </pc:picChg>
        <pc:picChg chg="add del mod">
          <ac:chgData name="Gagana Uday Kumar" userId="d9be980f28472720" providerId="LiveId" clId="{5A529B77-629C-46AB-A97B-129FD5375D99}" dt="2024-05-05T16:58:33.229" v="2166"/>
          <ac:picMkLst>
            <pc:docMk/>
            <pc:sldMk cId="1457467687" sldId="274"/>
            <ac:picMk id="23" creationId="{97F15FC4-B0FB-5A2F-5F14-F79F1E774955}"/>
          </ac:picMkLst>
        </pc:picChg>
        <pc:picChg chg="add del mod ord">
          <ac:chgData name="Gagana Uday Kumar" userId="d9be980f28472720" providerId="LiveId" clId="{5A529B77-629C-46AB-A97B-129FD5375D99}" dt="2024-05-05T16:58:44.423" v="2167"/>
          <ac:picMkLst>
            <pc:docMk/>
            <pc:sldMk cId="1457467687" sldId="274"/>
            <ac:picMk id="28" creationId="{98C5FB41-7295-04C5-4363-27B718D207C7}"/>
          </ac:picMkLst>
        </pc:picChg>
        <pc:picChg chg="add mod">
          <ac:chgData name="Gagana Uday Kumar" userId="d9be980f28472720" providerId="LiveId" clId="{5A529B77-629C-46AB-A97B-129FD5375D99}" dt="2024-05-05T16:58:44.423" v="2167"/>
          <ac:picMkLst>
            <pc:docMk/>
            <pc:sldMk cId="1457467687" sldId="274"/>
            <ac:picMk id="29" creationId="{4D83A15C-3ABC-CBB5-D4B7-24F283C5F75B}"/>
          </ac:picMkLst>
        </pc:picChg>
      </pc:sldChg>
      <pc:sldChg chg="addSp delSp modSp add del mod setBg addAnim delAnim">
        <pc:chgData name="Gagana Uday Kumar" userId="d9be980f28472720" providerId="LiveId" clId="{5A529B77-629C-46AB-A97B-129FD5375D99}" dt="2024-04-29T01:33:40.277" v="215"/>
        <pc:sldMkLst>
          <pc:docMk/>
          <pc:sldMk cId="818306925" sldId="275"/>
        </pc:sldMkLst>
        <pc:spChg chg="add del">
          <ac:chgData name="Gagana Uday Kumar" userId="d9be980f28472720" providerId="LiveId" clId="{5A529B77-629C-46AB-A97B-129FD5375D99}" dt="2024-04-29T01:33:39.665" v="214" actId="478"/>
          <ac:spMkLst>
            <pc:docMk/>
            <pc:sldMk cId="818306925" sldId="275"/>
            <ac:spMk id="2" creationId="{C5E98DDA-2932-12E6-721F-9761A790BEB4}"/>
          </ac:spMkLst>
        </pc:spChg>
        <pc:spChg chg="add del mod">
          <ac:chgData name="Gagana Uday Kumar" userId="d9be980f28472720" providerId="LiveId" clId="{5A529B77-629C-46AB-A97B-129FD5375D99}" dt="2024-04-29T01:33:39.665" v="214" actId="478"/>
          <ac:spMkLst>
            <pc:docMk/>
            <pc:sldMk cId="818306925" sldId="275"/>
            <ac:spMk id="5" creationId="{6DDFDC26-B357-D5B9-B7D7-D7A2FD6CF7F9}"/>
          </ac:spMkLst>
        </pc:spChg>
        <pc:spChg chg="add mod">
          <ac:chgData name="Gagana Uday Kumar" userId="d9be980f28472720" providerId="LiveId" clId="{5A529B77-629C-46AB-A97B-129FD5375D99}" dt="2024-04-29T01:33:38.302" v="212"/>
          <ac:spMkLst>
            <pc:docMk/>
            <pc:sldMk cId="818306925" sldId="275"/>
            <ac:spMk id="6" creationId="{6126C125-026B-EAE8-5DB8-B6EB64B0B34E}"/>
          </ac:spMkLst>
        </pc:spChg>
        <pc:spChg chg="add mod">
          <ac:chgData name="Gagana Uday Kumar" userId="d9be980f28472720" providerId="LiveId" clId="{5A529B77-629C-46AB-A97B-129FD5375D99}" dt="2024-04-29T01:33:38.302" v="212"/>
          <ac:spMkLst>
            <pc:docMk/>
            <pc:sldMk cId="818306925" sldId="275"/>
            <ac:spMk id="7" creationId="{A31D7D13-A70E-79E4-3E0B-365F46B4A90E}"/>
          </ac:spMkLst>
        </pc:spChg>
        <pc:picChg chg="add mod">
          <ac:chgData name="Gagana Uday Kumar" userId="d9be980f28472720" providerId="LiveId" clId="{5A529B77-629C-46AB-A97B-129FD5375D99}" dt="2024-04-29T01:33:17.126" v="208"/>
          <ac:picMkLst>
            <pc:docMk/>
            <pc:sldMk cId="818306925" sldId="275"/>
            <ac:picMk id="8" creationId="{BC373B79-FE60-1415-EF4B-0F270F879603}"/>
          </ac:picMkLst>
        </pc:picChg>
        <pc:picChg chg="add mod">
          <ac:chgData name="Gagana Uday Kumar" userId="d9be980f28472720" providerId="LiveId" clId="{5A529B77-629C-46AB-A97B-129FD5375D99}" dt="2024-04-29T01:33:17.126" v="208"/>
          <ac:picMkLst>
            <pc:docMk/>
            <pc:sldMk cId="818306925" sldId="275"/>
            <ac:picMk id="9" creationId="{A11E3ECB-17D5-928B-3A0E-E917E9D3B03F}"/>
          </ac:picMkLst>
        </pc:picChg>
        <pc:picChg chg="add mod">
          <ac:chgData name="Gagana Uday Kumar" userId="d9be980f28472720" providerId="LiveId" clId="{5A529B77-629C-46AB-A97B-129FD5375D99}" dt="2024-04-29T01:33:17.126" v="208"/>
          <ac:picMkLst>
            <pc:docMk/>
            <pc:sldMk cId="818306925" sldId="275"/>
            <ac:picMk id="10" creationId="{698DD76B-0A5A-8892-37FE-1874DFCEA38A}"/>
          </ac:picMkLst>
        </pc:picChg>
      </pc:sldChg>
      <pc:sldChg chg="addSp delSp modSp add del mod delDesignElem">
        <pc:chgData name="Gagana Uday Kumar" userId="d9be980f28472720" providerId="LiveId" clId="{5A529B77-629C-46AB-A97B-129FD5375D99}" dt="2024-04-29T03:28:43.998" v="853" actId="47"/>
        <pc:sldMkLst>
          <pc:docMk/>
          <pc:sldMk cId="2673757955" sldId="275"/>
        </pc:sldMkLst>
        <pc:spChg chg="del">
          <ac:chgData name="Gagana Uday Kumar" userId="d9be980f28472720" providerId="LiveId" clId="{5A529B77-629C-46AB-A97B-129FD5375D99}" dt="2024-04-29T01:34:18.886" v="225" actId="478"/>
          <ac:spMkLst>
            <pc:docMk/>
            <pc:sldMk cId="2673757955" sldId="275"/>
            <ac:spMk id="2" creationId="{3D647687-158F-2CB9-E6EE-C62EEEB213C7}"/>
          </ac:spMkLst>
        </pc:spChg>
        <pc:spChg chg="del">
          <ac:chgData name="Gagana Uday Kumar" userId="d9be980f28472720" providerId="LiveId" clId="{5A529B77-629C-46AB-A97B-129FD5375D99}" dt="2024-04-29T01:34:25.367" v="228" actId="478"/>
          <ac:spMkLst>
            <pc:docMk/>
            <pc:sldMk cId="2673757955" sldId="275"/>
            <ac:spMk id="3" creationId="{FDBD3ECF-0728-0FFF-1FD9-814A1792E507}"/>
          </ac:spMkLst>
        </pc:spChg>
        <pc:spChg chg="add del mod">
          <ac:chgData name="Gagana Uday Kumar" userId="d9be980f28472720" providerId="LiveId" clId="{5A529B77-629C-46AB-A97B-129FD5375D99}" dt="2024-04-29T01:34:22.868" v="227" actId="478"/>
          <ac:spMkLst>
            <pc:docMk/>
            <pc:sldMk cId="2673757955" sldId="275"/>
            <ac:spMk id="6" creationId="{F7024355-6216-814F-75BD-2C8AD4B68A87}"/>
          </ac:spMkLst>
        </pc:spChg>
        <pc:spChg chg="add del">
          <ac:chgData name="Gagana Uday Kumar" userId="d9be980f28472720" providerId="LiveId" clId="{5A529B77-629C-46AB-A97B-129FD5375D99}" dt="2024-04-29T03:22:21.225" v="803"/>
          <ac:spMkLst>
            <pc:docMk/>
            <pc:sldMk cId="2673757955" sldId="275"/>
            <ac:spMk id="7" creationId="{C08B58CE-A486-4D86-A04C-CEBEC0C6EB27}"/>
          </ac:spMkLst>
        </pc:spChg>
        <pc:spChg chg="add del mod">
          <ac:chgData name="Gagana Uday Kumar" userId="d9be980f28472720" providerId="LiveId" clId="{5A529B77-629C-46AB-A97B-129FD5375D99}" dt="2024-04-29T01:34:27.889" v="229" actId="478"/>
          <ac:spMkLst>
            <pc:docMk/>
            <pc:sldMk cId="2673757955" sldId="275"/>
            <ac:spMk id="10" creationId="{7AEC78BB-C1C0-DCDC-814F-EAF1C59673C7}"/>
          </ac:spMkLst>
        </pc:spChg>
        <pc:picChg chg="del mod">
          <ac:chgData name="Gagana Uday Kumar" userId="d9be980f28472720" providerId="LiveId" clId="{5A529B77-629C-46AB-A97B-129FD5375D99}" dt="2024-04-29T01:34:20.503" v="226" actId="478"/>
          <ac:picMkLst>
            <pc:docMk/>
            <pc:sldMk cId="2673757955" sldId="275"/>
            <ac:picMk id="5" creationId="{20A074B7-D98E-E2F5-16A8-1F0BC2CEA708}"/>
          </ac:picMkLst>
        </pc:picChg>
        <pc:picChg chg="add del">
          <ac:chgData name="Gagana Uday Kumar" userId="d9be980f28472720" providerId="LiveId" clId="{5A529B77-629C-46AB-A97B-129FD5375D99}" dt="2024-04-29T03:22:21.225" v="803"/>
          <ac:picMkLst>
            <pc:docMk/>
            <pc:sldMk cId="2673757955" sldId="275"/>
            <ac:picMk id="8" creationId="{7EF397AE-0609-4FFB-A98F-ECD05F0EF2C1}"/>
          </ac:picMkLst>
        </pc:picChg>
        <pc:picChg chg="add del">
          <ac:chgData name="Gagana Uday Kumar" userId="d9be980f28472720" providerId="LiveId" clId="{5A529B77-629C-46AB-A97B-129FD5375D99}" dt="2024-04-29T03:22:21.225" v="803"/>
          <ac:picMkLst>
            <pc:docMk/>
            <pc:sldMk cId="2673757955" sldId="275"/>
            <ac:picMk id="13" creationId="{FF0509A6-53B5-44A9-B59C-1D9C4DD3C2A3}"/>
          </ac:picMkLst>
        </pc:picChg>
      </pc:sldChg>
      <pc:sldChg chg="addSp delSp add del setBg delDesignElem">
        <pc:chgData name="Gagana Uday Kumar" userId="d9be980f28472720" providerId="LiveId" clId="{5A529B77-629C-46AB-A97B-129FD5375D99}" dt="2024-04-29T01:33:54.441" v="218"/>
        <pc:sldMkLst>
          <pc:docMk/>
          <pc:sldMk cId="2930347013" sldId="275"/>
        </pc:sldMkLst>
        <pc:spChg chg="add del">
          <ac:chgData name="Gagana Uday Kumar" userId="d9be980f28472720" providerId="LiveId" clId="{5A529B77-629C-46AB-A97B-129FD5375D99}" dt="2024-04-29T01:33:54.441" v="218"/>
          <ac:spMkLst>
            <pc:docMk/>
            <pc:sldMk cId="2930347013" sldId="275"/>
            <ac:spMk id="7" creationId="{C08B58CE-A486-4D86-A04C-CEBEC0C6EB27}"/>
          </ac:spMkLst>
        </pc:spChg>
        <pc:picChg chg="add del">
          <ac:chgData name="Gagana Uday Kumar" userId="d9be980f28472720" providerId="LiveId" clId="{5A529B77-629C-46AB-A97B-129FD5375D99}" dt="2024-04-29T01:33:54.441" v="218"/>
          <ac:picMkLst>
            <pc:docMk/>
            <pc:sldMk cId="2930347013" sldId="275"/>
            <ac:picMk id="8" creationId="{7EF397AE-0609-4FFB-A98F-ECD05F0EF2C1}"/>
          </ac:picMkLst>
        </pc:picChg>
        <pc:picChg chg="add del">
          <ac:chgData name="Gagana Uday Kumar" userId="d9be980f28472720" providerId="LiveId" clId="{5A529B77-629C-46AB-A97B-129FD5375D99}" dt="2024-04-29T01:33:54.441" v="218"/>
          <ac:picMkLst>
            <pc:docMk/>
            <pc:sldMk cId="2930347013" sldId="275"/>
            <ac:picMk id="13" creationId="{FF0509A6-53B5-44A9-B59C-1D9C4DD3C2A3}"/>
          </ac:picMkLst>
        </pc:picChg>
      </pc:sldChg>
      <pc:sldChg chg="addSp delSp add del setBg delDesignElem">
        <pc:chgData name="Gagana Uday Kumar" userId="d9be980f28472720" providerId="LiveId" clId="{5A529B77-629C-46AB-A97B-129FD5375D99}" dt="2024-04-29T01:34:00.248" v="221"/>
        <pc:sldMkLst>
          <pc:docMk/>
          <pc:sldMk cId="3091295209" sldId="275"/>
        </pc:sldMkLst>
        <pc:spChg chg="add del">
          <ac:chgData name="Gagana Uday Kumar" userId="d9be980f28472720" providerId="LiveId" clId="{5A529B77-629C-46AB-A97B-129FD5375D99}" dt="2024-04-29T01:34:00.248" v="221"/>
          <ac:spMkLst>
            <pc:docMk/>
            <pc:sldMk cId="3091295209" sldId="275"/>
            <ac:spMk id="7" creationId="{C08B58CE-A486-4D86-A04C-CEBEC0C6EB27}"/>
          </ac:spMkLst>
        </pc:spChg>
        <pc:picChg chg="add del">
          <ac:chgData name="Gagana Uday Kumar" userId="d9be980f28472720" providerId="LiveId" clId="{5A529B77-629C-46AB-A97B-129FD5375D99}" dt="2024-04-29T01:34:00.248" v="221"/>
          <ac:picMkLst>
            <pc:docMk/>
            <pc:sldMk cId="3091295209" sldId="275"/>
            <ac:picMk id="8" creationId="{7EF397AE-0609-4FFB-A98F-ECD05F0EF2C1}"/>
          </ac:picMkLst>
        </pc:picChg>
        <pc:picChg chg="add del">
          <ac:chgData name="Gagana Uday Kumar" userId="d9be980f28472720" providerId="LiveId" clId="{5A529B77-629C-46AB-A97B-129FD5375D99}" dt="2024-04-29T01:34:00.248" v="221"/>
          <ac:picMkLst>
            <pc:docMk/>
            <pc:sldMk cId="3091295209" sldId="275"/>
            <ac:picMk id="13" creationId="{FF0509A6-53B5-44A9-B59C-1D9C4DD3C2A3}"/>
          </ac:picMkLst>
        </pc:picChg>
      </pc:sldChg>
      <pc:sldChg chg="addSp delSp modSp add del mod setBg delDesignElem">
        <pc:chgData name="Gagana Uday Kumar" userId="d9be980f28472720" providerId="LiveId" clId="{5A529B77-629C-46AB-A97B-129FD5375D99}" dt="2024-04-29T21:35:04.787" v="1156" actId="47"/>
        <pc:sldMkLst>
          <pc:docMk/>
          <pc:sldMk cId="1717347312" sldId="276"/>
        </pc:sldMkLst>
        <pc:spChg chg="mod ord">
          <ac:chgData name="Gagana Uday Kumar" userId="d9be980f28472720" providerId="LiveId" clId="{5A529B77-629C-46AB-A97B-129FD5375D99}" dt="2024-04-29T03:08:50.142" v="785" actId="27636"/>
          <ac:spMkLst>
            <pc:docMk/>
            <pc:sldMk cId="1717347312" sldId="276"/>
            <ac:spMk id="2" creationId="{8088A9E7-D347-96C1-684C-4F8074BE8546}"/>
          </ac:spMkLst>
        </pc:spChg>
        <pc:spChg chg="add del">
          <ac:chgData name="Gagana Uday Kumar" userId="d9be980f28472720" providerId="LiveId" clId="{5A529B77-629C-46AB-A97B-129FD5375D99}" dt="2024-04-29T03:22:21.225" v="803"/>
          <ac:spMkLst>
            <pc:docMk/>
            <pc:sldMk cId="1717347312" sldId="276"/>
            <ac:spMk id="17" creationId="{A68C6385-AF19-4CB9-BE39-5D655C3B0954}"/>
          </ac:spMkLst>
        </pc:spChg>
        <pc:picChg chg="add mod">
          <ac:chgData name="Gagana Uday Kumar" userId="d9be980f28472720" providerId="LiveId" clId="{5A529B77-629C-46AB-A97B-129FD5375D99}" dt="2024-04-29T03:08:41.835" v="783" actId="1076"/>
          <ac:picMkLst>
            <pc:docMk/>
            <pc:sldMk cId="1717347312" sldId="276"/>
            <ac:picMk id="4" creationId="{55158E1F-669A-E19E-B527-7DFF70140D07}"/>
          </ac:picMkLst>
        </pc:picChg>
        <pc:picChg chg="del mod">
          <ac:chgData name="Gagana Uday Kumar" userId="d9be980f28472720" providerId="LiveId" clId="{5A529B77-629C-46AB-A97B-129FD5375D99}" dt="2024-04-29T02:59:57.234" v="641" actId="478"/>
          <ac:picMkLst>
            <pc:docMk/>
            <pc:sldMk cId="1717347312" sldId="276"/>
            <ac:picMk id="5" creationId="{0C668670-1254-6880-92FB-E7871BD4CE0F}"/>
          </ac:picMkLst>
        </pc:picChg>
        <pc:picChg chg="del">
          <ac:chgData name="Gagana Uday Kumar" userId="d9be980f28472720" providerId="LiveId" clId="{5A529B77-629C-46AB-A97B-129FD5375D99}" dt="2024-04-29T02:59:57.914" v="642" actId="478"/>
          <ac:picMkLst>
            <pc:docMk/>
            <pc:sldMk cId="1717347312" sldId="276"/>
            <ac:picMk id="7" creationId="{D503BA5D-4B63-AE9A-A80F-523D7331594F}"/>
          </ac:picMkLst>
        </pc:picChg>
        <pc:picChg chg="add del mod">
          <ac:chgData name="Gagana Uday Kumar" userId="d9be980f28472720" providerId="LiveId" clId="{5A529B77-629C-46AB-A97B-129FD5375D99}" dt="2024-04-29T03:08:40.431" v="782" actId="1076"/>
          <ac:picMkLst>
            <pc:docMk/>
            <pc:sldMk cId="1717347312" sldId="276"/>
            <ac:picMk id="8" creationId="{15631606-45F5-1C9F-2802-94155AA92AA5}"/>
          </ac:picMkLst>
        </pc:picChg>
        <pc:picChg chg="del">
          <ac:chgData name="Gagana Uday Kumar" userId="d9be980f28472720" providerId="LiveId" clId="{5A529B77-629C-46AB-A97B-129FD5375D99}" dt="2024-04-29T02:59:58.679" v="643" actId="478"/>
          <ac:picMkLst>
            <pc:docMk/>
            <pc:sldMk cId="1717347312" sldId="276"/>
            <ac:picMk id="9" creationId="{F8DC62E4-FB22-CAF4-077F-3FCCDFDB9ABB}"/>
          </ac:picMkLst>
        </pc:picChg>
        <pc:picChg chg="add del mod">
          <ac:chgData name="Gagana Uday Kumar" userId="d9be980f28472720" providerId="LiveId" clId="{5A529B77-629C-46AB-A97B-129FD5375D99}" dt="2024-04-29T03:07:03.055" v="757" actId="22"/>
          <ac:picMkLst>
            <pc:docMk/>
            <pc:sldMk cId="1717347312" sldId="276"/>
            <ac:picMk id="11" creationId="{B05576C2-8422-47EA-B028-6ADA9A692856}"/>
          </ac:picMkLst>
        </pc:picChg>
        <pc:picChg chg="add del">
          <ac:chgData name="Gagana Uday Kumar" userId="d9be980f28472720" providerId="LiveId" clId="{5A529B77-629C-46AB-A97B-129FD5375D99}" dt="2024-04-29T03:22:21.225" v="803"/>
          <ac:picMkLst>
            <pc:docMk/>
            <pc:sldMk cId="1717347312" sldId="276"/>
            <ac:picMk id="13" creationId="{E1408BAF-1350-4BC5-9C72-82A08BB07B46}"/>
          </ac:picMkLst>
        </pc:picChg>
        <pc:picChg chg="add del">
          <ac:chgData name="Gagana Uday Kumar" userId="d9be980f28472720" providerId="LiveId" clId="{5A529B77-629C-46AB-A97B-129FD5375D99}" dt="2024-04-29T03:22:21.225" v="803"/>
          <ac:picMkLst>
            <pc:docMk/>
            <pc:sldMk cId="1717347312" sldId="276"/>
            <ac:picMk id="15" creationId="{60E67B53-E530-4CC6-B1E7-4CCC1FD6323F}"/>
          </ac:picMkLst>
        </pc:picChg>
        <pc:picChg chg="add del">
          <ac:chgData name="Gagana Uday Kumar" userId="d9be980f28472720" providerId="LiveId" clId="{5A529B77-629C-46AB-A97B-129FD5375D99}" dt="2024-04-29T03:22:21.225" v="803"/>
          <ac:picMkLst>
            <pc:docMk/>
            <pc:sldMk cId="1717347312" sldId="276"/>
            <ac:picMk id="19" creationId="{6BE4FBEF-7878-4089-B7C3-592ECF84E312}"/>
          </ac:picMkLst>
        </pc:picChg>
        <pc:picChg chg="add del">
          <ac:chgData name="Gagana Uday Kumar" userId="d9be980f28472720" providerId="LiveId" clId="{5A529B77-629C-46AB-A97B-129FD5375D99}" dt="2024-04-29T03:22:21.225" v="803"/>
          <ac:picMkLst>
            <pc:docMk/>
            <pc:sldMk cId="1717347312" sldId="276"/>
            <ac:picMk id="21" creationId="{AD07B6DE-7663-4467-ABD7-8B76677D9D46}"/>
          </ac:picMkLst>
        </pc:picChg>
      </pc:sldChg>
      <pc:sldChg chg="addSp delSp modSp add del delDesignElem">
        <pc:chgData name="Gagana Uday Kumar" userId="d9be980f28472720" providerId="LiveId" clId="{5A529B77-629C-46AB-A97B-129FD5375D99}" dt="2024-04-29T01:35:29.898" v="240" actId="47"/>
        <pc:sldMkLst>
          <pc:docMk/>
          <pc:sldMk cId="3537149643" sldId="276"/>
        </pc:sldMkLst>
        <pc:spChg chg="add mod">
          <ac:chgData name="Gagana Uday Kumar" userId="d9be980f28472720" providerId="LiveId" clId="{5A529B77-629C-46AB-A97B-129FD5375D99}" dt="2024-04-29T01:34:39.577" v="231"/>
          <ac:spMkLst>
            <pc:docMk/>
            <pc:sldMk cId="3537149643" sldId="276"/>
            <ac:spMk id="2" creationId="{F7B7CAA6-F093-1950-EC7B-F039C6C2B7CF}"/>
          </ac:spMkLst>
        </pc:spChg>
        <pc:spChg chg="add mod">
          <ac:chgData name="Gagana Uday Kumar" userId="d9be980f28472720" providerId="LiveId" clId="{5A529B77-629C-46AB-A97B-129FD5375D99}" dt="2024-04-29T01:34:39.577" v="231"/>
          <ac:spMkLst>
            <pc:docMk/>
            <pc:sldMk cId="3537149643" sldId="276"/>
            <ac:spMk id="3" creationId="{3BDA245C-0F1A-EFE6-D442-DC8E419181FC}"/>
          </ac:spMkLst>
        </pc:spChg>
        <pc:spChg chg="add del">
          <ac:chgData name="Gagana Uday Kumar" userId="d9be980f28472720" providerId="LiveId" clId="{5A529B77-629C-46AB-A97B-129FD5375D99}" dt="2024-04-29T01:35:08.919" v="239"/>
          <ac:spMkLst>
            <pc:docMk/>
            <pc:sldMk cId="3537149643" sldId="276"/>
            <ac:spMk id="7" creationId="{C08B58CE-A486-4D86-A04C-CEBEC0C6EB27}"/>
          </ac:spMkLst>
        </pc:spChg>
        <pc:picChg chg="add mod">
          <ac:chgData name="Gagana Uday Kumar" userId="d9be980f28472720" providerId="LiveId" clId="{5A529B77-629C-46AB-A97B-129FD5375D99}" dt="2024-04-29T01:34:39.577" v="231"/>
          <ac:picMkLst>
            <pc:docMk/>
            <pc:sldMk cId="3537149643" sldId="276"/>
            <ac:picMk id="4" creationId="{FCB2DE97-47CE-35F2-84B4-62ABA9AAD8AF}"/>
          </ac:picMkLst>
        </pc:picChg>
        <pc:picChg chg="add mod">
          <ac:chgData name="Gagana Uday Kumar" userId="d9be980f28472720" providerId="LiveId" clId="{5A529B77-629C-46AB-A97B-129FD5375D99}" dt="2024-04-29T01:34:39.577" v="231"/>
          <ac:picMkLst>
            <pc:docMk/>
            <pc:sldMk cId="3537149643" sldId="276"/>
            <ac:picMk id="5" creationId="{5178AF4C-03B6-0C8D-BF59-11DB72F8C140}"/>
          </ac:picMkLst>
        </pc:picChg>
        <pc:picChg chg="add mod">
          <ac:chgData name="Gagana Uday Kumar" userId="d9be980f28472720" providerId="LiveId" clId="{5A529B77-629C-46AB-A97B-129FD5375D99}" dt="2024-04-29T01:34:39.577" v="231"/>
          <ac:picMkLst>
            <pc:docMk/>
            <pc:sldMk cId="3537149643" sldId="276"/>
            <ac:picMk id="6" creationId="{9614E3E4-3048-AB51-7FCF-82E0040364E5}"/>
          </ac:picMkLst>
        </pc:picChg>
        <pc:picChg chg="add del">
          <ac:chgData name="Gagana Uday Kumar" userId="d9be980f28472720" providerId="LiveId" clId="{5A529B77-629C-46AB-A97B-129FD5375D99}" dt="2024-04-29T01:35:08.919" v="239"/>
          <ac:picMkLst>
            <pc:docMk/>
            <pc:sldMk cId="3537149643" sldId="276"/>
            <ac:picMk id="8" creationId="{7EF397AE-0609-4FFB-A98F-ECD05F0EF2C1}"/>
          </ac:picMkLst>
        </pc:picChg>
        <pc:picChg chg="add del">
          <ac:chgData name="Gagana Uday Kumar" userId="d9be980f28472720" providerId="LiveId" clId="{5A529B77-629C-46AB-A97B-129FD5375D99}" dt="2024-04-29T01:35:08.919" v="239"/>
          <ac:picMkLst>
            <pc:docMk/>
            <pc:sldMk cId="3537149643" sldId="276"/>
            <ac:picMk id="13" creationId="{FF0509A6-53B5-44A9-B59C-1D9C4DD3C2A3}"/>
          </ac:picMkLst>
        </pc:picChg>
      </pc:sldChg>
      <pc:sldChg chg="addSp delSp modSp add mod modTransition modAnim modNotesTx">
        <pc:chgData name="Gagana Uday Kumar" userId="d9be980f28472720" providerId="LiveId" clId="{5A529B77-629C-46AB-A97B-129FD5375D99}" dt="2024-05-05T17:15:29.186" v="2199"/>
        <pc:sldMkLst>
          <pc:docMk/>
          <pc:sldMk cId="3474892791" sldId="277"/>
        </pc:sldMkLst>
        <pc:spChg chg="mod">
          <ac:chgData name="Gagana Uday Kumar" userId="d9be980f28472720" providerId="LiveId" clId="{5A529B77-629C-46AB-A97B-129FD5375D99}" dt="2024-05-03T16:00:07.708" v="1432" actId="207"/>
          <ac:spMkLst>
            <pc:docMk/>
            <pc:sldMk cId="3474892791" sldId="277"/>
            <ac:spMk id="2" creationId="{572B714B-3B82-2890-1D00-6B58BC3FDB8E}"/>
          </ac:spMkLst>
        </pc:spChg>
        <pc:spChg chg="del mod">
          <ac:chgData name="Gagana Uday Kumar" userId="d9be980f28472720" providerId="LiveId" clId="{5A529B77-629C-46AB-A97B-129FD5375D99}" dt="2024-05-03T15:56:49.890" v="1410" actId="478"/>
          <ac:spMkLst>
            <pc:docMk/>
            <pc:sldMk cId="3474892791" sldId="277"/>
            <ac:spMk id="4" creationId="{F5193732-AE39-DD55-E70A-FB8318358CC4}"/>
          </ac:spMkLst>
        </pc:spChg>
        <pc:spChg chg="mod">
          <ac:chgData name="Gagana Uday Kumar" userId="d9be980f28472720" providerId="LiveId" clId="{5A529B77-629C-46AB-A97B-129FD5375D99}" dt="2024-05-03T15:59:24.574" v="1426" actId="1076"/>
          <ac:spMkLst>
            <pc:docMk/>
            <pc:sldMk cId="3474892791" sldId="277"/>
            <ac:spMk id="5" creationId="{F960AE8C-F775-BB05-97E6-F1DDBF43575E}"/>
          </ac:spMkLst>
        </pc:spChg>
        <pc:spChg chg="add del mod">
          <ac:chgData name="Gagana Uday Kumar" userId="d9be980f28472720" providerId="LiveId" clId="{5A529B77-629C-46AB-A97B-129FD5375D99}" dt="2024-04-29T06:38:33.018" v="1060" actId="478"/>
          <ac:spMkLst>
            <pc:docMk/>
            <pc:sldMk cId="3474892791" sldId="277"/>
            <ac:spMk id="6" creationId="{A786CA1C-4CB7-D98A-5DC8-9BE05A2BBC3E}"/>
          </ac:spMkLst>
        </pc:spChg>
        <pc:spChg chg="add del mod">
          <ac:chgData name="Gagana Uday Kumar" userId="d9be980f28472720" providerId="LiveId" clId="{5A529B77-629C-46AB-A97B-129FD5375D99}" dt="2024-04-29T06:39:14.474" v="1077" actId="22"/>
          <ac:spMkLst>
            <pc:docMk/>
            <pc:sldMk cId="3474892791" sldId="277"/>
            <ac:spMk id="12" creationId="{68DC085C-463B-E852-6D10-61576CA3D7AD}"/>
          </ac:spMkLst>
        </pc:spChg>
        <pc:spChg chg="add del mod">
          <ac:chgData name="Gagana Uday Kumar" userId="d9be980f28472720" providerId="LiveId" clId="{5A529B77-629C-46AB-A97B-129FD5375D99}" dt="2024-05-03T15:56:42.812" v="1407" actId="478"/>
          <ac:spMkLst>
            <pc:docMk/>
            <pc:sldMk cId="3474892791" sldId="277"/>
            <ac:spMk id="22" creationId="{DDA906B7-E2A3-64BC-550B-A5761BFEEB21}"/>
          </ac:spMkLst>
        </pc:spChg>
        <pc:spChg chg="add del mod">
          <ac:chgData name="Gagana Uday Kumar" userId="d9be980f28472720" providerId="LiveId" clId="{5A529B77-629C-46AB-A97B-129FD5375D99}" dt="2024-05-03T15:56:55.523" v="1411" actId="478"/>
          <ac:spMkLst>
            <pc:docMk/>
            <pc:sldMk cId="3474892791" sldId="277"/>
            <ac:spMk id="24" creationId="{6E3868E1-FC2E-C527-6C83-F0EB575122A8}"/>
          </ac:spMkLst>
        </pc:spChg>
        <pc:picChg chg="add del mod">
          <ac:chgData name="Gagana Uday Kumar" userId="d9be980f28472720" providerId="LiveId" clId="{5A529B77-629C-46AB-A97B-129FD5375D99}" dt="2024-05-03T15:56:45.093" v="1408" actId="478"/>
          <ac:picMkLst>
            <pc:docMk/>
            <pc:sldMk cId="3474892791" sldId="277"/>
            <ac:picMk id="8" creationId="{00FE7D85-42F1-3DEE-DFA1-1F21FBB9E334}"/>
          </ac:picMkLst>
        </pc:picChg>
        <pc:picChg chg="del">
          <ac:chgData name="Gagana Uday Kumar" userId="d9be980f28472720" providerId="LiveId" clId="{5A529B77-629C-46AB-A97B-129FD5375D99}" dt="2024-04-29T06:38:29.129" v="1058" actId="478"/>
          <ac:picMkLst>
            <pc:docMk/>
            <pc:sldMk cId="3474892791" sldId="277"/>
            <ac:picMk id="9" creationId="{0C89030E-7304-F8B0-DCD0-18FE40526F60}"/>
          </ac:picMkLst>
        </pc:picChg>
        <pc:picChg chg="del">
          <ac:chgData name="Gagana Uday Kumar" userId="d9be980f28472720" providerId="LiveId" clId="{5A529B77-629C-46AB-A97B-129FD5375D99}" dt="2024-04-29T06:38:48.166" v="1076" actId="478"/>
          <ac:picMkLst>
            <pc:docMk/>
            <pc:sldMk cId="3474892791" sldId="277"/>
            <ac:picMk id="11" creationId="{9B7D2F00-B2AE-A274-9381-26EB1CAED8CD}"/>
          </ac:picMkLst>
        </pc:picChg>
        <pc:picChg chg="add del mod ord">
          <ac:chgData name="Gagana Uday Kumar" userId="d9be980f28472720" providerId="LiveId" clId="{5A529B77-629C-46AB-A97B-129FD5375D99}" dt="2024-05-03T15:56:40.671" v="1406" actId="478"/>
          <ac:picMkLst>
            <pc:docMk/>
            <pc:sldMk cId="3474892791" sldId="277"/>
            <ac:picMk id="14" creationId="{ED6D74FB-181B-86E9-39C4-0C86A8745054}"/>
          </ac:picMkLst>
        </pc:picChg>
        <pc:picChg chg="add mod">
          <ac:chgData name="Gagana Uday Kumar" userId="d9be980f28472720" providerId="LiveId" clId="{5A529B77-629C-46AB-A97B-129FD5375D99}" dt="2024-05-03T15:59:39.561" v="1428" actId="1076"/>
          <ac:picMkLst>
            <pc:docMk/>
            <pc:sldMk cId="3474892791" sldId="277"/>
            <ac:picMk id="20" creationId="{1E7BA1C3-92DB-E67A-BF72-7C730597F74E}"/>
          </ac:picMkLst>
        </pc:picChg>
        <pc:picChg chg="add mod">
          <ac:chgData name="Gagana Uday Kumar" userId="d9be980f28472720" providerId="LiveId" clId="{5A529B77-629C-46AB-A97B-129FD5375D99}" dt="2024-05-03T15:59:46.624" v="1430" actId="1076"/>
          <ac:picMkLst>
            <pc:docMk/>
            <pc:sldMk cId="3474892791" sldId="277"/>
            <ac:picMk id="25" creationId="{E2D31F14-8A3D-AD79-2803-F8C12B6F8C89}"/>
          </ac:picMkLst>
        </pc:picChg>
        <pc:picChg chg="add del mod">
          <ac:chgData name="Gagana Uday Kumar" userId="d9be980f28472720" providerId="LiveId" clId="{5A529B77-629C-46AB-A97B-129FD5375D99}" dt="2024-05-05T17:13:25.813" v="2195"/>
          <ac:picMkLst>
            <pc:docMk/>
            <pc:sldMk cId="3474892791" sldId="277"/>
            <ac:picMk id="28" creationId="{F7F8FD17-DB0D-8B15-CC61-12C70C409039}"/>
          </ac:picMkLst>
        </pc:picChg>
        <pc:picChg chg="add del mod ord">
          <ac:chgData name="Gagana Uday Kumar" userId="d9be980f28472720" providerId="LiveId" clId="{5A529B77-629C-46AB-A97B-129FD5375D99}" dt="2024-05-05T17:14:12.712" v="2196"/>
          <ac:picMkLst>
            <pc:docMk/>
            <pc:sldMk cId="3474892791" sldId="277"/>
            <ac:picMk id="31" creationId="{A7C1504B-02FD-0645-D64F-CF914405A8AA}"/>
          </ac:picMkLst>
        </pc:picChg>
        <pc:picChg chg="add del mod">
          <ac:chgData name="Gagana Uday Kumar" userId="d9be980f28472720" providerId="LiveId" clId="{5A529B77-629C-46AB-A97B-129FD5375D99}" dt="2024-05-05T17:14:26.499" v="2198"/>
          <ac:picMkLst>
            <pc:docMk/>
            <pc:sldMk cId="3474892791" sldId="277"/>
            <ac:picMk id="32" creationId="{FA52A082-C964-062F-75FA-5A1DF030C663}"/>
          </ac:picMkLst>
        </pc:picChg>
        <pc:picChg chg="add del mod ord">
          <ac:chgData name="Gagana Uday Kumar" userId="d9be980f28472720" providerId="LiveId" clId="{5A529B77-629C-46AB-A97B-129FD5375D99}" dt="2024-05-05T17:15:29.186" v="2199"/>
          <ac:picMkLst>
            <pc:docMk/>
            <pc:sldMk cId="3474892791" sldId="277"/>
            <ac:picMk id="35" creationId="{A0B92BE2-491B-EB56-B55A-617B50FEB082}"/>
          </ac:picMkLst>
        </pc:picChg>
        <pc:picChg chg="add mod">
          <ac:chgData name="Gagana Uday Kumar" userId="d9be980f28472720" providerId="LiveId" clId="{5A529B77-629C-46AB-A97B-129FD5375D99}" dt="2024-05-05T17:15:29.186" v="2199"/>
          <ac:picMkLst>
            <pc:docMk/>
            <pc:sldMk cId="3474892791" sldId="277"/>
            <ac:picMk id="36" creationId="{C661FF6C-F26F-F62A-511E-FA9BC8F6FDB8}"/>
          </ac:picMkLst>
        </pc:picChg>
      </pc:sldChg>
      <pc:sldChg chg="addSp delSp modSp add mod ord modTransition setBg delAnim modAnim modNotesTx">
        <pc:chgData name="Gagana Uday Kumar" userId="d9be980f28472720" providerId="LiveId" clId="{5A529B77-629C-46AB-A97B-129FD5375D99}" dt="2024-05-05T16:54:33.492" v="2150"/>
        <pc:sldMkLst>
          <pc:docMk/>
          <pc:sldMk cId="3427385130" sldId="278"/>
        </pc:sldMkLst>
        <pc:spChg chg="del">
          <ac:chgData name="Gagana Uday Kumar" userId="d9be980f28472720" providerId="LiveId" clId="{5A529B77-629C-46AB-A97B-129FD5375D99}" dt="2024-04-29T21:14:47.471" v="1107" actId="478"/>
          <ac:spMkLst>
            <pc:docMk/>
            <pc:sldMk cId="3427385130" sldId="278"/>
            <ac:spMk id="2" creationId="{C5E98DDA-2932-12E6-721F-9761A790BEB4}"/>
          </ac:spMkLst>
        </pc:spChg>
        <pc:spChg chg="add del mod">
          <ac:chgData name="Gagana Uday Kumar" userId="d9be980f28472720" providerId="LiveId" clId="{5A529B77-629C-46AB-A97B-129FD5375D99}" dt="2024-04-29T21:14:49.903" v="1108" actId="478"/>
          <ac:spMkLst>
            <pc:docMk/>
            <pc:sldMk cId="3427385130" sldId="278"/>
            <ac:spMk id="5" creationId="{35C03684-2D62-90C4-7062-B1074673A7DE}"/>
          </ac:spMkLst>
        </pc:spChg>
        <pc:spChg chg="add mod">
          <ac:chgData name="Gagana Uday Kumar" userId="d9be980f28472720" providerId="LiveId" clId="{5A529B77-629C-46AB-A97B-129FD5375D99}" dt="2024-04-29T21:20:52.054" v="1110" actId="14100"/>
          <ac:spMkLst>
            <pc:docMk/>
            <pc:sldMk cId="3427385130" sldId="278"/>
            <ac:spMk id="6" creationId="{BCA83521-FFD6-DEAD-F3F1-897377A20625}"/>
          </ac:spMkLst>
        </pc:spChg>
        <pc:graphicFrameChg chg="add mod">
          <ac:chgData name="Gagana Uday Kumar" userId="d9be980f28472720" providerId="LiveId" clId="{5A529B77-629C-46AB-A97B-129FD5375D99}" dt="2024-04-29T21:20:58.135" v="1111" actId="1076"/>
          <ac:graphicFrameMkLst>
            <pc:docMk/>
            <pc:sldMk cId="3427385130" sldId="278"/>
            <ac:graphicFrameMk id="7" creationId="{E18923FF-6CED-0419-BD3E-68022DEF336D}"/>
          </ac:graphicFrameMkLst>
        </pc:graphicFrameChg>
        <pc:picChg chg="del mod">
          <ac:chgData name="Gagana Uday Kumar" userId="d9be980f28472720" providerId="LiveId" clId="{5A529B77-629C-46AB-A97B-129FD5375D99}" dt="2024-04-29T21:14:42.421" v="1106" actId="478"/>
          <ac:picMkLst>
            <pc:docMk/>
            <pc:sldMk cId="3427385130" sldId="278"/>
            <ac:picMk id="4" creationId="{32042AE5-C00F-99F0-1658-380D1B401F1D}"/>
          </ac:picMkLst>
        </pc:picChg>
        <pc:picChg chg="add del mod">
          <ac:chgData name="Gagana Uday Kumar" userId="d9be980f28472720" providerId="LiveId" clId="{5A529B77-629C-46AB-A97B-129FD5375D99}" dt="2024-05-05T16:53:18.417" v="2149"/>
          <ac:picMkLst>
            <pc:docMk/>
            <pc:sldMk cId="3427385130" sldId="278"/>
            <ac:picMk id="20" creationId="{D36351DD-5FD3-455D-C593-786CEA87376B}"/>
          </ac:picMkLst>
        </pc:picChg>
        <pc:picChg chg="add del mod ord">
          <ac:chgData name="Gagana Uday Kumar" userId="d9be980f28472720" providerId="LiveId" clId="{5A529B77-629C-46AB-A97B-129FD5375D99}" dt="2024-05-05T16:54:33.492" v="2150"/>
          <ac:picMkLst>
            <pc:docMk/>
            <pc:sldMk cId="3427385130" sldId="278"/>
            <ac:picMk id="22" creationId="{05FA1EFB-D07F-547B-69D6-DF2F0394E94B}"/>
          </ac:picMkLst>
        </pc:picChg>
        <pc:picChg chg="add mod">
          <ac:chgData name="Gagana Uday Kumar" userId="d9be980f28472720" providerId="LiveId" clId="{5A529B77-629C-46AB-A97B-129FD5375D99}" dt="2024-05-05T16:54:33.492" v="2150"/>
          <ac:picMkLst>
            <pc:docMk/>
            <pc:sldMk cId="3427385130" sldId="278"/>
            <ac:picMk id="23" creationId="{3821033B-BF53-4CF8-BC9A-FD4BC692E1E2}"/>
          </ac:picMkLst>
        </pc:picChg>
      </pc:sldChg>
      <pc:sldChg chg="addSp delSp modSp add mod ord modTransition setBg modAnim delDesignElem modNotesTx">
        <pc:chgData name="Gagana Uday Kumar" userId="d9be980f28472720" providerId="LiveId" clId="{5A529B77-629C-46AB-A97B-129FD5375D99}" dt="2024-05-05T17:00:52.705" v="2171"/>
        <pc:sldMkLst>
          <pc:docMk/>
          <pc:sldMk cId="969291679" sldId="279"/>
        </pc:sldMkLst>
        <pc:spChg chg="del mod">
          <ac:chgData name="Gagana Uday Kumar" userId="d9be980f28472720" providerId="LiveId" clId="{5A529B77-629C-46AB-A97B-129FD5375D99}" dt="2024-04-29T21:32:36.631" v="1124" actId="478"/>
          <ac:spMkLst>
            <pc:docMk/>
            <pc:sldMk cId="969291679" sldId="279"/>
            <ac:spMk id="2" creationId="{1D719F55-2D57-1122-ECC2-1BC25F391F23}"/>
          </ac:spMkLst>
        </pc:spChg>
        <pc:spChg chg="del">
          <ac:chgData name="Gagana Uday Kumar" userId="d9be980f28472720" providerId="LiveId" clId="{5A529B77-629C-46AB-A97B-129FD5375D99}" dt="2024-04-29T21:32:33.271" v="1122" actId="478"/>
          <ac:spMkLst>
            <pc:docMk/>
            <pc:sldMk cId="969291679" sldId="279"/>
            <ac:spMk id="4" creationId="{9E6F9E46-53D8-6B78-6CE1-E6752E58BDBB}"/>
          </ac:spMkLst>
        </pc:spChg>
        <pc:spChg chg="del">
          <ac:chgData name="Gagana Uday Kumar" userId="d9be980f28472720" providerId="LiveId" clId="{5A529B77-629C-46AB-A97B-129FD5375D99}" dt="2024-04-29T21:32:33.271" v="1122" actId="478"/>
          <ac:spMkLst>
            <pc:docMk/>
            <pc:sldMk cId="969291679" sldId="279"/>
            <ac:spMk id="5" creationId="{DE925415-C2B1-BD2B-D9B3-03BDF6531026}"/>
          </ac:spMkLst>
        </pc:spChg>
        <pc:spChg chg="add del mod">
          <ac:chgData name="Gagana Uday Kumar" userId="d9be980f28472720" providerId="LiveId" clId="{5A529B77-629C-46AB-A97B-129FD5375D99}" dt="2024-04-29T21:32:38.005" v="1125" actId="478"/>
          <ac:spMkLst>
            <pc:docMk/>
            <pc:sldMk cId="969291679" sldId="279"/>
            <ac:spMk id="6" creationId="{372682D3-23F8-57A7-C5B1-516AE288280C}"/>
          </ac:spMkLst>
        </pc:spChg>
        <pc:spChg chg="add mod">
          <ac:chgData name="Gagana Uday Kumar" userId="d9be980f28472720" providerId="LiveId" clId="{5A529B77-629C-46AB-A97B-129FD5375D99}" dt="2024-05-04T00:43:03.300" v="1744" actId="14100"/>
          <ac:spMkLst>
            <pc:docMk/>
            <pc:sldMk cId="969291679" sldId="279"/>
            <ac:spMk id="7" creationId="{A3E4B21C-694D-3174-6AFB-86CEFC587C1C}"/>
          </ac:spMkLst>
        </pc:spChg>
        <pc:spChg chg="add del mod">
          <ac:chgData name="Gagana Uday Kumar" userId="d9be980f28472720" providerId="LiveId" clId="{5A529B77-629C-46AB-A97B-129FD5375D99}" dt="2024-05-04T00:42:13.679" v="1731" actId="478"/>
          <ac:spMkLst>
            <pc:docMk/>
            <pc:sldMk cId="969291679" sldId="279"/>
            <ac:spMk id="8" creationId="{43C9B447-334E-B514-BB02-B308BA7C8A61}"/>
          </ac:spMkLst>
        </pc:spChg>
        <pc:spChg chg="add mod">
          <ac:chgData name="Gagana Uday Kumar" userId="d9be980f28472720" providerId="LiveId" clId="{5A529B77-629C-46AB-A97B-129FD5375D99}" dt="2024-05-04T00:43:09.903" v="1745" actId="1076"/>
          <ac:spMkLst>
            <pc:docMk/>
            <pc:sldMk cId="969291679" sldId="279"/>
            <ac:spMk id="14" creationId="{5DB19016-0DEF-5217-893D-E4E57CE4BE56}"/>
          </ac:spMkLst>
        </pc:spChg>
        <pc:picChg chg="add mod">
          <ac:chgData name="Gagana Uday Kumar" userId="d9be980f28472720" providerId="LiveId" clId="{5A529B77-629C-46AB-A97B-129FD5375D99}" dt="2024-05-04T00:43:11.399" v="1746" actId="1076"/>
          <ac:picMkLst>
            <pc:docMk/>
            <pc:sldMk cId="969291679" sldId="279"/>
            <ac:picMk id="9" creationId="{1E44EFD6-F692-CD8B-DD45-B71D2471A00E}"/>
          </ac:picMkLst>
        </pc:picChg>
        <pc:picChg chg="del">
          <ac:chgData name="Gagana Uday Kumar" userId="d9be980f28472720" providerId="LiveId" clId="{5A529B77-629C-46AB-A97B-129FD5375D99}" dt="2024-04-29T21:32:28.363" v="1121"/>
          <ac:picMkLst>
            <pc:docMk/>
            <pc:sldMk cId="969291679" sldId="279"/>
            <ac:picMk id="10" creationId="{7407B0FF-43E0-4B2E-B48B-C2A472D103F9}"/>
          </ac:picMkLst>
        </pc:picChg>
        <pc:picChg chg="add del mod">
          <ac:chgData name="Gagana Uday Kumar" userId="d9be980f28472720" providerId="LiveId" clId="{5A529B77-629C-46AB-A97B-129FD5375D99}" dt="2024-05-04T00:42:11.857" v="1730" actId="478"/>
          <ac:picMkLst>
            <pc:docMk/>
            <pc:sldMk cId="969291679" sldId="279"/>
            <ac:picMk id="11" creationId="{4C85CE93-8CAC-4F98-2C76-1640E57DE8B0}"/>
          </ac:picMkLst>
        </pc:picChg>
        <pc:picChg chg="del">
          <ac:chgData name="Gagana Uday Kumar" userId="d9be980f28472720" providerId="LiveId" clId="{5A529B77-629C-46AB-A97B-129FD5375D99}" dt="2024-04-29T21:32:28.363" v="1121"/>
          <ac:picMkLst>
            <pc:docMk/>
            <pc:sldMk cId="969291679" sldId="279"/>
            <ac:picMk id="12" creationId="{7CAC6C18-4147-48ED-8B6A-19B3E0D89163}"/>
          </ac:picMkLst>
        </pc:picChg>
        <pc:picChg chg="add del mod">
          <ac:chgData name="Gagana Uday Kumar" userId="d9be980f28472720" providerId="LiveId" clId="{5A529B77-629C-46AB-A97B-129FD5375D99}" dt="2024-05-03T16:35:33.199" v="1566" actId="478"/>
          <ac:picMkLst>
            <pc:docMk/>
            <pc:sldMk cId="969291679" sldId="279"/>
            <ac:picMk id="13" creationId="{C14B7C1C-8D58-0A7A-1123-4EC499654FCF}"/>
          </ac:picMkLst>
        </pc:picChg>
        <pc:picChg chg="add mod">
          <ac:chgData name="Gagana Uday Kumar" userId="d9be980f28472720" providerId="LiveId" clId="{5A529B77-629C-46AB-A97B-129FD5375D99}" dt="2024-05-04T00:43:20.011" v="1747" actId="1076"/>
          <ac:picMkLst>
            <pc:docMk/>
            <pc:sldMk cId="969291679" sldId="279"/>
            <ac:picMk id="21" creationId="{8BEED6FC-1816-97EE-6387-6F3FBE01DD1C}"/>
          </ac:picMkLst>
        </pc:picChg>
        <pc:picChg chg="add del mod">
          <ac:chgData name="Gagana Uday Kumar" userId="d9be980f28472720" providerId="LiveId" clId="{5A529B77-629C-46AB-A97B-129FD5375D99}" dt="2024-05-05T17:00:06.105" v="2170"/>
          <ac:picMkLst>
            <pc:docMk/>
            <pc:sldMk cId="969291679" sldId="279"/>
            <ac:picMk id="26" creationId="{1086B30F-A5DE-E278-06C9-120288971270}"/>
          </ac:picMkLst>
        </pc:picChg>
        <pc:picChg chg="add del mod ord">
          <ac:chgData name="Gagana Uday Kumar" userId="d9be980f28472720" providerId="LiveId" clId="{5A529B77-629C-46AB-A97B-129FD5375D99}" dt="2024-05-05T17:00:52.705" v="2171"/>
          <ac:picMkLst>
            <pc:docMk/>
            <pc:sldMk cId="969291679" sldId="279"/>
            <ac:picMk id="30" creationId="{D7832980-F7D0-DEA0-2B92-28EA0A198135}"/>
          </ac:picMkLst>
        </pc:picChg>
        <pc:picChg chg="add mod">
          <ac:chgData name="Gagana Uday Kumar" userId="d9be980f28472720" providerId="LiveId" clId="{5A529B77-629C-46AB-A97B-129FD5375D99}" dt="2024-05-05T17:00:52.705" v="2171"/>
          <ac:picMkLst>
            <pc:docMk/>
            <pc:sldMk cId="969291679" sldId="279"/>
            <ac:picMk id="31" creationId="{D812BADA-BF53-5B86-86F9-F4AE6FB5340B}"/>
          </ac:picMkLst>
        </pc:picChg>
      </pc:sldChg>
      <pc:sldChg chg="addSp delSp modSp add mod setBg delDesignElem modNotesTx">
        <pc:chgData name="Gagana Uday Kumar" userId="d9be980f28472720" providerId="LiveId" clId="{5A529B77-629C-46AB-A97B-129FD5375D99}" dt="2024-05-05T17:02:42.077" v="2173"/>
        <pc:sldMkLst>
          <pc:docMk/>
          <pc:sldMk cId="1369520764" sldId="280"/>
        </pc:sldMkLst>
        <pc:spChg chg="del">
          <ac:chgData name="Gagana Uday Kumar" userId="d9be980f28472720" providerId="LiveId" clId="{5A529B77-629C-46AB-A97B-129FD5375D99}" dt="2024-04-29T21:33:17.425" v="1133" actId="478"/>
          <ac:spMkLst>
            <pc:docMk/>
            <pc:sldMk cId="1369520764" sldId="280"/>
            <ac:spMk id="2" creationId="{1D719F55-2D57-1122-ECC2-1BC25F391F23}"/>
          </ac:spMkLst>
        </pc:spChg>
        <pc:spChg chg="del">
          <ac:chgData name="Gagana Uday Kumar" userId="d9be980f28472720" providerId="LiveId" clId="{5A529B77-629C-46AB-A97B-129FD5375D99}" dt="2024-04-29T21:33:21.656" v="1134" actId="478"/>
          <ac:spMkLst>
            <pc:docMk/>
            <pc:sldMk cId="1369520764" sldId="280"/>
            <ac:spMk id="4" creationId="{9E6F9E46-53D8-6B78-6CE1-E6752E58BDBB}"/>
          </ac:spMkLst>
        </pc:spChg>
        <pc:spChg chg="del">
          <ac:chgData name="Gagana Uday Kumar" userId="d9be980f28472720" providerId="LiveId" clId="{5A529B77-629C-46AB-A97B-129FD5375D99}" dt="2024-04-29T21:33:21.656" v="1134" actId="478"/>
          <ac:spMkLst>
            <pc:docMk/>
            <pc:sldMk cId="1369520764" sldId="280"/>
            <ac:spMk id="5" creationId="{DE925415-C2B1-BD2B-D9B3-03BDF6531026}"/>
          </ac:spMkLst>
        </pc:spChg>
        <pc:spChg chg="add del mod">
          <ac:chgData name="Gagana Uday Kumar" userId="d9be980f28472720" providerId="LiveId" clId="{5A529B77-629C-46AB-A97B-129FD5375D99}" dt="2024-04-29T21:33:23.789" v="1135" actId="478"/>
          <ac:spMkLst>
            <pc:docMk/>
            <pc:sldMk cId="1369520764" sldId="280"/>
            <ac:spMk id="6" creationId="{BE25A913-0BF2-2DF3-A6E7-F89B0E5247DF}"/>
          </ac:spMkLst>
        </pc:spChg>
        <pc:spChg chg="add mod">
          <ac:chgData name="Gagana Uday Kumar" userId="d9be980f28472720" providerId="LiveId" clId="{5A529B77-629C-46AB-A97B-129FD5375D99}" dt="2024-04-29T21:33:41.695" v="1139"/>
          <ac:spMkLst>
            <pc:docMk/>
            <pc:sldMk cId="1369520764" sldId="280"/>
            <ac:spMk id="7" creationId="{4D7C5AB1-E4D0-87DF-CF52-DF231937D78A}"/>
          </ac:spMkLst>
        </pc:spChg>
        <pc:spChg chg="add mod">
          <ac:chgData name="Gagana Uday Kumar" userId="d9be980f28472720" providerId="LiveId" clId="{5A529B77-629C-46AB-A97B-129FD5375D99}" dt="2024-05-04T00:54:56.621" v="1878" actId="14100"/>
          <ac:spMkLst>
            <pc:docMk/>
            <pc:sldMk cId="1369520764" sldId="280"/>
            <ac:spMk id="8" creationId="{9B171618-669B-B35E-83D1-E371FD7404AE}"/>
          </ac:spMkLst>
        </pc:spChg>
        <pc:picChg chg="add del mod">
          <ac:chgData name="Gagana Uday Kumar" userId="d9be980f28472720" providerId="LiveId" clId="{5A529B77-629C-46AB-A97B-129FD5375D99}" dt="2024-05-04T00:52:44.557" v="1869" actId="478"/>
          <ac:picMkLst>
            <pc:docMk/>
            <pc:sldMk cId="1369520764" sldId="280"/>
            <ac:picMk id="9" creationId="{E1FCB1C6-2062-C797-9CF8-3B2F440C343E}"/>
          </ac:picMkLst>
        </pc:picChg>
        <pc:picChg chg="del">
          <ac:chgData name="Gagana Uday Kumar" userId="d9be980f28472720" providerId="LiveId" clId="{5A529B77-629C-46AB-A97B-129FD5375D99}" dt="2024-04-29T21:33:11.987" v="1132"/>
          <ac:picMkLst>
            <pc:docMk/>
            <pc:sldMk cId="1369520764" sldId="280"/>
            <ac:picMk id="10" creationId="{7407B0FF-43E0-4B2E-B48B-C2A472D103F9}"/>
          </ac:picMkLst>
        </pc:picChg>
        <pc:picChg chg="add del mod">
          <ac:chgData name="Gagana Uday Kumar" userId="d9be980f28472720" providerId="LiveId" clId="{5A529B77-629C-46AB-A97B-129FD5375D99}" dt="2024-05-04T00:52:45.601" v="1870" actId="478"/>
          <ac:picMkLst>
            <pc:docMk/>
            <pc:sldMk cId="1369520764" sldId="280"/>
            <ac:picMk id="11" creationId="{6F9CAC59-452A-E6F4-F192-2D1FB45BB38D}"/>
          </ac:picMkLst>
        </pc:picChg>
        <pc:picChg chg="del">
          <ac:chgData name="Gagana Uday Kumar" userId="d9be980f28472720" providerId="LiveId" clId="{5A529B77-629C-46AB-A97B-129FD5375D99}" dt="2024-04-29T21:33:11.987" v="1132"/>
          <ac:picMkLst>
            <pc:docMk/>
            <pc:sldMk cId="1369520764" sldId="280"/>
            <ac:picMk id="12" creationId="{7CAC6C18-4147-48ED-8B6A-19B3E0D89163}"/>
          </ac:picMkLst>
        </pc:picChg>
        <pc:picChg chg="add mod">
          <ac:chgData name="Gagana Uday Kumar" userId="d9be980f28472720" providerId="LiveId" clId="{5A529B77-629C-46AB-A97B-129FD5375D99}" dt="2024-04-29T21:33:41.695" v="1139"/>
          <ac:picMkLst>
            <pc:docMk/>
            <pc:sldMk cId="1369520764" sldId="280"/>
            <ac:picMk id="13" creationId="{B553A4A5-EBED-5563-FB12-DAB8D266308C}"/>
          </ac:picMkLst>
        </pc:picChg>
        <pc:picChg chg="add mod">
          <ac:chgData name="Gagana Uday Kumar" userId="d9be980f28472720" providerId="LiveId" clId="{5A529B77-629C-46AB-A97B-129FD5375D99}" dt="2024-05-04T00:55:45.538" v="1881" actId="14100"/>
          <ac:picMkLst>
            <pc:docMk/>
            <pc:sldMk cId="1369520764" sldId="280"/>
            <ac:picMk id="20" creationId="{13CEE3EA-45DF-0A40-A847-FF0109D226C7}"/>
          </ac:picMkLst>
        </pc:picChg>
        <pc:picChg chg="add mod">
          <ac:chgData name="Gagana Uday Kumar" userId="d9be980f28472720" providerId="LiveId" clId="{5A529B77-629C-46AB-A97B-129FD5375D99}" dt="2024-05-05T17:02:42.077" v="2173"/>
          <ac:picMkLst>
            <pc:docMk/>
            <pc:sldMk cId="1369520764" sldId="280"/>
            <ac:picMk id="23" creationId="{D33EFBFA-E55A-D817-462F-7020C3322DDC}"/>
          </ac:picMkLst>
        </pc:picChg>
      </pc:sldChg>
      <pc:sldChg chg="addSp modSp add mod modNotesTx">
        <pc:chgData name="Gagana Uday Kumar" userId="d9be980f28472720" providerId="LiveId" clId="{5A529B77-629C-46AB-A97B-129FD5375D99}" dt="2024-05-05T17:03:43.997" v="2174"/>
        <pc:sldMkLst>
          <pc:docMk/>
          <pc:sldMk cId="855610856" sldId="281"/>
        </pc:sldMkLst>
        <pc:spChg chg="add mod">
          <ac:chgData name="Gagana Uday Kumar" userId="d9be980f28472720" providerId="LiveId" clId="{5A529B77-629C-46AB-A97B-129FD5375D99}" dt="2024-04-29T21:33:59.561" v="1141"/>
          <ac:spMkLst>
            <pc:docMk/>
            <pc:sldMk cId="855610856" sldId="281"/>
            <ac:spMk id="2" creationId="{CF0B25A2-31FC-14E7-1546-7AA99378BE5A}"/>
          </ac:spMkLst>
        </pc:spChg>
        <pc:spChg chg="add mod">
          <ac:chgData name="Gagana Uday Kumar" userId="d9be980f28472720" providerId="LiveId" clId="{5A529B77-629C-46AB-A97B-129FD5375D99}" dt="2024-04-29T21:34:16.437" v="1146" actId="1076"/>
          <ac:spMkLst>
            <pc:docMk/>
            <pc:sldMk cId="855610856" sldId="281"/>
            <ac:spMk id="3" creationId="{A81E6DE5-32F0-A56F-D075-CB8824196E41}"/>
          </ac:spMkLst>
        </pc:spChg>
        <pc:picChg chg="add mod">
          <ac:chgData name="Gagana Uday Kumar" userId="d9be980f28472720" providerId="LiveId" clId="{5A529B77-629C-46AB-A97B-129FD5375D99}" dt="2024-04-29T21:34:13.876" v="1145" actId="1076"/>
          <ac:picMkLst>
            <pc:docMk/>
            <pc:sldMk cId="855610856" sldId="281"/>
            <ac:picMk id="4" creationId="{F1E2CFB0-792E-253E-24C2-1B8FA11B318E}"/>
          </ac:picMkLst>
        </pc:picChg>
        <pc:picChg chg="add mod">
          <ac:chgData name="Gagana Uday Kumar" userId="d9be980f28472720" providerId="LiveId" clId="{5A529B77-629C-46AB-A97B-129FD5375D99}" dt="2024-04-29T21:34:18.804" v="1147" actId="1076"/>
          <ac:picMkLst>
            <pc:docMk/>
            <pc:sldMk cId="855610856" sldId="281"/>
            <ac:picMk id="5" creationId="{AED89E0E-A72C-E382-818B-B16B63176547}"/>
          </ac:picMkLst>
        </pc:picChg>
        <pc:picChg chg="add mod">
          <ac:chgData name="Gagana Uday Kumar" userId="d9be980f28472720" providerId="LiveId" clId="{5A529B77-629C-46AB-A97B-129FD5375D99}" dt="2024-05-05T17:03:43.997" v="2174"/>
          <ac:picMkLst>
            <pc:docMk/>
            <pc:sldMk cId="855610856" sldId="281"/>
            <ac:picMk id="13" creationId="{C6D36D53-45F0-935F-642B-847F55377182}"/>
          </ac:picMkLst>
        </pc:picChg>
      </pc:sldChg>
      <pc:sldChg chg="addSp delSp modSp add mod modTransition modAnim modNotesTx">
        <pc:chgData name="Gagana Uday Kumar" userId="d9be980f28472720" providerId="LiveId" clId="{5A529B77-629C-46AB-A97B-129FD5375D99}" dt="2024-05-05T17:05:00.073" v="2178"/>
        <pc:sldMkLst>
          <pc:docMk/>
          <pc:sldMk cId="2260218215" sldId="282"/>
        </pc:sldMkLst>
        <pc:spChg chg="add mod">
          <ac:chgData name="Gagana Uday Kumar" userId="d9be980f28472720" providerId="LiveId" clId="{5A529B77-629C-46AB-A97B-129FD5375D99}" dt="2024-04-29T21:34:30.260" v="1148"/>
          <ac:spMkLst>
            <pc:docMk/>
            <pc:sldMk cId="2260218215" sldId="282"/>
            <ac:spMk id="5" creationId="{EEC9FC3C-8F6F-7CE1-699F-253B719AB78C}"/>
          </ac:spMkLst>
        </pc:spChg>
        <pc:spChg chg="add">
          <ac:chgData name="Gagana Uday Kumar" userId="d9be980f28472720" providerId="LiveId" clId="{5A529B77-629C-46AB-A97B-129FD5375D99}" dt="2024-05-04T01:08:03.627" v="1884"/>
          <ac:spMkLst>
            <pc:docMk/>
            <pc:sldMk cId="2260218215" sldId="282"/>
            <ac:spMk id="11" creationId="{97E21A01-C711-8CA6-9E9F-FECF16994510}"/>
          </ac:spMkLst>
        </pc:spChg>
        <pc:picChg chg="add del mod">
          <ac:chgData name="Gagana Uday Kumar" userId="d9be980f28472720" providerId="LiveId" clId="{5A529B77-629C-46AB-A97B-129FD5375D99}" dt="2024-05-04T01:08:27.257" v="1889" actId="478"/>
          <ac:picMkLst>
            <pc:docMk/>
            <pc:sldMk cId="2260218215" sldId="282"/>
            <ac:picMk id="2" creationId="{36352B87-88D4-595A-2957-A4E72480AC13}"/>
          </ac:picMkLst>
        </pc:picChg>
        <pc:picChg chg="add del mod">
          <ac:chgData name="Gagana Uday Kumar" userId="d9be980f28472720" providerId="LiveId" clId="{5A529B77-629C-46AB-A97B-129FD5375D99}" dt="2024-05-04T01:08:10.471" v="1886" actId="478"/>
          <ac:picMkLst>
            <pc:docMk/>
            <pc:sldMk cId="2260218215" sldId="282"/>
            <ac:picMk id="3" creationId="{300D1F34-324B-751E-F324-AC06543D41D0}"/>
          </ac:picMkLst>
        </pc:picChg>
        <pc:picChg chg="add del mod">
          <ac:chgData name="Gagana Uday Kumar" userId="d9be980f28472720" providerId="LiveId" clId="{5A529B77-629C-46AB-A97B-129FD5375D99}" dt="2024-05-04T01:08:43.289" v="1893" actId="478"/>
          <ac:picMkLst>
            <pc:docMk/>
            <pc:sldMk cId="2260218215" sldId="282"/>
            <ac:picMk id="4" creationId="{E81F2506-2E09-CBA2-E28E-17F5BFFAD1F4}"/>
          </ac:picMkLst>
        </pc:picChg>
        <pc:picChg chg="add mod">
          <ac:chgData name="Gagana Uday Kumar" userId="d9be980f28472720" providerId="LiveId" clId="{5A529B77-629C-46AB-A97B-129FD5375D99}" dt="2024-05-04T01:09:38.936" v="1908" actId="1076"/>
          <ac:picMkLst>
            <pc:docMk/>
            <pc:sldMk cId="2260218215" sldId="282"/>
            <ac:picMk id="12" creationId="{830059EC-73C7-84DB-1C41-7ED871D7CA55}"/>
          </ac:picMkLst>
        </pc:picChg>
        <pc:picChg chg="add mod">
          <ac:chgData name="Gagana Uday Kumar" userId="d9be980f28472720" providerId="LiveId" clId="{5A529B77-629C-46AB-A97B-129FD5375D99}" dt="2024-05-04T01:08:59.989" v="1900" actId="1076"/>
          <ac:picMkLst>
            <pc:docMk/>
            <pc:sldMk cId="2260218215" sldId="282"/>
            <ac:picMk id="13" creationId="{B3634B45-5CE5-B797-AA6D-A16AF5E82D4E}"/>
          </ac:picMkLst>
        </pc:picChg>
        <pc:picChg chg="add mod">
          <ac:chgData name="Gagana Uday Kumar" userId="d9be980f28472720" providerId="LiveId" clId="{5A529B77-629C-46AB-A97B-129FD5375D99}" dt="2024-05-04T01:09:32.435" v="1907" actId="1076"/>
          <ac:picMkLst>
            <pc:docMk/>
            <pc:sldMk cId="2260218215" sldId="282"/>
            <ac:picMk id="14" creationId="{F4FCA532-2529-B3C7-DC05-EDC34AA59170}"/>
          </ac:picMkLst>
        </pc:picChg>
        <pc:picChg chg="add del mod">
          <ac:chgData name="Gagana Uday Kumar" userId="d9be980f28472720" providerId="LiveId" clId="{5A529B77-629C-46AB-A97B-129FD5375D99}" dt="2024-05-05T17:04:09.974" v="2177"/>
          <ac:picMkLst>
            <pc:docMk/>
            <pc:sldMk cId="2260218215" sldId="282"/>
            <ac:picMk id="17" creationId="{2F029D43-5ED4-EE2C-8DA8-166D9864FA33}"/>
          </ac:picMkLst>
        </pc:picChg>
        <pc:picChg chg="add del mod ord">
          <ac:chgData name="Gagana Uday Kumar" userId="d9be980f28472720" providerId="LiveId" clId="{5A529B77-629C-46AB-A97B-129FD5375D99}" dt="2024-05-05T17:05:00.073" v="2178"/>
          <ac:picMkLst>
            <pc:docMk/>
            <pc:sldMk cId="2260218215" sldId="282"/>
            <ac:picMk id="20" creationId="{47D8457E-C980-554C-8512-160E5499F809}"/>
          </ac:picMkLst>
        </pc:picChg>
        <pc:picChg chg="add mod">
          <ac:chgData name="Gagana Uday Kumar" userId="d9be980f28472720" providerId="LiveId" clId="{5A529B77-629C-46AB-A97B-129FD5375D99}" dt="2024-05-05T17:05:00.073" v="2178"/>
          <ac:picMkLst>
            <pc:docMk/>
            <pc:sldMk cId="2260218215" sldId="282"/>
            <ac:picMk id="21" creationId="{15922012-AF33-AA36-35EE-6B0AA2F5504F}"/>
          </ac:picMkLst>
        </pc:picChg>
      </pc:sldChg>
      <pc:sldChg chg="addSp delSp modSp add mod ord modTransition modAnim modNotesTx">
        <pc:chgData name="Gagana Uday Kumar" userId="d9be980f28472720" providerId="LiveId" clId="{5A529B77-629C-46AB-A97B-129FD5375D99}" dt="2024-05-05T17:17:28.830" v="2206"/>
        <pc:sldMkLst>
          <pc:docMk/>
          <pc:sldMk cId="2209075905" sldId="283"/>
        </pc:sldMkLst>
        <pc:spChg chg="add mod">
          <ac:chgData name="Gagana Uday Kumar" userId="d9be980f28472720" providerId="LiveId" clId="{5A529B77-629C-46AB-A97B-129FD5375D99}" dt="2024-05-04T03:34:52.676" v="2030" actId="14100"/>
          <ac:spMkLst>
            <pc:docMk/>
            <pc:sldMk cId="2209075905" sldId="283"/>
            <ac:spMk id="2" creationId="{B2A5E2FD-F69D-FEAE-B569-BCF9C62D151F}"/>
          </ac:spMkLst>
        </pc:spChg>
        <pc:spChg chg="add del">
          <ac:chgData name="Gagana Uday Kumar" userId="d9be980f28472720" providerId="LiveId" clId="{5A529B77-629C-46AB-A97B-129FD5375D99}" dt="2024-05-04T03:34:04.055" v="2014" actId="22"/>
          <ac:spMkLst>
            <pc:docMk/>
            <pc:sldMk cId="2209075905" sldId="283"/>
            <ac:spMk id="9" creationId="{A5FA69D5-8459-9000-73BE-50DDAEB797FA}"/>
          </ac:spMkLst>
        </pc:spChg>
        <pc:spChg chg="add mod">
          <ac:chgData name="Gagana Uday Kumar" userId="d9be980f28472720" providerId="LiveId" clId="{5A529B77-629C-46AB-A97B-129FD5375D99}" dt="2024-05-04T07:25:00.273" v="2130"/>
          <ac:spMkLst>
            <pc:docMk/>
            <pc:sldMk cId="2209075905" sldId="283"/>
            <ac:spMk id="11" creationId="{F614C73A-5A3A-36E6-703A-96E9D7265395}"/>
          </ac:spMkLst>
        </pc:spChg>
        <pc:picChg chg="add del mod">
          <ac:chgData name="Gagana Uday Kumar" userId="d9be980f28472720" providerId="LiveId" clId="{5A529B77-629C-46AB-A97B-129FD5375D99}" dt="2024-05-05T17:16:21.934" v="2202"/>
          <ac:picMkLst>
            <pc:docMk/>
            <pc:sldMk cId="2209075905" sldId="283"/>
            <ac:picMk id="14" creationId="{F46055F7-E82F-8B37-036F-77D62DDFAC5C}"/>
          </ac:picMkLst>
        </pc:picChg>
        <pc:picChg chg="add del mod ord">
          <ac:chgData name="Gagana Uday Kumar" userId="d9be980f28472720" providerId="LiveId" clId="{5A529B77-629C-46AB-A97B-129FD5375D99}" dt="2024-05-05T17:16:28.472" v="2203"/>
          <ac:picMkLst>
            <pc:docMk/>
            <pc:sldMk cId="2209075905" sldId="283"/>
            <ac:picMk id="17" creationId="{90F434A5-7096-854E-33E8-B44A892952B9}"/>
          </ac:picMkLst>
        </pc:picChg>
        <pc:picChg chg="add del mod">
          <ac:chgData name="Gagana Uday Kumar" userId="d9be980f28472720" providerId="LiveId" clId="{5A529B77-629C-46AB-A97B-129FD5375D99}" dt="2024-05-05T17:16:33.869" v="2205"/>
          <ac:picMkLst>
            <pc:docMk/>
            <pc:sldMk cId="2209075905" sldId="283"/>
            <ac:picMk id="18" creationId="{2428EB40-3DD0-BFB7-D1F4-28576C341CFD}"/>
          </ac:picMkLst>
        </pc:picChg>
        <pc:picChg chg="add del mod ord">
          <ac:chgData name="Gagana Uday Kumar" userId="d9be980f28472720" providerId="LiveId" clId="{5A529B77-629C-46AB-A97B-129FD5375D99}" dt="2024-05-05T17:17:28.830" v="2206"/>
          <ac:picMkLst>
            <pc:docMk/>
            <pc:sldMk cId="2209075905" sldId="283"/>
            <ac:picMk id="21" creationId="{94C32B7B-E60B-9A1E-C8DE-EF11F2005B78}"/>
          </ac:picMkLst>
        </pc:picChg>
        <pc:picChg chg="add mod">
          <ac:chgData name="Gagana Uday Kumar" userId="d9be980f28472720" providerId="LiveId" clId="{5A529B77-629C-46AB-A97B-129FD5375D99}" dt="2024-05-05T17:17:28.830" v="2206"/>
          <ac:picMkLst>
            <pc:docMk/>
            <pc:sldMk cId="2209075905" sldId="283"/>
            <ac:picMk id="22" creationId="{3E42BD3B-C576-EB1E-29D4-ED87469269D7}"/>
          </ac:picMkLst>
        </pc:picChg>
      </pc:sldChg>
      <pc:sldChg chg="addSp delSp modSp add mod ord modTransition modAnim modNotesTx">
        <pc:chgData name="Gagana Uday Kumar" userId="d9be980f28472720" providerId="LiveId" clId="{5A529B77-629C-46AB-A97B-129FD5375D99}" dt="2024-05-05T17:05:51.611" v="2182"/>
        <pc:sldMkLst>
          <pc:docMk/>
          <pc:sldMk cId="3906994049" sldId="284"/>
        </pc:sldMkLst>
        <pc:spChg chg="add mod">
          <ac:chgData name="Gagana Uday Kumar" userId="d9be980f28472720" providerId="LiveId" clId="{5A529B77-629C-46AB-A97B-129FD5375D99}" dt="2024-05-04T01:10:01.432" v="1913" actId="14100"/>
          <ac:spMkLst>
            <pc:docMk/>
            <pc:sldMk cId="3906994049" sldId="284"/>
            <ac:spMk id="4" creationId="{4DCF4A1C-347B-A2CD-650E-59B9684AE47D}"/>
          </ac:spMkLst>
        </pc:spChg>
        <pc:picChg chg="add del mod">
          <ac:chgData name="Gagana Uday Kumar" userId="d9be980f28472720" providerId="LiveId" clId="{5A529B77-629C-46AB-A97B-129FD5375D99}" dt="2024-05-04T01:09:51.877" v="1909" actId="478"/>
          <ac:picMkLst>
            <pc:docMk/>
            <pc:sldMk cId="3906994049" sldId="284"/>
            <ac:picMk id="2" creationId="{0A132874-1601-AFA8-DE93-A1206DD897B7}"/>
          </ac:picMkLst>
        </pc:picChg>
        <pc:picChg chg="add del mod">
          <ac:chgData name="Gagana Uday Kumar" userId="d9be980f28472720" providerId="LiveId" clId="{5A529B77-629C-46AB-A97B-129FD5375D99}" dt="2024-05-04T01:10:10.258" v="1914" actId="478"/>
          <ac:picMkLst>
            <pc:docMk/>
            <pc:sldMk cId="3906994049" sldId="284"/>
            <ac:picMk id="3" creationId="{A4928BE0-47DD-CD71-58B5-48E6119E76F6}"/>
          </ac:picMkLst>
        </pc:picChg>
        <pc:picChg chg="add mod">
          <ac:chgData name="Gagana Uday Kumar" userId="d9be980f28472720" providerId="LiveId" clId="{5A529B77-629C-46AB-A97B-129FD5375D99}" dt="2024-05-04T01:09:57.964" v="1912" actId="1076"/>
          <ac:picMkLst>
            <pc:docMk/>
            <pc:sldMk cId="3906994049" sldId="284"/>
            <ac:picMk id="10" creationId="{7CD2F59A-1263-F45B-F3A7-7851D3ED7179}"/>
          </ac:picMkLst>
        </pc:picChg>
        <pc:picChg chg="add mod">
          <ac:chgData name="Gagana Uday Kumar" userId="d9be980f28472720" providerId="LiveId" clId="{5A529B77-629C-46AB-A97B-129FD5375D99}" dt="2024-05-04T01:10:20.305" v="1918" actId="14100"/>
          <ac:picMkLst>
            <pc:docMk/>
            <pc:sldMk cId="3906994049" sldId="284"/>
            <ac:picMk id="11" creationId="{832E2B56-8701-D4D6-1450-6A3A7E8CA0E6}"/>
          </ac:picMkLst>
        </pc:picChg>
        <pc:picChg chg="add del mod">
          <ac:chgData name="Gagana Uday Kumar" userId="d9be980f28472720" providerId="LiveId" clId="{5A529B77-629C-46AB-A97B-129FD5375D99}" dt="2024-05-05T17:05:31.202" v="2181"/>
          <ac:picMkLst>
            <pc:docMk/>
            <pc:sldMk cId="3906994049" sldId="284"/>
            <ac:picMk id="14" creationId="{3395D1B0-2C90-2348-58A6-3563F3C5B05F}"/>
          </ac:picMkLst>
        </pc:picChg>
        <pc:picChg chg="add del mod ord">
          <ac:chgData name="Gagana Uday Kumar" userId="d9be980f28472720" providerId="LiveId" clId="{5A529B77-629C-46AB-A97B-129FD5375D99}" dt="2024-05-05T17:05:51.611" v="2182"/>
          <ac:picMkLst>
            <pc:docMk/>
            <pc:sldMk cId="3906994049" sldId="284"/>
            <ac:picMk id="17" creationId="{BD634A2F-FB7B-5F7C-A1C7-DF346C8164D2}"/>
          </ac:picMkLst>
        </pc:picChg>
        <pc:picChg chg="add mod">
          <ac:chgData name="Gagana Uday Kumar" userId="d9be980f28472720" providerId="LiveId" clId="{5A529B77-629C-46AB-A97B-129FD5375D99}" dt="2024-05-05T17:05:51.611" v="2182"/>
          <ac:picMkLst>
            <pc:docMk/>
            <pc:sldMk cId="3906994049" sldId="284"/>
            <ac:picMk id="18" creationId="{D7603EF9-F57E-121F-8BCA-53278B4D9478}"/>
          </ac:picMkLst>
        </pc:picChg>
      </pc:sldChg>
      <pc:sldChg chg="addSp delSp add del setBg delDesignElem">
        <pc:chgData name="Gagana Uday Kumar" userId="d9be980f28472720" providerId="LiveId" clId="{5A529B77-629C-46AB-A97B-129FD5375D99}" dt="2024-04-29T21:36:46.790" v="1174"/>
        <pc:sldMkLst>
          <pc:docMk/>
          <pc:sldMk cId="912952944" sldId="285"/>
        </pc:sldMkLst>
        <pc:spChg chg="add del">
          <ac:chgData name="Gagana Uday Kumar" userId="d9be980f28472720" providerId="LiveId" clId="{5A529B77-629C-46AB-A97B-129FD5375D99}" dt="2024-04-29T21:36:46.790" v="1174"/>
          <ac:spMkLst>
            <pc:docMk/>
            <pc:sldMk cId="912952944" sldId="285"/>
            <ac:spMk id="63" creationId="{31CA2540-FD07-4286-91E4-8D0DE4E50979}"/>
          </ac:spMkLst>
        </pc:spChg>
        <pc:picChg chg="add del">
          <ac:chgData name="Gagana Uday Kumar" userId="d9be980f28472720" providerId="LiveId" clId="{5A529B77-629C-46AB-A97B-129FD5375D99}" dt="2024-04-29T21:36:46.790" v="1174"/>
          <ac:picMkLst>
            <pc:docMk/>
            <pc:sldMk cId="912952944" sldId="285"/>
            <ac:picMk id="61" creationId="{25496B42-CC46-4183-B481-887CD3E8C725}"/>
          </ac:picMkLst>
        </pc:picChg>
        <pc:picChg chg="add del">
          <ac:chgData name="Gagana Uday Kumar" userId="d9be980f28472720" providerId="LiveId" clId="{5A529B77-629C-46AB-A97B-129FD5375D99}" dt="2024-04-29T21:36:46.790" v="1174"/>
          <ac:picMkLst>
            <pc:docMk/>
            <pc:sldMk cId="912952944" sldId="285"/>
            <ac:picMk id="62" creationId="{E2758CE0-F916-4DCE-88D1-71430BE441B2}"/>
          </ac:picMkLst>
        </pc:picChg>
        <pc:picChg chg="add del">
          <ac:chgData name="Gagana Uday Kumar" userId="d9be980f28472720" providerId="LiveId" clId="{5A529B77-629C-46AB-A97B-129FD5375D99}" dt="2024-04-29T21:36:46.790" v="1174"/>
          <ac:picMkLst>
            <pc:docMk/>
            <pc:sldMk cId="912952944" sldId="285"/>
            <ac:picMk id="64" creationId="{214924F5-CDC2-4DFA-82F3-4843ADD678A7}"/>
          </ac:picMkLst>
        </pc:picChg>
        <pc:picChg chg="add del">
          <ac:chgData name="Gagana Uday Kumar" userId="d9be980f28472720" providerId="LiveId" clId="{5A529B77-629C-46AB-A97B-129FD5375D99}" dt="2024-04-29T21:36:46.790" v="1174"/>
          <ac:picMkLst>
            <pc:docMk/>
            <pc:sldMk cId="912952944" sldId="285"/>
            <ac:picMk id="65" creationId="{AED59812-6820-446C-B994-0D059C97DC3F}"/>
          </ac:picMkLst>
        </pc:picChg>
        <pc:picChg chg="add del">
          <ac:chgData name="Gagana Uday Kumar" userId="d9be980f28472720" providerId="LiveId" clId="{5A529B77-629C-46AB-A97B-129FD5375D99}" dt="2024-04-29T21:36:46.790" v="1174"/>
          <ac:picMkLst>
            <pc:docMk/>
            <pc:sldMk cId="912952944" sldId="285"/>
            <ac:picMk id="66" creationId="{E844ED7C-1917-40D8-8B42-1B1C27BC5A54}"/>
          </ac:picMkLst>
        </pc:picChg>
      </pc:sldChg>
      <pc:sldChg chg="addSp delSp modSp add del mod setBg delDesignElem">
        <pc:chgData name="Gagana Uday Kumar" userId="d9be980f28472720" providerId="LiveId" clId="{5A529B77-629C-46AB-A97B-129FD5375D99}" dt="2024-04-29T21:36:09.345" v="1171"/>
        <pc:sldMkLst>
          <pc:docMk/>
          <pc:sldMk cId="2439269739" sldId="285"/>
        </pc:sldMkLst>
        <pc:spChg chg="add del">
          <ac:chgData name="Gagana Uday Kumar" userId="d9be980f28472720" providerId="LiveId" clId="{5A529B77-629C-46AB-A97B-129FD5375D99}" dt="2024-04-29T21:36:09.345" v="1171"/>
          <ac:spMkLst>
            <pc:docMk/>
            <pc:sldMk cId="2439269739" sldId="285"/>
            <ac:spMk id="63" creationId="{31CA2540-FD07-4286-91E4-8D0DE4E50979}"/>
          </ac:spMkLst>
        </pc:spChg>
        <pc:picChg chg="add del mod">
          <ac:chgData name="Gagana Uday Kumar" userId="d9be980f28472720" providerId="LiveId" clId="{5A529B77-629C-46AB-A97B-129FD5375D99}" dt="2024-04-29T21:36:08.670" v="1170" actId="1076"/>
          <ac:picMkLst>
            <pc:docMk/>
            <pc:sldMk cId="2439269739" sldId="285"/>
            <ac:picMk id="3" creationId="{E1D671A0-3913-621A-3776-8E3FB0A7A355}"/>
          </ac:picMkLst>
        </pc:picChg>
        <pc:picChg chg="add del">
          <ac:chgData name="Gagana Uday Kumar" userId="d9be980f28472720" providerId="LiveId" clId="{5A529B77-629C-46AB-A97B-129FD5375D99}" dt="2024-04-29T21:36:09.345" v="1171"/>
          <ac:picMkLst>
            <pc:docMk/>
            <pc:sldMk cId="2439269739" sldId="285"/>
            <ac:picMk id="61" creationId="{25496B42-CC46-4183-B481-887CD3E8C725}"/>
          </ac:picMkLst>
        </pc:picChg>
        <pc:picChg chg="add del">
          <ac:chgData name="Gagana Uday Kumar" userId="d9be980f28472720" providerId="LiveId" clId="{5A529B77-629C-46AB-A97B-129FD5375D99}" dt="2024-04-29T21:36:09.345" v="1171"/>
          <ac:picMkLst>
            <pc:docMk/>
            <pc:sldMk cId="2439269739" sldId="285"/>
            <ac:picMk id="62" creationId="{E2758CE0-F916-4DCE-88D1-71430BE441B2}"/>
          </ac:picMkLst>
        </pc:picChg>
        <pc:picChg chg="add del">
          <ac:chgData name="Gagana Uday Kumar" userId="d9be980f28472720" providerId="LiveId" clId="{5A529B77-629C-46AB-A97B-129FD5375D99}" dt="2024-04-29T21:36:09.345" v="1171"/>
          <ac:picMkLst>
            <pc:docMk/>
            <pc:sldMk cId="2439269739" sldId="285"/>
            <ac:picMk id="64" creationId="{214924F5-CDC2-4DFA-82F3-4843ADD678A7}"/>
          </ac:picMkLst>
        </pc:picChg>
        <pc:picChg chg="add del">
          <ac:chgData name="Gagana Uday Kumar" userId="d9be980f28472720" providerId="LiveId" clId="{5A529B77-629C-46AB-A97B-129FD5375D99}" dt="2024-04-29T21:36:09.345" v="1171"/>
          <ac:picMkLst>
            <pc:docMk/>
            <pc:sldMk cId="2439269739" sldId="285"/>
            <ac:picMk id="65" creationId="{AED59812-6820-446C-B994-0D059C97DC3F}"/>
          </ac:picMkLst>
        </pc:picChg>
        <pc:picChg chg="add del">
          <ac:chgData name="Gagana Uday Kumar" userId="d9be980f28472720" providerId="LiveId" clId="{5A529B77-629C-46AB-A97B-129FD5375D99}" dt="2024-04-29T21:36:09.345" v="1171"/>
          <ac:picMkLst>
            <pc:docMk/>
            <pc:sldMk cId="2439269739" sldId="285"/>
            <ac:picMk id="66" creationId="{E844ED7C-1917-40D8-8B42-1B1C27BC5A54}"/>
          </ac:picMkLst>
        </pc:picChg>
      </pc:sldChg>
      <pc:sldChg chg="add del">
        <pc:chgData name="Gagana Uday Kumar" userId="d9be980f28472720" providerId="LiveId" clId="{5A529B77-629C-46AB-A97B-129FD5375D99}" dt="2024-04-29T21:35:24.664" v="1161" actId="47"/>
        <pc:sldMkLst>
          <pc:docMk/>
          <pc:sldMk cId="2497005044" sldId="285"/>
        </pc:sldMkLst>
      </pc:sldChg>
      <pc:sldChg chg="add del">
        <pc:chgData name="Gagana Uday Kumar" userId="d9be980f28472720" providerId="LiveId" clId="{5A529B77-629C-46AB-A97B-129FD5375D99}" dt="2024-05-03T15:57:05.654" v="1413" actId="47"/>
        <pc:sldMkLst>
          <pc:docMk/>
          <pc:sldMk cId="2536902620" sldId="285"/>
        </pc:sldMkLst>
      </pc:sldChg>
      <pc:sldChg chg="addSp delSp modSp add mod modNotesTx">
        <pc:chgData name="Gagana Uday Kumar" userId="d9be980f28472720" providerId="LiveId" clId="{5A529B77-629C-46AB-A97B-129FD5375D99}" dt="2024-05-05T17:12:33.583" v="2192"/>
        <pc:sldMkLst>
          <pc:docMk/>
          <pc:sldMk cId="4184859718" sldId="286"/>
        </pc:sldMkLst>
        <pc:spChg chg="mod">
          <ac:chgData name="Gagana Uday Kumar" userId="d9be980f28472720" providerId="LiveId" clId="{5A529B77-629C-46AB-A97B-129FD5375D99}" dt="2024-05-03T15:54:01.956" v="1387" actId="207"/>
          <ac:spMkLst>
            <pc:docMk/>
            <pc:sldMk cId="4184859718" sldId="286"/>
            <ac:spMk id="2" creationId="{572B714B-3B82-2890-1D00-6B58BC3FDB8E}"/>
          </ac:spMkLst>
        </pc:spChg>
        <pc:spChg chg="del">
          <ac:chgData name="Gagana Uday Kumar" userId="d9be980f28472720" providerId="LiveId" clId="{5A529B77-629C-46AB-A97B-129FD5375D99}" dt="2024-05-03T15:49:51.568" v="1381" actId="478"/>
          <ac:spMkLst>
            <pc:docMk/>
            <pc:sldMk cId="4184859718" sldId="286"/>
            <ac:spMk id="4" creationId="{F5193732-AE39-DD55-E70A-FB8318358CC4}"/>
          </ac:spMkLst>
        </pc:spChg>
        <pc:spChg chg="mod">
          <ac:chgData name="Gagana Uday Kumar" userId="d9be980f28472720" providerId="LiveId" clId="{5A529B77-629C-46AB-A97B-129FD5375D99}" dt="2024-05-03T16:00:24.913" v="1433" actId="1076"/>
          <ac:spMkLst>
            <pc:docMk/>
            <pc:sldMk cId="4184859718" sldId="286"/>
            <ac:spMk id="5" creationId="{F960AE8C-F775-BB05-97E6-F1DDBF43575E}"/>
          </ac:spMkLst>
        </pc:spChg>
        <pc:spChg chg="add del mod">
          <ac:chgData name="Gagana Uday Kumar" userId="d9be980f28472720" providerId="LiveId" clId="{5A529B77-629C-46AB-A97B-129FD5375D99}" dt="2024-05-03T15:49:55.629" v="1382" actId="478"/>
          <ac:spMkLst>
            <pc:docMk/>
            <pc:sldMk cId="4184859718" sldId="286"/>
            <ac:spMk id="6" creationId="{2C95CCA7-BC60-2CD7-A3C7-745C79913769}"/>
          </ac:spMkLst>
        </pc:spChg>
        <pc:spChg chg="add">
          <ac:chgData name="Gagana Uday Kumar" userId="d9be980f28472720" providerId="LiveId" clId="{5A529B77-629C-46AB-A97B-129FD5375D99}" dt="2024-05-03T15:54:25.395" v="1388"/>
          <ac:spMkLst>
            <pc:docMk/>
            <pc:sldMk cId="4184859718" sldId="286"/>
            <ac:spMk id="7" creationId="{4262001B-90FE-0F35-3A83-66EAB9714B7E}"/>
          </ac:spMkLst>
        </pc:spChg>
        <pc:picChg chg="add mod">
          <ac:chgData name="Gagana Uday Kumar" userId="d9be980f28472720" providerId="LiveId" clId="{5A529B77-629C-46AB-A97B-129FD5375D99}" dt="2024-05-03T15:59:55.046" v="1431" actId="1076"/>
          <ac:picMkLst>
            <pc:docMk/>
            <pc:sldMk cId="4184859718" sldId="286"/>
            <ac:picMk id="8" creationId="{FC09D6F0-6622-F1BF-EACE-93EE0ACCC3E5}"/>
          </ac:picMkLst>
        </pc:picChg>
        <pc:picChg chg="add mod">
          <ac:chgData name="Gagana Uday Kumar" userId="d9be980f28472720" providerId="LiveId" clId="{5A529B77-629C-46AB-A97B-129FD5375D99}" dt="2024-05-05T17:12:33.583" v="2192"/>
          <ac:picMkLst>
            <pc:docMk/>
            <pc:sldMk cId="4184859718" sldId="286"/>
            <ac:picMk id="11" creationId="{70043087-8726-E08D-8541-B0C717E9FE0D}"/>
          </ac:picMkLst>
        </pc:picChg>
        <pc:picChg chg="del">
          <ac:chgData name="Gagana Uday Kumar" userId="d9be980f28472720" providerId="LiveId" clId="{5A529B77-629C-46AB-A97B-129FD5375D99}" dt="2024-05-03T15:49:49.569" v="1380" actId="478"/>
          <ac:picMkLst>
            <pc:docMk/>
            <pc:sldMk cId="4184859718" sldId="286"/>
            <ac:picMk id="19" creationId="{BD3472BA-8594-FD15-2453-0BE63DC34F00}"/>
          </ac:picMkLst>
        </pc:picChg>
        <pc:picChg chg="mod">
          <ac:chgData name="Gagana Uday Kumar" userId="d9be980f28472720" providerId="LiveId" clId="{5A529B77-629C-46AB-A97B-129FD5375D99}" dt="2024-05-03T15:59:30.991" v="1427" actId="1076"/>
          <ac:picMkLst>
            <pc:docMk/>
            <pc:sldMk cId="4184859718" sldId="286"/>
            <ac:picMk id="25" creationId="{893D9046-70CA-4B71-C711-FC73D20E0D62}"/>
          </ac:picMkLst>
        </pc:picChg>
      </pc:sldChg>
    </pc:docChg>
  </pc:docChgLst>
  <pc:docChgLst>
    <pc:chgData name="Achar" userId="d9be980f28472720" providerId="LiveId" clId="{B80A67CC-3AF5-4A5A-85E0-85F015F79DF0}"/>
    <pc:docChg chg="modSld">
      <pc:chgData name="Achar" userId="d9be980f28472720" providerId="LiveId" clId="{B80A67CC-3AF5-4A5A-85E0-85F015F79DF0}" dt="2024-05-23T22:13:51.781" v="0"/>
      <pc:docMkLst>
        <pc:docMk/>
      </pc:docMkLst>
      <pc:sldChg chg="delSp modTransition modAnim">
        <pc:chgData name="Achar" userId="d9be980f28472720" providerId="LiveId" clId="{B80A67CC-3AF5-4A5A-85E0-85F015F79DF0}" dt="2024-05-23T22:13:51.781" v="0"/>
        <pc:sldMkLst>
          <pc:docMk/>
          <pc:sldMk cId="2432972879" sldId="256"/>
        </pc:sldMkLst>
        <pc:picChg chg="del">
          <ac:chgData name="Achar" userId="d9be980f28472720" providerId="LiveId" clId="{B80A67CC-3AF5-4A5A-85E0-85F015F79DF0}" dt="2024-05-23T22:13:51.781" v="0"/>
          <ac:picMkLst>
            <pc:docMk/>
            <pc:sldMk cId="2432972879" sldId="256"/>
            <ac:picMk id="34" creationId="{61F5283E-6F62-9CAE-9E2D-19CEF72FB0DC}"/>
          </ac:picMkLst>
        </pc:picChg>
      </pc:sldChg>
      <pc:sldChg chg="delSp modTransition modAnim">
        <pc:chgData name="Achar" userId="d9be980f28472720" providerId="LiveId" clId="{B80A67CC-3AF5-4A5A-85E0-85F015F79DF0}" dt="2024-05-23T22:13:51.781" v="0"/>
        <pc:sldMkLst>
          <pc:docMk/>
          <pc:sldMk cId="4045313677" sldId="258"/>
        </pc:sldMkLst>
        <pc:picChg chg="del">
          <ac:chgData name="Achar" userId="d9be980f28472720" providerId="LiveId" clId="{B80A67CC-3AF5-4A5A-85E0-85F015F79DF0}" dt="2024-05-23T22:13:51.781" v="0"/>
          <ac:picMkLst>
            <pc:docMk/>
            <pc:sldMk cId="4045313677" sldId="258"/>
            <ac:picMk id="46" creationId="{59169F40-A2DF-40CE-6E65-33705AE19987}"/>
          </ac:picMkLst>
        </pc:picChg>
      </pc:sldChg>
      <pc:sldChg chg="delSp modTransition modAnim">
        <pc:chgData name="Achar" userId="d9be980f28472720" providerId="LiveId" clId="{B80A67CC-3AF5-4A5A-85E0-85F015F79DF0}" dt="2024-05-23T22:13:51.781" v="0"/>
        <pc:sldMkLst>
          <pc:docMk/>
          <pc:sldMk cId="3536049022" sldId="259"/>
        </pc:sldMkLst>
        <pc:picChg chg="del">
          <ac:chgData name="Achar" userId="d9be980f28472720" providerId="LiveId" clId="{B80A67CC-3AF5-4A5A-85E0-85F015F79DF0}" dt="2024-05-23T22:13:51.781" v="0"/>
          <ac:picMkLst>
            <pc:docMk/>
            <pc:sldMk cId="3536049022" sldId="259"/>
            <ac:picMk id="28" creationId="{3EB68E77-180E-B2C3-1CD9-1E4F737DC0F9}"/>
          </ac:picMkLst>
        </pc:picChg>
      </pc:sldChg>
      <pc:sldChg chg="delSp modTransition modAnim">
        <pc:chgData name="Achar" userId="d9be980f28472720" providerId="LiveId" clId="{B80A67CC-3AF5-4A5A-85E0-85F015F79DF0}" dt="2024-05-23T22:13:51.781" v="0"/>
        <pc:sldMkLst>
          <pc:docMk/>
          <pc:sldMk cId="2200755876" sldId="260"/>
        </pc:sldMkLst>
        <pc:picChg chg="del">
          <ac:chgData name="Achar" userId="d9be980f28472720" providerId="LiveId" clId="{B80A67CC-3AF5-4A5A-85E0-85F015F79DF0}" dt="2024-05-23T22:13:51.781" v="0"/>
          <ac:picMkLst>
            <pc:docMk/>
            <pc:sldMk cId="2200755876" sldId="260"/>
            <ac:picMk id="34" creationId="{26F24544-B886-4914-2202-84F70561EAAF}"/>
          </ac:picMkLst>
        </pc:picChg>
      </pc:sldChg>
      <pc:sldChg chg="delSp modTransition modAnim">
        <pc:chgData name="Achar" userId="d9be980f28472720" providerId="LiveId" clId="{B80A67CC-3AF5-4A5A-85E0-85F015F79DF0}" dt="2024-05-23T22:13:51.781" v="0"/>
        <pc:sldMkLst>
          <pc:docMk/>
          <pc:sldMk cId="3200672866" sldId="261"/>
        </pc:sldMkLst>
        <pc:picChg chg="del">
          <ac:chgData name="Achar" userId="d9be980f28472720" providerId="LiveId" clId="{B80A67CC-3AF5-4A5A-85E0-85F015F79DF0}" dt="2024-05-23T22:13:51.781" v="0"/>
          <ac:picMkLst>
            <pc:docMk/>
            <pc:sldMk cId="3200672866" sldId="261"/>
            <ac:picMk id="79" creationId="{B2FF9186-BA8B-C93B-052B-F3A3FAE8FBCB}"/>
          </ac:picMkLst>
        </pc:picChg>
      </pc:sldChg>
      <pc:sldChg chg="delSp modTransition modAnim">
        <pc:chgData name="Achar" userId="d9be980f28472720" providerId="LiveId" clId="{B80A67CC-3AF5-4A5A-85E0-85F015F79DF0}" dt="2024-05-23T22:13:51.781" v="0"/>
        <pc:sldMkLst>
          <pc:docMk/>
          <pc:sldMk cId="1381458254" sldId="266"/>
        </pc:sldMkLst>
        <pc:picChg chg="del">
          <ac:chgData name="Achar" userId="d9be980f28472720" providerId="LiveId" clId="{B80A67CC-3AF5-4A5A-85E0-85F015F79DF0}" dt="2024-05-23T22:13:51.781" v="0"/>
          <ac:picMkLst>
            <pc:docMk/>
            <pc:sldMk cId="1381458254" sldId="266"/>
            <ac:picMk id="18" creationId="{FA0AC0AC-0FEB-08CD-F44C-EA5FA099ED46}"/>
          </ac:picMkLst>
        </pc:picChg>
      </pc:sldChg>
      <pc:sldChg chg="delSp modTransition modAnim">
        <pc:chgData name="Achar" userId="d9be980f28472720" providerId="LiveId" clId="{B80A67CC-3AF5-4A5A-85E0-85F015F79DF0}" dt="2024-05-23T22:13:51.781" v="0"/>
        <pc:sldMkLst>
          <pc:docMk/>
          <pc:sldMk cId="1254162678" sldId="270"/>
        </pc:sldMkLst>
        <pc:picChg chg="del">
          <ac:chgData name="Achar" userId="d9be980f28472720" providerId="LiveId" clId="{B80A67CC-3AF5-4A5A-85E0-85F015F79DF0}" dt="2024-05-23T22:13:51.781" v="0"/>
          <ac:picMkLst>
            <pc:docMk/>
            <pc:sldMk cId="1254162678" sldId="270"/>
            <ac:picMk id="22" creationId="{1B48AD5B-39FF-EF68-1400-CDF3CE827AF3}"/>
          </ac:picMkLst>
        </pc:picChg>
      </pc:sldChg>
      <pc:sldChg chg="delSp modTransition modAnim">
        <pc:chgData name="Achar" userId="d9be980f28472720" providerId="LiveId" clId="{B80A67CC-3AF5-4A5A-85E0-85F015F79DF0}" dt="2024-05-23T22:13:51.781" v="0"/>
        <pc:sldMkLst>
          <pc:docMk/>
          <pc:sldMk cId="771684406" sldId="271"/>
        </pc:sldMkLst>
        <pc:picChg chg="del">
          <ac:chgData name="Achar" userId="d9be980f28472720" providerId="LiveId" clId="{B80A67CC-3AF5-4A5A-85E0-85F015F79DF0}" dt="2024-05-23T22:13:51.781" v="0"/>
          <ac:picMkLst>
            <pc:docMk/>
            <pc:sldMk cId="771684406" sldId="271"/>
            <ac:picMk id="34" creationId="{80A840D7-88F1-BD31-875D-D1BDF8EE0841}"/>
          </ac:picMkLst>
        </pc:picChg>
      </pc:sldChg>
      <pc:sldChg chg="delSp modTransition modAnim">
        <pc:chgData name="Achar" userId="d9be980f28472720" providerId="LiveId" clId="{B80A67CC-3AF5-4A5A-85E0-85F015F79DF0}" dt="2024-05-23T22:13:51.781" v="0"/>
        <pc:sldMkLst>
          <pc:docMk/>
          <pc:sldMk cId="1101946056" sldId="272"/>
        </pc:sldMkLst>
        <pc:picChg chg="del">
          <ac:chgData name="Achar" userId="d9be980f28472720" providerId="LiveId" clId="{B80A67CC-3AF5-4A5A-85E0-85F015F79DF0}" dt="2024-05-23T22:13:51.781" v="0"/>
          <ac:picMkLst>
            <pc:docMk/>
            <pc:sldMk cId="1101946056" sldId="272"/>
            <ac:picMk id="28" creationId="{FDAAAB42-F668-6403-3224-40CBC7DE768F}"/>
          </ac:picMkLst>
        </pc:picChg>
      </pc:sldChg>
      <pc:sldChg chg="delSp modTransition modAnim">
        <pc:chgData name="Achar" userId="d9be980f28472720" providerId="LiveId" clId="{B80A67CC-3AF5-4A5A-85E0-85F015F79DF0}" dt="2024-05-23T22:13:51.781" v="0"/>
        <pc:sldMkLst>
          <pc:docMk/>
          <pc:sldMk cId="1457467687" sldId="274"/>
        </pc:sldMkLst>
        <pc:picChg chg="del">
          <ac:chgData name="Achar" userId="d9be980f28472720" providerId="LiveId" clId="{B80A67CC-3AF5-4A5A-85E0-85F015F79DF0}" dt="2024-05-23T22:13:51.781" v="0"/>
          <ac:picMkLst>
            <pc:docMk/>
            <pc:sldMk cId="1457467687" sldId="274"/>
            <ac:picMk id="29" creationId="{4D83A15C-3ABC-CBB5-D4B7-24F283C5F75B}"/>
          </ac:picMkLst>
        </pc:picChg>
      </pc:sldChg>
      <pc:sldChg chg="delSp modTransition modAnim">
        <pc:chgData name="Achar" userId="d9be980f28472720" providerId="LiveId" clId="{B80A67CC-3AF5-4A5A-85E0-85F015F79DF0}" dt="2024-05-23T22:13:51.781" v="0"/>
        <pc:sldMkLst>
          <pc:docMk/>
          <pc:sldMk cId="3474892791" sldId="277"/>
        </pc:sldMkLst>
        <pc:picChg chg="del">
          <ac:chgData name="Achar" userId="d9be980f28472720" providerId="LiveId" clId="{B80A67CC-3AF5-4A5A-85E0-85F015F79DF0}" dt="2024-05-23T22:13:51.781" v="0"/>
          <ac:picMkLst>
            <pc:docMk/>
            <pc:sldMk cId="3474892791" sldId="277"/>
            <ac:picMk id="36" creationId="{C661FF6C-F26F-F62A-511E-FA9BC8F6FDB8}"/>
          </ac:picMkLst>
        </pc:picChg>
      </pc:sldChg>
      <pc:sldChg chg="delSp modTransition modAnim">
        <pc:chgData name="Achar" userId="d9be980f28472720" providerId="LiveId" clId="{B80A67CC-3AF5-4A5A-85E0-85F015F79DF0}" dt="2024-05-23T22:13:51.781" v="0"/>
        <pc:sldMkLst>
          <pc:docMk/>
          <pc:sldMk cId="3427385130" sldId="278"/>
        </pc:sldMkLst>
        <pc:picChg chg="del">
          <ac:chgData name="Achar" userId="d9be980f28472720" providerId="LiveId" clId="{B80A67CC-3AF5-4A5A-85E0-85F015F79DF0}" dt="2024-05-23T22:13:51.781" v="0"/>
          <ac:picMkLst>
            <pc:docMk/>
            <pc:sldMk cId="3427385130" sldId="278"/>
            <ac:picMk id="23" creationId="{3821033B-BF53-4CF8-BC9A-FD4BC692E1E2}"/>
          </ac:picMkLst>
        </pc:picChg>
      </pc:sldChg>
      <pc:sldChg chg="delSp modTransition modAnim">
        <pc:chgData name="Achar" userId="d9be980f28472720" providerId="LiveId" clId="{B80A67CC-3AF5-4A5A-85E0-85F015F79DF0}" dt="2024-05-23T22:13:51.781" v="0"/>
        <pc:sldMkLst>
          <pc:docMk/>
          <pc:sldMk cId="969291679" sldId="279"/>
        </pc:sldMkLst>
        <pc:picChg chg="del">
          <ac:chgData name="Achar" userId="d9be980f28472720" providerId="LiveId" clId="{B80A67CC-3AF5-4A5A-85E0-85F015F79DF0}" dt="2024-05-23T22:13:51.781" v="0"/>
          <ac:picMkLst>
            <pc:docMk/>
            <pc:sldMk cId="969291679" sldId="279"/>
            <ac:picMk id="31" creationId="{D812BADA-BF53-5B86-86F9-F4AE6FB5340B}"/>
          </ac:picMkLst>
        </pc:picChg>
      </pc:sldChg>
      <pc:sldChg chg="delSp modTransition modAnim">
        <pc:chgData name="Achar" userId="d9be980f28472720" providerId="LiveId" clId="{B80A67CC-3AF5-4A5A-85E0-85F015F79DF0}" dt="2024-05-23T22:13:51.781" v="0"/>
        <pc:sldMkLst>
          <pc:docMk/>
          <pc:sldMk cId="1369520764" sldId="280"/>
        </pc:sldMkLst>
        <pc:picChg chg="del">
          <ac:chgData name="Achar" userId="d9be980f28472720" providerId="LiveId" clId="{B80A67CC-3AF5-4A5A-85E0-85F015F79DF0}" dt="2024-05-23T22:13:51.781" v="0"/>
          <ac:picMkLst>
            <pc:docMk/>
            <pc:sldMk cId="1369520764" sldId="280"/>
            <ac:picMk id="23" creationId="{D33EFBFA-E55A-D817-462F-7020C3322DDC}"/>
          </ac:picMkLst>
        </pc:picChg>
      </pc:sldChg>
      <pc:sldChg chg="delSp modTransition modAnim">
        <pc:chgData name="Achar" userId="d9be980f28472720" providerId="LiveId" clId="{B80A67CC-3AF5-4A5A-85E0-85F015F79DF0}" dt="2024-05-23T22:13:51.781" v="0"/>
        <pc:sldMkLst>
          <pc:docMk/>
          <pc:sldMk cId="855610856" sldId="281"/>
        </pc:sldMkLst>
        <pc:picChg chg="del">
          <ac:chgData name="Achar" userId="d9be980f28472720" providerId="LiveId" clId="{B80A67CC-3AF5-4A5A-85E0-85F015F79DF0}" dt="2024-05-23T22:13:51.781" v="0"/>
          <ac:picMkLst>
            <pc:docMk/>
            <pc:sldMk cId="855610856" sldId="281"/>
            <ac:picMk id="13" creationId="{C6D36D53-45F0-935F-642B-847F55377182}"/>
          </ac:picMkLst>
        </pc:picChg>
      </pc:sldChg>
      <pc:sldChg chg="delSp modTransition modAnim">
        <pc:chgData name="Achar" userId="d9be980f28472720" providerId="LiveId" clId="{B80A67CC-3AF5-4A5A-85E0-85F015F79DF0}" dt="2024-05-23T22:13:51.781" v="0"/>
        <pc:sldMkLst>
          <pc:docMk/>
          <pc:sldMk cId="2260218215" sldId="282"/>
        </pc:sldMkLst>
        <pc:picChg chg="del">
          <ac:chgData name="Achar" userId="d9be980f28472720" providerId="LiveId" clId="{B80A67CC-3AF5-4A5A-85E0-85F015F79DF0}" dt="2024-05-23T22:13:51.781" v="0"/>
          <ac:picMkLst>
            <pc:docMk/>
            <pc:sldMk cId="2260218215" sldId="282"/>
            <ac:picMk id="21" creationId="{15922012-AF33-AA36-35EE-6B0AA2F5504F}"/>
          </ac:picMkLst>
        </pc:picChg>
      </pc:sldChg>
      <pc:sldChg chg="delSp modTransition modAnim">
        <pc:chgData name="Achar" userId="d9be980f28472720" providerId="LiveId" clId="{B80A67CC-3AF5-4A5A-85E0-85F015F79DF0}" dt="2024-05-23T22:13:51.781" v="0"/>
        <pc:sldMkLst>
          <pc:docMk/>
          <pc:sldMk cId="2209075905" sldId="283"/>
        </pc:sldMkLst>
        <pc:picChg chg="del">
          <ac:chgData name="Achar" userId="d9be980f28472720" providerId="LiveId" clId="{B80A67CC-3AF5-4A5A-85E0-85F015F79DF0}" dt="2024-05-23T22:13:51.781" v="0"/>
          <ac:picMkLst>
            <pc:docMk/>
            <pc:sldMk cId="2209075905" sldId="283"/>
            <ac:picMk id="22" creationId="{3E42BD3B-C576-EB1E-29D4-ED87469269D7}"/>
          </ac:picMkLst>
        </pc:picChg>
      </pc:sldChg>
      <pc:sldChg chg="delSp modTransition modAnim">
        <pc:chgData name="Achar" userId="d9be980f28472720" providerId="LiveId" clId="{B80A67CC-3AF5-4A5A-85E0-85F015F79DF0}" dt="2024-05-23T22:13:51.781" v="0"/>
        <pc:sldMkLst>
          <pc:docMk/>
          <pc:sldMk cId="3906994049" sldId="284"/>
        </pc:sldMkLst>
        <pc:picChg chg="del">
          <ac:chgData name="Achar" userId="d9be980f28472720" providerId="LiveId" clId="{B80A67CC-3AF5-4A5A-85E0-85F015F79DF0}" dt="2024-05-23T22:13:51.781" v="0"/>
          <ac:picMkLst>
            <pc:docMk/>
            <pc:sldMk cId="3906994049" sldId="284"/>
            <ac:picMk id="18" creationId="{D7603EF9-F57E-121F-8BCA-53278B4D9478}"/>
          </ac:picMkLst>
        </pc:picChg>
      </pc:sldChg>
      <pc:sldChg chg="delSp modTransition modAnim">
        <pc:chgData name="Achar" userId="d9be980f28472720" providerId="LiveId" clId="{B80A67CC-3AF5-4A5A-85E0-85F015F79DF0}" dt="2024-05-23T22:13:51.781" v="0"/>
        <pc:sldMkLst>
          <pc:docMk/>
          <pc:sldMk cId="4184859718" sldId="286"/>
        </pc:sldMkLst>
        <pc:picChg chg="del">
          <ac:chgData name="Achar" userId="d9be980f28472720" providerId="LiveId" clId="{B80A67CC-3AF5-4A5A-85E0-85F015F79DF0}" dt="2024-05-23T22:13:51.781" v="0"/>
          <ac:picMkLst>
            <pc:docMk/>
            <pc:sldMk cId="4184859718" sldId="286"/>
            <ac:picMk id="11" creationId="{70043087-8726-E08D-8541-B0C717E9FE0D}"/>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0EB780-E080-4D0E-8BE2-AC7770DC10EE}"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D3C6118-FC6D-44FA-AAE6-AB70209A2708}">
      <dgm:prSet/>
      <dgm:spPr/>
      <dgm:t>
        <a:bodyPr/>
        <a:lstStyle/>
        <a:p>
          <a:pPr>
            <a:lnSpc>
              <a:spcPct val="100000"/>
            </a:lnSpc>
            <a:defRPr b="1"/>
          </a:pPr>
          <a:r>
            <a:rPr lang="en-US" b="0" i="0" dirty="0"/>
            <a:t>Online Advertising Landscape</a:t>
          </a:r>
          <a:endParaRPr lang="en-US" dirty="0"/>
        </a:p>
      </dgm:t>
    </dgm:pt>
    <dgm:pt modelId="{AC738085-BCB3-44F3-87D0-BC13BA0F097B}" type="parTrans" cxnId="{1477EACA-87B0-4107-90CC-DDA18A4FBFBF}">
      <dgm:prSet/>
      <dgm:spPr/>
      <dgm:t>
        <a:bodyPr/>
        <a:lstStyle/>
        <a:p>
          <a:endParaRPr lang="en-US"/>
        </a:p>
      </dgm:t>
    </dgm:pt>
    <dgm:pt modelId="{C17A0930-A312-43A3-B67E-70F84980A28D}" type="sibTrans" cxnId="{1477EACA-87B0-4107-90CC-DDA18A4FBFBF}">
      <dgm:prSet/>
      <dgm:spPr/>
      <dgm:t>
        <a:bodyPr/>
        <a:lstStyle/>
        <a:p>
          <a:endParaRPr lang="en-US"/>
        </a:p>
      </dgm:t>
    </dgm:pt>
    <dgm:pt modelId="{F5AC2B76-055D-4F7C-8132-56B1A3526505}">
      <dgm:prSet/>
      <dgm:spPr/>
      <dgm:t>
        <a:bodyPr/>
        <a:lstStyle/>
        <a:p>
          <a:pPr>
            <a:lnSpc>
              <a:spcPct val="100000"/>
            </a:lnSpc>
          </a:pPr>
          <a:r>
            <a:rPr lang="en-US" b="0" i="0" dirty="0"/>
            <a:t>Online ads are essential for businesses to reach potential customers.</a:t>
          </a:r>
          <a:endParaRPr lang="en-US" dirty="0"/>
        </a:p>
      </dgm:t>
    </dgm:pt>
    <dgm:pt modelId="{3C073542-B329-4257-8395-62858F7805EA}" type="parTrans" cxnId="{3FB9E97C-AB78-4286-B4D5-3C0E8A5382B1}">
      <dgm:prSet/>
      <dgm:spPr/>
      <dgm:t>
        <a:bodyPr/>
        <a:lstStyle/>
        <a:p>
          <a:endParaRPr lang="en-US"/>
        </a:p>
      </dgm:t>
    </dgm:pt>
    <dgm:pt modelId="{D695EBBC-665E-4559-B917-AFFC63506FA8}" type="sibTrans" cxnId="{3FB9E97C-AB78-4286-B4D5-3C0E8A5382B1}">
      <dgm:prSet/>
      <dgm:spPr/>
      <dgm:t>
        <a:bodyPr/>
        <a:lstStyle/>
        <a:p>
          <a:endParaRPr lang="en-US"/>
        </a:p>
      </dgm:t>
    </dgm:pt>
    <dgm:pt modelId="{37B75C4A-D9EA-4C0A-AC48-5B50D004E6CA}">
      <dgm:prSet/>
      <dgm:spPr/>
      <dgm:t>
        <a:bodyPr/>
        <a:lstStyle/>
        <a:p>
          <a:pPr>
            <a:lnSpc>
              <a:spcPct val="100000"/>
            </a:lnSpc>
          </a:pPr>
          <a:r>
            <a:rPr lang="en-US" b="0" i="0" dirty="0"/>
            <a:t>Not all users click on ads, prompting the need for targeted advertising strategies.</a:t>
          </a:r>
          <a:endParaRPr lang="en-US" dirty="0"/>
        </a:p>
      </dgm:t>
    </dgm:pt>
    <dgm:pt modelId="{E5579708-5343-4B66-89F5-7B5C2F1643E8}" type="parTrans" cxnId="{F87B25F5-27C0-4D26-9401-3FC47BA222EA}">
      <dgm:prSet/>
      <dgm:spPr/>
      <dgm:t>
        <a:bodyPr/>
        <a:lstStyle/>
        <a:p>
          <a:endParaRPr lang="en-US"/>
        </a:p>
      </dgm:t>
    </dgm:pt>
    <dgm:pt modelId="{E9073E86-F943-4D46-9906-6C4FA5C0AA7B}" type="sibTrans" cxnId="{F87B25F5-27C0-4D26-9401-3FC47BA222EA}">
      <dgm:prSet/>
      <dgm:spPr/>
      <dgm:t>
        <a:bodyPr/>
        <a:lstStyle/>
        <a:p>
          <a:endParaRPr lang="en-US"/>
        </a:p>
      </dgm:t>
    </dgm:pt>
    <dgm:pt modelId="{54B5F6CA-E309-4D06-99A0-B45489A72BC3}">
      <dgm:prSet/>
      <dgm:spPr/>
      <dgm:t>
        <a:bodyPr/>
        <a:lstStyle/>
        <a:p>
          <a:pPr>
            <a:lnSpc>
              <a:spcPct val="100000"/>
            </a:lnSpc>
            <a:defRPr b="1"/>
          </a:pPr>
          <a:r>
            <a:rPr lang="en-US" b="0" i="0" dirty="0"/>
            <a:t>Challenges in Online Advertising</a:t>
          </a:r>
          <a:endParaRPr lang="en-US" dirty="0"/>
        </a:p>
      </dgm:t>
    </dgm:pt>
    <dgm:pt modelId="{04E87FD2-EAE2-413D-9935-51F24997A303}" type="parTrans" cxnId="{914FBEEB-009D-4DBB-BEFD-C7258E8BD058}">
      <dgm:prSet/>
      <dgm:spPr/>
      <dgm:t>
        <a:bodyPr/>
        <a:lstStyle/>
        <a:p>
          <a:endParaRPr lang="en-US"/>
        </a:p>
      </dgm:t>
    </dgm:pt>
    <dgm:pt modelId="{DFBD22DD-C9D8-41D6-9A78-28EBB53FA695}" type="sibTrans" cxnId="{914FBEEB-009D-4DBB-BEFD-C7258E8BD058}">
      <dgm:prSet/>
      <dgm:spPr/>
      <dgm:t>
        <a:bodyPr/>
        <a:lstStyle/>
        <a:p>
          <a:endParaRPr lang="en-US"/>
        </a:p>
      </dgm:t>
    </dgm:pt>
    <dgm:pt modelId="{8FD21CF2-389A-44F6-9765-D2EE7215FEC7}">
      <dgm:prSet/>
      <dgm:spPr/>
      <dgm:t>
        <a:bodyPr/>
        <a:lstStyle/>
        <a:p>
          <a:pPr>
            <a:lnSpc>
              <a:spcPct val="100000"/>
            </a:lnSpc>
          </a:pPr>
          <a:r>
            <a:rPr lang="en-US" dirty="0"/>
            <a:t>Businesses face challenges in effectively targeting their audience and maximizing ad engagement.</a:t>
          </a:r>
        </a:p>
      </dgm:t>
    </dgm:pt>
    <dgm:pt modelId="{C78E9860-6B62-4230-95C1-C7B332346F6C}" type="parTrans" cxnId="{9DE195ED-A38B-4F90-82B2-B6D0779F8F7B}">
      <dgm:prSet/>
      <dgm:spPr/>
      <dgm:t>
        <a:bodyPr/>
        <a:lstStyle/>
        <a:p>
          <a:endParaRPr lang="en-US"/>
        </a:p>
      </dgm:t>
    </dgm:pt>
    <dgm:pt modelId="{1D22D990-7F99-4B0E-A36B-F4C746EF6F53}" type="sibTrans" cxnId="{9DE195ED-A38B-4F90-82B2-B6D0779F8F7B}">
      <dgm:prSet/>
      <dgm:spPr/>
      <dgm:t>
        <a:bodyPr/>
        <a:lstStyle/>
        <a:p>
          <a:endParaRPr lang="en-US"/>
        </a:p>
      </dgm:t>
    </dgm:pt>
    <dgm:pt modelId="{D25E136E-FFB0-4153-98D8-4C1977667914}">
      <dgm:prSet/>
      <dgm:spPr/>
      <dgm:t>
        <a:bodyPr/>
        <a:lstStyle/>
        <a:p>
          <a:pPr>
            <a:lnSpc>
              <a:spcPct val="100000"/>
            </a:lnSpc>
          </a:pPr>
          <a:r>
            <a:rPr lang="en-US" dirty="0"/>
            <a:t>Maximizing ad engagement and click-through rates is crucial for advertising success.</a:t>
          </a:r>
        </a:p>
      </dgm:t>
    </dgm:pt>
    <dgm:pt modelId="{061D1D2A-5AF4-4543-9642-2BE01F17CF70}" type="parTrans" cxnId="{4669DC3F-2CE1-4A1B-938B-1F41C0FF323D}">
      <dgm:prSet/>
      <dgm:spPr/>
      <dgm:t>
        <a:bodyPr/>
        <a:lstStyle/>
        <a:p>
          <a:endParaRPr lang="en-US"/>
        </a:p>
      </dgm:t>
    </dgm:pt>
    <dgm:pt modelId="{C6C5D266-CDCC-4E54-9549-DDC622308F7E}" type="sibTrans" cxnId="{4669DC3F-2CE1-4A1B-938B-1F41C0FF323D}">
      <dgm:prSet/>
      <dgm:spPr/>
      <dgm:t>
        <a:bodyPr/>
        <a:lstStyle/>
        <a:p>
          <a:endParaRPr lang="en-US"/>
        </a:p>
      </dgm:t>
    </dgm:pt>
    <dgm:pt modelId="{22947674-F693-407C-A0CB-ADC000E6BF07}">
      <dgm:prSet/>
      <dgm:spPr/>
      <dgm:t>
        <a:bodyPr/>
        <a:lstStyle/>
        <a:p>
          <a:pPr>
            <a:lnSpc>
              <a:spcPct val="100000"/>
            </a:lnSpc>
            <a:defRPr b="1"/>
          </a:pPr>
          <a:r>
            <a:rPr lang="en-US" b="0" i="0" dirty="0"/>
            <a:t>Project Objective</a:t>
          </a:r>
          <a:endParaRPr lang="en-US" dirty="0"/>
        </a:p>
      </dgm:t>
    </dgm:pt>
    <dgm:pt modelId="{A17EF6DA-6568-431A-99C2-D4E51C56978E}" type="parTrans" cxnId="{9031A9A0-9E80-402B-8D7B-420E88EB8931}">
      <dgm:prSet/>
      <dgm:spPr/>
      <dgm:t>
        <a:bodyPr/>
        <a:lstStyle/>
        <a:p>
          <a:endParaRPr lang="en-US"/>
        </a:p>
      </dgm:t>
    </dgm:pt>
    <dgm:pt modelId="{8D2FEE92-9A45-4435-8C70-B6ABE53D3BFF}" type="sibTrans" cxnId="{9031A9A0-9E80-402B-8D7B-420E88EB8931}">
      <dgm:prSet/>
      <dgm:spPr/>
      <dgm:t>
        <a:bodyPr/>
        <a:lstStyle/>
        <a:p>
          <a:endParaRPr lang="en-US"/>
        </a:p>
      </dgm:t>
    </dgm:pt>
    <dgm:pt modelId="{04C1AF7C-E420-44F3-9995-8E213A084E38}">
      <dgm:prSet/>
      <dgm:spPr/>
      <dgm:t>
        <a:bodyPr/>
        <a:lstStyle/>
        <a:p>
          <a:pPr>
            <a:lnSpc>
              <a:spcPct val="100000"/>
            </a:lnSpc>
          </a:pPr>
          <a:r>
            <a:rPr lang="en-US" b="0" i="0" dirty="0"/>
            <a:t>Develop a predictive model for ad click-through rates using data from a marketing agency.</a:t>
          </a:r>
          <a:endParaRPr lang="en-US" dirty="0"/>
        </a:p>
      </dgm:t>
    </dgm:pt>
    <dgm:pt modelId="{F6B90323-33BA-463F-98A4-4088C046A8EC}" type="parTrans" cxnId="{063D78B9-30B6-4AD9-AB14-CBE5BB419649}">
      <dgm:prSet/>
      <dgm:spPr/>
      <dgm:t>
        <a:bodyPr/>
        <a:lstStyle/>
        <a:p>
          <a:endParaRPr lang="en-US"/>
        </a:p>
      </dgm:t>
    </dgm:pt>
    <dgm:pt modelId="{22CCCE17-6C57-44E8-8BCC-D2F35FFFFE88}" type="sibTrans" cxnId="{063D78B9-30B6-4AD9-AB14-CBE5BB419649}">
      <dgm:prSet/>
      <dgm:spPr/>
      <dgm:t>
        <a:bodyPr/>
        <a:lstStyle/>
        <a:p>
          <a:endParaRPr lang="en-US"/>
        </a:p>
      </dgm:t>
    </dgm:pt>
    <dgm:pt modelId="{99905299-4B10-4262-8281-B960C2438F2F}">
      <dgm:prSet/>
      <dgm:spPr/>
      <dgm:t>
        <a:bodyPr/>
        <a:lstStyle/>
        <a:p>
          <a:pPr>
            <a:lnSpc>
              <a:spcPct val="100000"/>
            </a:lnSpc>
          </a:pPr>
          <a:r>
            <a:rPr lang="en-US" b="0" i="0" dirty="0"/>
            <a:t>The goal is to predict if a user will click on an online advertisement, helping businesses target their ads more effectively.</a:t>
          </a:r>
          <a:endParaRPr lang="en-US" dirty="0"/>
        </a:p>
      </dgm:t>
    </dgm:pt>
    <dgm:pt modelId="{39D2674B-6702-44DA-AAA6-7EB10530C8FB}" type="parTrans" cxnId="{DCE21105-D367-46CA-9214-39AD4FA02ACF}">
      <dgm:prSet/>
      <dgm:spPr/>
      <dgm:t>
        <a:bodyPr/>
        <a:lstStyle/>
        <a:p>
          <a:endParaRPr lang="en-US"/>
        </a:p>
      </dgm:t>
    </dgm:pt>
    <dgm:pt modelId="{84619C1E-07A8-4CDD-9D78-ED3980E51909}" type="sibTrans" cxnId="{DCE21105-D367-46CA-9214-39AD4FA02ACF}">
      <dgm:prSet/>
      <dgm:spPr/>
      <dgm:t>
        <a:bodyPr/>
        <a:lstStyle/>
        <a:p>
          <a:endParaRPr lang="en-US"/>
        </a:p>
      </dgm:t>
    </dgm:pt>
    <dgm:pt modelId="{C8695001-32A4-48DF-A35C-C05A52F2037C}" type="pres">
      <dgm:prSet presAssocID="{CD0EB780-E080-4D0E-8BE2-AC7770DC10EE}" presName="root" presStyleCnt="0">
        <dgm:presLayoutVars>
          <dgm:dir/>
          <dgm:resizeHandles val="exact"/>
        </dgm:presLayoutVars>
      </dgm:prSet>
      <dgm:spPr/>
    </dgm:pt>
    <dgm:pt modelId="{B4983155-76A3-420A-9AA2-840706300ACF}" type="pres">
      <dgm:prSet presAssocID="{3D3C6118-FC6D-44FA-AAE6-AB70209A2708}" presName="compNode" presStyleCnt="0"/>
      <dgm:spPr/>
    </dgm:pt>
    <dgm:pt modelId="{AC278D48-4879-4221-9B04-8FDFCFAAC7E8}" type="pres">
      <dgm:prSet presAssocID="{3D3C6118-FC6D-44FA-AAE6-AB70209A270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BCA57F2D-5F7A-4E66-83F0-6DF6A48FF32D}" type="pres">
      <dgm:prSet presAssocID="{3D3C6118-FC6D-44FA-AAE6-AB70209A2708}" presName="iconSpace" presStyleCnt="0"/>
      <dgm:spPr/>
    </dgm:pt>
    <dgm:pt modelId="{9AE0022A-6338-4F39-8363-26F6DA24D283}" type="pres">
      <dgm:prSet presAssocID="{3D3C6118-FC6D-44FA-AAE6-AB70209A2708}" presName="parTx" presStyleLbl="revTx" presStyleIdx="0" presStyleCnt="6">
        <dgm:presLayoutVars>
          <dgm:chMax val="0"/>
          <dgm:chPref val="0"/>
        </dgm:presLayoutVars>
      </dgm:prSet>
      <dgm:spPr/>
    </dgm:pt>
    <dgm:pt modelId="{F37C035C-D4F6-46D7-86E8-88F1F33B81C7}" type="pres">
      <dgm:prSet presAssocID="{3D3C6118-FC6D-44FA-AAE6-AB70209A2708}" presName="txSpace" presStyleCnt="0"/>
      <dgm:spPr/>
    </dgm:pt>
    <dgm:pt modelId="{48363B14-7A9F-4553-83E3-DA26788396BD}" type="pres">
      <dgm:prSet presAssocID="{3D3C6118-FC6D-44FA-AAE6-AB70209A2708}" presName="desTx" presStyleLbl="revTx" presStyleIdx="1" presStyleCnt="6">
        <dgm:presLayoutVars/>
      </dgm:prSet>
      <dgm:spPr/>
    </dgm:pt>
    <dgm:pt modelId="{DE5174D9-7795-4A3C-9B34-ED807677C030}" type="pres">
      <dgm:prSet presAssocID="{C17A0930-A312-43A3-B67E-70F84980A28D}" presName="sibTrans" presStyleCnt="0"/>
      <dgm:spPr/>
    </dgm:pt>
    <dgm:pt modelId="{235BABA1-223D-454F-A123-791B37638473}" type="pres">
      <dgm:prSet presAssocID="{54B5F6CA-E309-4D06-99A0-B45489A72BC3}" presName="compNode" presStyleCnt="0"/>
      <dgm:spPr/>
    </dgm:pt>
    <dgm:pt modelId="{315E2F91-29B2-4A27-A612-C8602913E23E}" type="pres">
      <dgm:prSet presAssocID="{54B5F6CA-E309-4D06-99A0-B45489A72BC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dvertising"/>
        </a:ext>
      </dgm:extLst>
    </dgm:pt>
    <dgm:pt modelId="{87FAB6DF-B15D-4D5B-AD54-056A8E0DB7D1}" type="pres">
      <dgm:prSet presAssocID="{54B5F6CA-E309-4D06-99A0-B45489A72BC3}" presName="iconSpace" presStyleCnt="0"/>
      <dgm:spPr/>
    </dgm:pt>
    <dgm:pt modelId="{81E35739-2C31-4899-B2D7-5352241CB91E}" type="pres">
      <dgm:prSet presAssocID="{54B5F6CA-E309-4D06-99A0-B45489A72BC3}" presName="parTx" presStyleLbl="revTx" presStyleIdx="2" presStyleCnt="6">
        <dgm:presLayoutVars>
          <dgm:chMax val="0"/>
          <dgm:chPref val="0"/>
        </dgm:presLayoutVars>
      </dgm:prSet>
      <dgm:spPr/>
    </dgm:pt>
    <dgm:pt modelId="{AF95AD07-9957-4BCA-9BD5-F17CF41F50BE}" type="pres">
      <dgm:prSet presAssocID="{54B5F6CA-E309-4D06-99A0-B45489A72BC3}" presName="txSpace" presStyleCnt="0"/>
      <dgm:spPr/>
    </dgm:pt>
    <dgm:pt modelId="{F4FE9025-2409-4D5F-882E-6FBF088AF2CF}" type="pres">
      <dgm:prSet presAssocID="{54B5F6CA-E309-4D06-99A0-B45489A72BC3}" presName="desTx" presStyleLbl="revTx" presStyleIdx="3" presStyleCnt="6">
        <dgm:presLayoutVars/>
      </dgm:prSet>
      <dgm:spPr/>
    </dgm:pt>
    <dgm:pt modelId="{9C9E8499-7BC7-4954-AF0F-713575170EB9}" type="pres">
      <dgm:prSet presAssocID="{DFBD22DD-C9D8-41D6-9A78-28EBB53FA695}" presName="sibTrans" presStyleCnt="0"/>
      <dgm:spPr/>
    </dgm:pt>
    <dgm:pt modelId="{D1AF01B1-8B41-42EA-AD14-F9DA477765D7}" type="pres">
      <dgm:prSet presAssocID="{22947674-F693-407C-A0CB-ADC000E6BF07}" presName="compNode" presStyleCnt="0"/>
      <dgm:spPr/>
    </dgm:pt>
    <dgm:pt modelId="{9C8239C1-5667-4150-87AC-6819E8581762}" type="pres">
      <dgm:prSet presAssocID="{22947674-F693-407C-A0CB-ADC000E6BF0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ext>
      </dgm:extLst>
    </dgm:pt>
    <dgm:pt modelId="{53AE2E5B-DE9E-447D-A322-5E3AC9041225}" type="pres">
      <dgm:prSet presAssocID="{22947674-F693-407C-A0CB-ADC000E6BF07}" presName="iconSpace" presStyleCnt="0"/>
      <dgm:spPr/>
    </dgm:pt>
    <dgm:pt modelId="{B9FAC16D-EA2F-4D5C-9C30-ABFB58D6CA0D}" type="pres">
      <dgm:prSet presAssocID="{22947674-F693-407C-A0CB-ADC000E6BF07}" presName="parTx" presStyleLbl="revTx" presStyleIdx="4" presStyleCnt="6">
        <dgm:presLayoutVars>
          <dgm:chMax val="0"/>
          <dgm:chPref val="0"/>
        </dgm:presLayoutVars>
      </dgm:prSet>
      <dgm:spPr/>
    </dgm:pt>
    <dgm:pt modelId="{B1116FDC-6B74-4A4A-8707-D12F35CC2784}" type="pres">
      <dgm:prSet presAssocID="{22947674-F693-407C-A0CB-ADC000E6BF07}" presName="txSpace" presStyleCnt="0"/>
      <dgm:spPr/>
    </dgm:pt>
    <dgm:pt modelId="{4AEFEB87-01BF-4E6E-B444-B8C1DB66FB1F}" type="pres">
      <dgm:prSet presAssocID="{22947674-F693-407C-A0CB-ADC000E6BF07}" presName="desTx" presStyleLbl="revTx" presStyleIdx="5" presStyleCnt="6">
        <dgm:presLayoutVars/>
      </dgm:prSet>
      <dgm:spPr/>
    </dgm:pt>
  </dgm:ptLst>
  <dgm:cxnLst>
    <dgm:cxn modelId="{DCE21105-D367-46CA-9214-39AD4FA02ACF}" srcId="{22947674-F693-407C-A0CB-ADC000E6BF07}" destId="{99905299-4B10-4262-8281-B960C2438F2F}" srcOrd="1" destOrd="0" parTransId="{39D2674B-6702-44DA-AAA6-7EB10530C8FB}" sibTransId="{84619C1E-07A8-4CDD-9D78-ED3980E51909}"/>
    <dgm:cxn modelId="{D2B1DD0C-F4D1-4C0E-BC9C-1490E6354FD1}" type="presOf" srcId="{8FD21CF2-389A-44F6-9765-D2EE7215FEC7}" destId="{F4FE9025-2409-4D5F-882E-6FBF088AF2CF}" srcOrd="0" destOrd="0" presId="urn:microsoft.com/office/officeart/2018/2/layout/IconLabelDescriptionList"/>
    <dgm:cxn modelId="{3F4C6C32-464E-4DA9-8F6E-04EED5526DBF}" type="presOf" srcId="{CD0EB780-E080-4D0E-8BE2-AC7770DC10EE}" destId="{C8695001-32A4-48DF-A35C-C05A52F2037C}" srcOrd="0" destOrd="0" presId="urn:microsoft.com/office/officeart/2018/2/layout/IconLabelDescriptionList"/>
    <dgm:cxn modelId="{4669DC3F-2CE1-4A1B-938B-1F41C0FF323D}" srcId="{54B5F6CA-E309-4D06-99A0-B45489A72BC3}" destId="{D25E136E-FFB0-4153-98D8-4C1977667914}" srcOrd="1" destOrd="0" parTransId="{061D1D2A-5AF4-4543-9642-2BE01F17CF70}" sibTransId="{C6C5D266-CDCC-4E54-9549-DDC622308F7E}"/>
    <dgm:cxn modelId="{6DADAF60-ECFF-4C18-8523-65015EA0D084}" type="presOf" srcId="{37B75C4A-D9EA-4C0A-AC48-5B50D004E6CA}" destId="{48363B14-7A9F-4553-83E3-DA26788396BD}" srcOrd="0" destOrd="1" presId="urn:microsoft.com/office/officeart/2018/2/layout/IconLabelDescriptionList"/>
    <dgm:cxn modelId="{6CA05B57-2604-41DB-AAB8-DCD8437EB2CF}" type="presOf" srcId="{F5AC2B76-055D-4F7C-8132-56B1A3526505}" destId="{48363B14-7A9F-4553-83E3-DA26788396BD}" srcOrd="0" destOrd="0" presId="urn:microsoft.com/office/officeart/2018/2/layout/IconLabelDescriptionList"/>
    <dgm:cxn modelId="{3FB9E97C-AB78-4286-B4D5-3C0E8A5382B1}" srcId="{3D3C6118-FC6D-44FA-AAE6-AB70209A2708}" destId="{F5AC2B76-055D-4F7C-8132-56B1A3526505}" srcOrd="0" destOrd="0" parTransId="{3C073542-B329-4257-8395-62858F7805EA}" sibTransId="{D695EBBC-665E-4559-B917-AFFC63506FA8}"/>
    <dgm:cxn modelId="{D3100790-6D31-4A2D-9B6D-BAC789AA977C}" type="presOf" srcId="{D25E136E-FFB0-4153-98D8-4C1977667914}" destId="{F4FE9025-2409-4D5F-882E-6FBF088AF2CF}" srcOrd="0" destOrd="1" presId="urn:microsoft.com/office/officeart/2018/2/layout/IconLabelDescriptionList"/>
    <dgm:cxn modelId="{E27E7091-E943-4F46-BFD4-3B8F10927DD4}" type="presOf" srcId="{99905299-4B10-4262-8281-B960C2438F2F}" destId="{4AEFEB87-01BF-4E6E-B444-B8C1DB66FB1F}" srcOrd="0" destOrd="1" presId="urn:microsoft.com/office/officeart/2018/2/layout/IconLabelDescriptionList"/>
    <dgm:cxn modelId="{C11CFB92-6230-4F4A-9D7B-341978DC3BF6}" type="presOf" srcId="{04C1AF7C-E420-44F3-9995-8E213A084E38}" destId="{4AEFEB87-01BF-4E6E-B444-B8C1DB66FB1F}" srcOrd="0" destOrd="0" presId="urn:microsoft.com/office/officeart/2018/2/layout/IconLabelDescriptionList"/>
    <dgm:cxn modelId="{9031A9A0-9E80-402B-8D7B-420E88EB8931}" srcId="{CD0EB780-E080-4D0E-8BE2-AC7770DC10EE}" destId="{22947674-F693-407C-A0CB-ADC000E6BF07}" srcOrd="2" destOrd="0" parTransId="{A17EF6DA-6568-431A-99C2-D4E51C56978E}" sibTransId="{8D2FEE92-9A45-4435-8C70-B6ABE53D3BFF}"/>
    <dgm:cxn modelId="{063D78B9-30B6-4AD9-AB14-CBE5BB419649}" srcId="{22947674-F693-407C-A0CB-ADC000E6BF07}" destId="{04C1AF7C-E420-44F3-9995-8E213A084E38}" srcOrd="0" destOrd="0" parTransId="{F6B90323-33BA-463F-98A4-4088C046A8EC}" sibTransId="{22CCCE17-6C57-44E8-8BCC-D2F35FFFFE88}"/>
    <dgm:cxn modelId="{1477EACA-87B0-4107-90CC-DDA18A4FBFBF}" srcId="{CD0EB780-E080-4D0E-8BE2-AC7770DC10EE}" destId="{3D3C6118-FC6D-44FA-AAE6-AB70209A2708}" srcOrd="0" destOrd="0" parTransId="{AC738085-BCB3-44F3-87D0-BC13BA0F097B}" sibTransId="{C17A0930-A312-43A3-B67E-70F84980A28D}"/>
    <dgm:cxn modelId="{668EB1D4-247C-482A-9DB6-DA4EC806A8A7}" type="presOf" srcId="{22947674-F693-407C-A0CB-ADC000E6BF07}" destId="{B9FAC16D-EA2F-4D5C-9C30-ABFB58D6CA0D}" srcOrd="0" destOrd="0" presId="urn:microsoft.com/office/officeart/2018/2/layout/IconLabelDescriptionList"/>
    <dgm:cxn modelId="{914FBEEB-009D-4DBB-BEFD-C7258E8BD058}" srcId="{CD0EB780-E080-4D0E-8BE2-AC7770DC10EE}" destId="{54B5F6CA-E309-4D06-99A0-B45489A72BC3}" srcOrd="1" destOrd="0" parTransId="{04E87FD2-EAE2-413D-9935-51F24997A303}" sibTransId="{DFBD22DD-C9D8-41D6-9A78-28EBB53FA695}"/>
    <dgm:cxn modelId="{9DE195ED-A38B-4F90-82B2-B6D0779F8F7B}" srcId="{54B5F6CA-E309-4D06-99A0-B45489A72BC3}" destId="{8FD21CF2-389A-44F6-9765-D2EE7215FEC7}" srcOrd="0" destOrd="0" parTransId="{C78E9860-6B62-4230-95C1-C7B332346F6C}" sibTransId="{1D22D990-7F99-4B0E-A36B-F4C746EF6F53}"/>
    <dgm:cxn modelId="{62B279F3-7CC9-40B1-8491-8176B361D60C}" type="presOf" srcId="{54B5F6CA-E309-4D06-99A0-B45489A72BC3}" destId="{81E35739-2C31-4899-B2D7-5352241CB91E}" srcOrd="0" destOrd="0" presId="urn:microsoft.com/office/officeart/2018/2/layout/IconLabelDescriptionList"/>
    <dgm:cxn modelId="{F87B25F5-27C0-4D26-9401-3FC47BA222EA}" srcId="{3D3C6118-FC6D-44FA-AAE6-AB70209A2708}" destId="{37B75C4A-D9EA-4C0A-AC48-5B50D004E6CA}" srcOrd="1" destOrd="0" parTransId="{E5579708-5343-4B66-89F5-7B5C2F1643E8}" sibTransId="{E9073E86-F943-4D46-9906-6C4FA5C0AA7B}"/>
    <dgm:cxn modelId="{E9EE1CFA-E1D5-4705-8570-ACBDD250AF12}" type="presOf" srcId="{3D3C6118-FC6D-44FA-AAE6-AB70209A2708}" destId="{9AE0022A-6338-4F39-8363-26F6DA24D283}" srcOrd="0" destOrd="0" presId="urn:microsoft.com/office/officeart/2018/2/layout/IconLabelDescriptionList"/>
    <dgm:cxn modelId="{4692A100-5759-47AD-903B-1C8924736589}" type="presParOf" srcId="{C8695001-32A4-48DF-A35C-C05A52F2037C}" destId="{B4983155-76A3-420A-9AA2-840706300ACF}" srcOrd="0" destOrd="0" presId="urn:microsoft.com/office/officeart/2018/2/layout/IconLabelDescriptionList"/>
    <dgm:cxn modelId="{786F329E-8125-4A70-98AD-29FA30CBD3DB}" type="presParOf" srcId="{B4983155-76A3-420A-9AA2-840706300ACF}" destId="{AC278D48-4879-4221-9B04-8FDFCFAAC7E8}" srcOrd="0" destOrd="0" presId="urn:microsoft.com/office/officeart/2018/2/layout/IconLabelDescriptionList"/>
    <dgm:cxn modelId="{595C4EC9-7334-4839-BAA2-AB750A1FCBCC}" type="presParOf" srcId="{B4983155-76A3-420A-9AA2-840706300ACF}" destId="{BCA57F2D-5F7A-4E66-83F0-6DF6A48FF32D}" srcOrd="1" destOrd="0" presId="urn:microsoft.com/office/officeart/2018/2/layout/IconLabelDescriptionList"/>
    <dgm:cxn modelId="{527D1296-D787-4D83-862E-FA40CA9724CB}" type="presParOf" srcId="{B4983155-76A3-420A-9AA2-840706300ACF}" destId="{9AE0022A-6338-4F39-8363-26F6DA24D283}" srcOrd="2" destOrd="0" presId="urn:microsoft.com/office/officeart/2018/2/layout/IconLabelDescriptionList"/>
    <dgm:cxn modelId="{DB7F68FD-703D-4AE9-B3C4-861F9763336B}" type="presParOf" srcId="{B4983155-76A3-420A-9AA2-840706300ACF}" destId="{F37C035C-D4F6-46D7-86E8-88F1F33B81C7}" srcOrd="3" destOrd="0" presId="urn:microsoft.com/office/officeart/2018/2/layout/IconLabelDescriptionList"/>
    <dgm:cxn modelId="{11BB1DDE-DDC2-45E6-A435-2A9A93FF8A0B}" type="presParOf" srcId="{B4983155-76A3-420A-9AA2-840706300ACF}" destId="{48363B14-7A9F-4553-83E3-DA26788396BD}" srcOrd="4" destOrd="0" presId="urn:microsoft.com/office/officeart/2018/2/layout/IconLabelDescriptionList"/>
    <dgm:cxn modelId="{400C43E5-10FE-4DBC-B259-2D8BB676460E}" type="presParOf" srcId="{C8695001-32A4-48DF-A35C-C05A52F2037C}" destId="{DE5174D9-7795-4A3C-9B34-ED807677C030}" srcOrd="1" destOrd="0" presId="urn:microsoft.com/office/officeart/2018/2/layout/IconLabelDescriptionList"/>
    <dgm:cxn modelId="{924CEA75-5D50-42B2-BCCD-A448B0345514}" type="presParOf" srcId="{C8695001-32A4-48DF-A35C-C05A52F2037C}" destId="{235BABA1-223D-454F-A123-791B37638473}" srcOrd="2" destOrd="0" presId="urn:microsoft.com/office/officeart/2018/2/layout/IconLabelDescriptionList"/>
    <dgm:cxn modelId="{D8A17358-57B5-48C0-BE8D-E52D315076F0}" type="presParOf" srcId="{235BABA1-223D-454F-A123-791B37638473}" destId="{315E2F91-29B2-4A27-A612-C8602913E23E}" srcOrd="0" destOrd="0" presId="urn:microsoft.com/office/officeart/2018/2/layout/IconLabelDescriptionList"/>
    <dgm:cxn modelId="{65449594-9CE8-4361-BD39-EAD7E8F4D55B}" type="presParOf" srcId="{235BABA1-223D-454F-A123-791B37638473}" destId="{87FAB6DF-B15D-4D5B-AD54-056A8E0DB7D1}" srcOrd="1" destOrd="0" presId="urn:microsoft.com/office/officeart/2018/2/layout/IconLabelDescriptionList"/>
    <dgm:cxn modelId="{C910FD79-CBCF-4E4F-940C-D1B2D24C0D59}" type="presParOf" srcId="{235BABA1-223D-454F-A123-791B37638473}" destId="{81E35739-2C31-4899-B2D7-5352241CB91E}" srcOrd="2" destOrd="0" presId="urn:microsoft.com/office/officeart/2018/2/layout/IconLabelDescriptionList"/>
    <dgm:cxn modelId="{C2148F2E-1E3E-45AB-A82D-0E6BFC0D87EE}" type="presParOf" srcId="{235BABA1-223D-454F-A123-791B37638473}" destId="{AF95AD07-9957-4BCA-9BD5-F17CF41F50BE}" srcOrd="3" destOrd="0" presId="urn:microsoft.com/office/officeart/2018/2/layout/IconLabelDescriptionList"/>
    <dgm:cxn modelId="{4CA7E219-158D-42E2-AFBC-11EE48EA44BE}" type="presParOf" srcId="{235BABA1-223D-454F-A123-791B37638473}" destId="{F4FE9025-2409-4D5F-882E-6FBF088AF2CF}" srcOrd="4" destOrd="0" presId="urn:microsoft.com/office/officeart/2018/2/layout/IconLabelDescriptionList"/>
    <dgm:cxn modelId="{93CDAF98-BE8E-4CC6-8BB6-73D42616A164}" type="presParOf" srcId="{C8695001-32A4-48DF-A35C-C05A52F2037C}" destId="{9C9E8499-7BC7-4954-AF0F-713575170EB9}" srcOrd="3" destOrd="0" presId="urn:microsoft.com/office/officeart/2018/2/layout/IconLabelDescriptionList"/>
    <dgm:cxn modelId="{D8C5EADE-4CD2-4D74-8D11-3A82C794DCA0}" type="presParOf" srcId="{C8695001-32A4-48DF-A35C-C05A52F2037C}" destId="{D1AF01B1-8B41-42EA-AD14-F9DA477765D7}" srcOrd="4" destOrd="0" presId="urn:microsoft.com/office/officeart/2018/2/layout/IconLabelDescriptionList"/>
    <dgm:cxn modelId="{DE1576AE-36EA-4D41-8A61-47B7881EC671}" type="presParOf" srcId="{D1AF01B1-8B41-42EA-AD14-F9DA477765D7}" destId="{9C8239C1-5667-4150-87AC-6819E8581762}" srcOrd="0" destOrd="0" presId="urn:microsoft.com/office/officeart/2018/2/layout/IconLabelDescriptionList"/>
    <dgm:cxn modelId="{FA42C8FE-AE49-4546-A88C-A0CECE5CE0B3}" type="presParOf" srcId="{D1AF01B1-8B41-42EA-AD14-F9DA477765D7}" destId="{53AE2E5B-DE9E-447D-A322-5E3AC9041225}" srcOrd="1" destOrd="0" presId="urn:microsoft.com/office/officeart/2018/2/layout/IconLabelDescriptionList"/>
    <dgm:cxn modelId="{8207E4B0-31B2-45F9-8906-1E271B8CAAD7}" type="presParOf" srcId="{D1AF01B1-8B41-42EA-AD14-F9DA477765D7}" destId="{B9FAC16D-EA2F-4D5C-9C30-ABFB58D6CA0D}" srcOrd="2" destOrd="0" presId="urn:microsoft.com/office/officeart/2018/2/layout/IconLabelDescriptionList"/>
    <dgm:cxn modelId="{9392B9AF-0126-400C-A69C-EE8C71DA0AFD}" type="presParOf" srcId="{D1AF01B1-8B41-42EA-AD14-F9DA477765D7}" destId="{B1116FDC-6B74-4A4A-8707-D12F35CC2784}" srcOrd="3" destOrd="0" presId="urn:microsoft.com/office/officeart/2018/2/layout/IconLabelDescriptionList"/>
    <dgm:cxn modelId="{9DC27346-79B7-4C29-B565-FD65875F2429}" type="presParOf" srcId="{D1AF01B1-8B41-42EA-AD14-F9DA477765D7}" destId="{4AEFEB87-01BF-4E6E-B444-B8C1DB66FB1F}"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278D48-4879-4221-9B04-8FDFCFAAC7E8}">
      <dsp:nvSpPr>
        <dsp:cNvPr id="0" name=""/>
        <dsp:cNvSpPr/>
      </dsp:nvSpPr>
      <dsp:spPr>
        <a:xfrm>
          <a:off x="6982" y="29414"/>
          <a:ext cx="1081263" cy="10812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E0022A-6338-4F39-8363-26F6DA24D283}">
      <dsp:nvSpPr>
        <dsp:cNvPr id="0" name=""/>
        <dsp:cNvSpPr/>
      </dsp:nvSpPr>
      <dsp:spPr>
        <a:xfrm>
          <a:off x="6982" y="1238397"/>
          <a:ext cx="3089323" cy="463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b="0" i="0" kern="1200" dirty="0"/>
            <a:t>Online Advertising Landscape</a:t>
          </a:r>
          <a:endParaRPr lang="en-US" sz="1800" kern="1200" dirty="0"/>
        </a:p>
      </dsp:txBody>
      <dsp:txXfrm>
        <a:off x="6982" y="1238397"/>
        <a:ext cx="3089323" cy="463398"/>
      </dsp:txXfrm>
    </dsp:sp>
    <dsp:sp modelId="{48363B14-7A9F-4553-83E3-DA26788396BD}">
      <dsp:nvSpPr>
        <dsp:cNvPr id="0" name=""/>
        <dsp:cNvSpPr/>
      </dsp:nvSpPr>
      <dsp:spPr>
        <a:xfrm>
          <a:off x="6982" y="1761201"/>
          <a:ext cx="3089323" cy="1238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b="0" i="0" kern="1200" dirty="0"/>
            <a:t>Online ads are essential for businesses to reach potential customers.</a:t>
          </a:r>
          <a:endParaRPr lang="en-US" sz="1400" kern="1200" dirty="0"/>
        </a:p>
        <a:p>
          <a:pPr marL="0" lvl="0" indent="0" algn="l" defTabSz="622300">
            <a:lnSpc>
              <a:spcPct val="100000"/>
            </a:lnSpc>
            <a:spcBef>
              <a:spcPct val="0"/>
            </a:spcBef>
            <a:spcAft>
              <a:spcPct val="35000"/>
            </a:spcAft>
            <a:buNone/>
          </a:pPr>
          <a:r>
            <a:rPr lang="en-US" sz="1400" b="0" i="0" kern="1200" dirty="0"/>
            <a:t>Not all users click on ads, prompting the need for targeted advertising strategies.</a:t>
          </a:r>
          <a:endParaRPr lang="en-US" sz="1400" kern="1200" dirty="0"/>
        </a:p>
      </dsp:txBody>
      <dsp:txXfrm>
        <a:off x="6982" y="1761201"/>
        <a:ext cx="3089323" cy="1238451"/>
      </dsp:txXfrm>
    </dsp:sp>
    <dsp:sp modelId="{315E2F91-29B2-4A27-A612-C8602913E23E}">
      <dsp:nvSpPr>
        <dsp:cNvPr id="0" name=""/>
        <dsp:cNvSpPr/>
      </dsp:nvSpPr>
      <dsp:spPr>
        <a:xfrm>
          <a:off x="3636938" y="29414"/>
          <a:ext cx="1081263" cy="10812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E35739-2C31-4899-B2D7-5352241CB91E}">
      <dsp:nvSpPr>
        <dsp:cNvPr id="0" name=""/>
        <dsp:cNvSpPr/>
      </dsp:nvSpPr>
      <dsp:spPr>
        <a:xfrm>
          <a:off x="3636938" y="1238397"/>
          <a:ext cx="3089323" cy="463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b="0" i="0" kern="1200" dirty="0"/>
            <a:t>Challenges in Online Advertising</a:t>
          </a:r>
          <a:endParaRPr lang="en-US" sz="1800" kern="1200" dirty="0"/>
        </a:p>
      </dsp:txBody>
      <dsp:txXfrm>
        <a:off x="3636938" y="1238397"/>
        <a:ext cx="3089323" cy="463398"/>
      </dsp:txXfrm>
    </dsp:sp>
    <dsp:sp modelId="{F4FE9025-2409-4D5F-882E-6FBF088AF2CF}">
      <dsp:nvSpPr>
        <dsp:cNvPr id="0" name=""/>
        <dsp:cNvSpPr/>
      </dsp:nvSpPr>
      <dsp:spPr>
        <a:xfrm>
          <a:off x="3636938" y="1761201"/>
          <a:ext cx="3089323" cy="1238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dirty="0"/>
            <a:t>Businesses face challenges in effectively targeting their audience and maximizing ad engagement.</a:t>
          </a:r>
        </a:p>
        <a:p>
          <a:pPr marL="0" lvl="0" indent="0" algn="l" defTabSz="622300">
            <a:lnSpc>
              <a:spcPct val="100000"/>
            </a:lnSpc>
            <a:spcBef>
              <a:spcPct val="0"/>
            </a:spcBef>
            <a:spcAft>
              <a:spcPct val="35000"/>
            </a:spcAft>
            <a:buNone/>
          </a:pPr>
          <a:r>
            <a:rPr lang="en-US" sz="1400" kern="1200" dirty="0"/>
            <a:t>Maximizing ad engagement and click-through rates is crucial for advertising success.</a:t>
          </a:r>
        </a:p>
      </dsp:txBody>
      <dsp:txXfrm>
        <a:off x="3636938" y="1761201"/>
        <a:ext cx="3089323" cy="1238451"/>
      </dsp:txXfrm>
    </dsp:sp>
    <dsp:sp modelId="{9C8239C1-5667-4150-87AC-6819E8581762}">
      <dsp:nvSpPr>
        <dsp:cNvPr id="0" name=""/>
        <dsp:cNvSpPr/>
      </dsp:nvSpPr>
      <dsp:spPr>
        <a:xfrm>
          <a:off x="7266893" y="29414"/>
          <a:ext cx="1081263" cy="10812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FAC16D-EA2F-4D5C-9C30-ABFB58D6CA0D}">
      <dsp:nvSpPr>
        <dsp:cNvPr id="0" name=""/>
        <dsp:cNvSpPr/>
      </dsp:nvSpPr>
      <dsp:spPr>
        <a:xfrm>
          <a:off x="7266893" y="1238397"/>
          <a:ext cx="3089323" cy="463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b="0" i="0" kern="1200" dirty="0"/>
            <a:t>Project Objective</a:t>
          </a:r>
          <a:endParaRPr lang="en-US" sz="1800" kern="1200" dirty="0"/>
        </a:p>
      </dsp:txBody>
      <dsp:txXfrm>
        <a:off x="7266893" y="1238397"/>
        <a:ext cx="3089323" cy="463398"/>
      </dsp:txXfrm>
    </dsp:sp>
    <dsp:sp modelId="{4AEFEB87-01BF-4E6E-B444-B8C1DB66FB1F}">
      <dsp:nvSpPr>
        <dsp:cNvPr id="0" name=""/>
        <dsp:cNvSpPr/>
      </dsp:nvSpPr>
      <dsp:spPr>
        <a:xfrm>
          <a:off x="7266893" y="1761201"/>
          <a:ext cx="3089323" cy="1238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b="0" i="0" kern="1200" dirty="0"/>
            <a:t>Develop a predictive model for ad click-through rates using data from a marketing agency.</a:t>
          </a:r>
          <a:endParaRPr lang="en-US" sz="1400" kern="1200" dirty="0"/>
        </a:p>
        <a:p>
          <a:pPr marL="0" lvl="0" indent="0" algn="l" defTabSz="622300">
            <a:lnSpc>
              <a:spcPct val="100000"/>
            </a:lnSpc>
            <a:spcBef>
              <a:spcPct val="0"/>
            </a:spcBef>
            <a:spcAft>
              <a:spcPct val="35000"/>
            </a:spcAft>
            <a:buNone/>
          </a:pPr>
          <a:r>
            <a:rPr lang="en-US" sz="1400" b="0" i="0" kern="1200" dirty="0"/>
            <a:t>The goal is to predict if a user will click on an online advertisement, helping businesses target their ads more effectively.</a:t>
          </a:r>
          <a:endParaRPr lang="en-US" sz="1400" kern="1200" dirty="0"/>
        </a:p>
      </dsp:txBody>
      <dsp:txXfrm>
        <a:off x="7266893" y="1761201"/>
        <a:ext cx="3089323" cy="123845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811478-8CBE-4CF1-AC79-07B6136812F9}" type="datetimeFigureOut">
              <a:rPr lang="en-US" smtClean="0"/>
              <a:t>5/23/2024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261557-6C8C-4040-B5E7-333E55F16915}" type="slidenum">
              <a:rPr lang="en-US" smtClean="0"/>
              <a:t>‹#›</a:t>
            </a:fld>
            <a:endParaRPr lang="en-US"/>
          </a:p>
        </p:txBody>
      </p:sp>
    </p:spTree>
    <p:extLst>
      <p:ext uri="{BB962C8B-B14F-4D97-AF65-F5344CB8AC3E}">
        <p14:creationId xmlns:p14="http://schemas.microsoft.com/office/powerpoint/2010/main" val="4155593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My name is Gagana Uday Kumar. My project is about predicting the advertisement clicks</a:t>
            </a:r>
          </a:p>
        </p:txBody>
      </p:sp>
      <p:sp>
        <p:nvSpPr>
          <p:cNvPr id="4" name="Slide Number Placeholder 3"/>
          <p:cNvSpPr>
            <a:spLocks noGrp="1"/>
          </p:cNvSpPr>
          <p:nvPr>
            <p:ph type="sldNum" sz="quarter" idx="5"/>
          </p:nvPr>
        </p:nvSpPr>
        <p:spPr/>
        <p:txBody>
          <a:bodyPr/>
          <a:lstStyle/>
          <a:p>
            <a:fld id="{A3261557-6C8C-4040-B5E7-333E55F16915}" type="slidenum">
              <a:rPr lang="en-US" smtClean="0"/>
              <a:t>1</a:t>
            </a:fld>
            <a:endParaRPr lang="en-US"/>
          </a:p>
        </p:txBody>
      </p:sp>
    </p:spTree>
    <p:extLst>
      <p:ext uri="{BB962C8B-B14F-4D97-AF65-F5344CB8AC3E}">
        <p14:creationId xmlns:p14="http://schemas.microsoft.com/office/powerpoint/2010/main" val="3981088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The investigation into whether mean income changes with ad clicks involved examining the area income of users who did and did not click on the ad. Shapiro-Wilk tests indicated that area income did not follow a normal distribution in either group, while </a:t>
            </a:r>
            <a:r>
              <a:rPr lang="en-US" b="0" i="0" dirty="0" err="1">
                <a:solidFill>
                  <a:srgbClr val="0D0D0D"/>
                </a:solidFill>
                <a:effectLst/>
                <a:highlight>
                  <a:srgbClr val="FFFFFF"/>
                </a:highlight>
                <a:latin typeface="Söhne"/>
              </a:rPr>
              <a:t>Levene's</a:t>
            </a:r>
            <a:r>
              <a:rPr lang="en-US" b="0" i="0" dirty="0">
                <a:solidFill>
                  <a:srgbClr val="0D0D0D"/>
                </a:solidFill>
                <a:effectLst/>
                <a:highlight>
                  <a:srgbClr val="FFFFFF"/>
                </a:highlight>
                <a:latin typeface="Söhne"/>
              </a:rPr>
              <a:t> test revealed that the variances between the two groups were unequal. Therefore, we performed a Wilcoxon rank sum test (Mann-Whitney U test), which showed a highly significant difference (p-value &lt; 2.2e-16) in area income between individuals who clicked on the ad and those who did not. This suggests that mean income may influence ad interaction.</a:t>
            </a:r>
            <a:endParaRPr lang="en-US" dirty="0"/>
          </a:p>
        </p:txBody>
      </p:sp>
      <p:sp>
        <p:nvSpPr>
          <p:cNvPr id="4" name="Slide Number Placeholder 3"/>
          <p:cNvSpPr>
            <a:spLocks noGrp="1"/>
          </p:cNvSpPr>
          <p:nvPr>
            <p:ph type="sldNum" sz="quarter" idx="5"/>
          </p:nvPr>
        </p:nvSpPr>
        <p:spPr/>
        <p:txBody>
          <a:bodyPr/>
          <a:lstStyle/>
          <a:p>
            <a:fld id="{A3261557-6C8C-4040-B5E7-333E55F16915}" type="slidenum">
              <a:rPr lang="en-US" smtClean="0"/>
              <a:t>10</a:t>
            </a:fld>
            <a:endParaRPr lang="en-US"/>
          </a:p>
        </p:txBody>
      </p:sp>
    </p:spTree>
    <p:extLst>
      <p:ext uri="{BB962C8B-B14F-4D97-AF65-F5344CB8AC3E}">
        <p14:creationId xmlns:p14="http://schemas.microsoft.com/office/powerpoint/2010/main" val="2024754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The correlation between total daily internet use and time spent on the site appears to be moderate (approximately 0.52), suggesting a positive relationship between the two variables. However, when examining the graph, the points are not forming a clear linear pattern and instead seem to be scattered in a circular distribution. This indicates that the relationship may not be as straightforward as the correlation coefficient suggests. Therefore, while there is some relationship between the two variables, other factors may also play a significant role in influencing the amount of time users spend on the site.</a:t>
            </a:r>
            <a:endParaRPr lang="en-US" dirty="0"/>
          </a:p>
        </p:txBody>
      </p:sp>
      <p:sp>
        <p:nvSpPr>
          <p:cNvPr id="4" name="Slide Number Placeholder 3"/>
          <p:cNvSpPr>
            <a:spLocks noGrp="1"/>
          </p:cNvSpPr>
          <p:nvPr>
            <p:ph type="sldNum" sz="quarter" idx="5"/>
          </p:nvPr>
        </p:nvSpPr>
        <p:spPr/>
        <p:txBody>
          <a:bodyPr/>
          <a:lstStyle/>
          <a:p>
            <a:fld id="{A3261557-6C8C-4040-B5E7-333E55F16915}" type="slidenum">
              <a:rPr lang="en-US" smtClean="0"/>
              <a:t>11</a:t>
            </a:fld>
            <a:endParaRPr lang="en-US"/>
          </a:p>
        </p:txBody>
      </p:sp>
    </p:spTree>
    <p:extLst>
      <p:ext uri="{BB962C8B-B14F-4D97-AF65-F5344CB8AC3E}">
        <p14:creationId xmlns:p14="http://schemas.microsoft.com/office/powerpoint/2010/main" val="162472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dirty="0"/>
              <a:t>Lets talk about </a:t>
            </a:r>
            <a:r>
              <a:rPr lang="en-US" b="0" i="0" dirty="0">
                <a:solidFill>
                  <a:srgbClr val="0D0D0D"/>
                </a:solidFill>
                <a:effectLst/>
                <a:highlight>
                  <a:srgbClr val="FFFFFF"/>
                </a:highlight>
                <a:latin typeface="Söhne"/>
              </a:rPr>
              <a:t>general characteristics of users who click on the ad </a:t>
            </a:r>
            <a:br>
              <a:rPr lang="en-US" dirty="0"/>
            </a:br>
            <a:r>
              <a:rPr lang="en-US" b="1" i="0" dirty="0">
                <a:solidFill>
                  <a:srgbClr val="0D0D0D"/>
                </a:solidFill>
                <a:effectLst/>
                <a:highlight>
                  <a:srgbClr val="FFFFFF"/>
                </a:highlight>
                <a:latin typeface="Söhne"/>
              </a:rPr>
              <a:t>Daily Time Spent on Site:</a:t>
            </a:r>
            <a:r>
              <a:rPr lang="en-US" b="0" i="0" dirty="0">
                <a:solidFill>
                  <a:srgbClr val="0D0D0D"/>
                </a:solidFill>
                <a:effectLst/>
                <a:highlight>
                  <a:srgbClr val="FFFFFF"/>
                </a:highlight>
                <a:latin typeface="Söhne"/>
              </a:rPr>
              <a:t> Most users who click on the ad spend around 45 minutes on the site, with a gradual decrease in the number of users spending more than 55 minutes.</a:t>
            </a:r>
          </a:p>
          <a:p>
            <a:pPr algn="l">
              <a:buFont typeface="Arial" panose="020B0604020202020204" pitchFamily="34" charset="0"/>
              <a:buChar char="•"/>
            </a:pPr>
            <a:r>
              <a:rPr lang="en-US" b="1" i="0" dirty="0">
                <a:solidFill>
                  <a:srgbClr val="0D0D0D"/>
                </a:solidFill>
                <a:effectLst/>
                <a:highlight>
                  <a:srgbClr val="FFFFFF"/>
                </a:highlight>
                <a:latin typeface="Söhne"/>
              </a:rPr>
              <a:t>Area Income:</a:t>
            </a:r>
            <a:r>
              <a:rPr lang="en-US" b="0" i="0" dirty="0">
                <a:solidFill>
                  <a:srgbClr val="0D0D0D"/>
                </a:solidFill>
                <a:effectLst/>
                <a:highlight>
                  <a:srgbClr val="FFFFFF"/>
                </a:highlight>
                <a:latin typeface="Söhne"/>
              </a:rPr>
              <a:t> Users who click on the ad primarily come from areas with an average income of around $50,000, indicating that this income level may be more receptive to advertisements.</a:t>
            </a:r>
          </a:p>
          <a:p>
            <a:pPr algn="l">
              <a:buFont typeface="Arial" panose="020B0604020202020204" pitchFamily="34" charset="0"/>
              <a:buChar char="•"/>
            </a:pPr>
            <a:r>
              <a:rPr lang="en-US" b="1" i="0" dirty="0">
                <a:solidFill>
                  <a:srgbClr val="0D0D0D"/>
                </a:solidFill>
                <a:effectLst/>
                <a:highlight>
                  <a:srgbClr val="FFFFFF"/>
                </a:highlight>
                <a:latin typeface="Söhne"/>
              </a:rPr>
              <a:t>Age:</a:t>
            </a:r>
            <a:r>
              <a:rPr lang="en-US" b="0" i="0" dirty="0">
                <a:solidFill>
                  <a:srgbClr val="0D0D0D"/>
                </a:solidFill>
                <a:effectLst/>
                <a:highlight>
                  <a:srgbClr val="FFFFFF"/>
                </a:highlight>
                <a:latin typeface="Söhne"/>
              </a:rPr>
              <a:t> The most common age range for users who click on the ad is around 40 years old, with a notable decrease in users at higher and lower age ranges (60 and 20 years old, respectively).</a:t>
            </a:r>
          </a:p>
          <a:p>
            <a:endParaRPr lang="en-US" dirty="0"/>
          </a:p>
        </p:txBody>
      </p:sp>
      <p:sp>
        <p:nvSpPr>
          <p:cNvPr id="4" name="Slide Number Placeholder 3"/>
          <p:cNvSpPr>
            <a:spLocks noGrp="1"/>
          </p:cNvSpPr>
          <p:nvPr>
            <p:ph type="sldNum" sz="quarter" idx="5"/>
          </p:nvPr>
        </p:nvSpPr>
        <p:spPr/>
        <p:txBody>
          <a:bodyPr/>
          <a:lstStyle/>
          <a:p>
            <a:fld id="{A3261557-6C8C-4040-B5E7-333E55F16915}" type="slidenum">
              <a:rPr lang="en-US" smtClean="0"/>
              <a:t>12</a:t>
            </a:fld>
            <a:endParaRPr lang="en-US"/>
          </a:p>
        </p:txBody>
      </p:sp>
    </p:spTree>
    <p:extLst>
      <p:ext uri="{BB962C8B-B14F-4D97-AF65-F5344CB8AC3E}">
        <p14:creationId xmlns:p14="http://schemas.microsoft.com/office/powerpoint/2010/main" val="1407640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D0D0D"/>
                </a:solidFill>
                <a:effectLst/>
                <a:highlight>
                  <a:srgbClr val="FFFFFF"/>
                </a:highlight>
                <a:latin typeface="Söhne"/>
              </a:rPr>
              <a:t>Daily Internet Usage:</a:t>
            </a:r>
            <a:r>
              <a:rPr lang="en-US" b="0" i="0" dirty="0">
                <a:solidFill>
                  <a:srgbClr val="0D0D0D"/>
                </a:solidFill>
                <a:effectLst/>
                <a:highlight>
                  <a:srgbClr val="FFFFFF"/>
                </a:highlight>
                <a:latin typeface="Söhne"/>
              </a:rPr>
              <a:t> The highest number of users have daily internet usage around 125 minutes, with usage gradually declining beyond this point</a:t>
            </a:r>
          </a:p>
          <a:p>
            <a:r>
              <a:rPr lang="en-US" b="1" i="0" dirty="0">
                <a:solidFill>
                  <a:srgbClr val="0D0D0D"/>
                </a:solidFill>
                <a:effectLst/>
                <a:highlight>
                  <a:srgbClr val="FFFFFF"/>
                </a:highlight>
                <a:latin typeface="Söhne"/>
              </a:rPr>
              <a:t>Gender:</a:t>
            </a:r>
            <a:r>
              <a:rPr lang="en-US" b="0" i="0" dirty="0">
                <a:solidFill>
                  <a:srgbClr val="0D0D0D"/>
                </a:solidFill>
                <a:effectLst/>
                <a:highlight>
                  <a:srgbClr val="FFFFFF"/>
                </a:highlight>
                <a:latin typeface="Söhne"/>
              </a:rPr>
              <a:t> There is a slight female majority among users in the dataset. </a:t>
            </a:r>
            <a:endParaRPr lang="en-US" dirty="0"/>
          </a:p>
        </p:txBody>
      </p:sp>
      <p:sp>
        <p:nvSpPr>
          <p:cNvPr id="4" name="Slide Number Placeholder 3"/>
          <p:cNvSpPr>
            <a:spLocks noGrp="1"/>
          </p:cNvSpPr>
          <p:nvPr>
            <p:ph type="sldNum" sz="quarter" idx="5"/>
          </p:nvPr>
        </p:nvSpPr>
        <p:spPr/>
        <p:txBody>
          <a:bodyPr/>
          <a:lstStyle/>
          <a:p>
            <a:fld id="{A3261557-6C8C-4040-B5E7-333E55F16915}" type="slidenum">
              <a:rPr lang="en-US" smtClean="0"/>
              <a:t>13</a:t>
            </a:fld>
            <a:endParaRPr lang="en-US"/>
          </a:p>
        </p:txBody>
      </p:sp>
    </p:spTree>
    <p:extLst>
      <p:ext uri="{BB962C8B-B14F-4D97-AF65-F5344CB8AC3E}">
        <p14:creationId xmlns:p14="http://schemas.microsoft.com/office/powerpoint/2010/main" val="3925919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analysis of the timing of ad clicks, we observe the following trends:</a:t>
            </a:r>
          </a:p>
          <a:p>
            <a:endParaRPr lang="en-US" dirty="0"/>
          </a:p>
          <a:p>
            <a:r>
              <a:rPr lang="en-US" dirty="0"/>
              <a:t>Day of the Week: Ad clicks are fairly consistent throughout the week, with numbers ranging between 125 and 150. There is a slight increase on Sundays, Wednesdays, and Fridays, each seeing around 150 clicks.</a:t>
            </a:r>
          </a:p>
          <a:p>
            <a:r>
              <a:rPr lang="en-US" dirty="0"/>
              <a:t>Month: Most months see similar levels of ad clicks, except for July, which shows the least amount of ad engagement.</a:t>
            </a:r>
          </a:p>
          <a:p>
            <a:r>
              <a:rPr lang="en-US" dirty="0"/>
              <a:t>Date: Ad clicks on the 3rd of the month are notably higher, while other dates show more variation in ad engagement.</a:t>
            </a:r>
          </a:p>
          <a:p>
            <a:r>
              <a:rPr lang="en-US" dirty="0"/>
              <a:t>Hour of the Day: The highest ad clicks occur at 7 a.m., followed by peaks at 9 a.m., 8 p.m., and 9 p.m. This suggests that certain times of day may be more effective for ad placement, particularly during early morning and evening hours</a:t>
            </a:r>
          </a:p>
        </p:txBody>
      </p:sp>
      <p:sp>
        <p:nvSpPr>
          <p:cNvPr id="4" name="Slide Number Placeholder 3"/>
          <p:cNvSpPr>
            <a:spLocks noGrp="1"/>
          </p:cNvSpPr>
          <p:nvPr>
            <p:ph type="sldNum" sz="quarter" idx="5"/>
          </p:nvPr>
        </p:nvSpPr>
        <p:spPr/>
        <p:txBody>
          <a:bodyPr/>
          <a:lstStyle/>
          <a:p>
            <a:fld id="{A3261557-6C8C-4040-B5E7-333E55F16915}" type="slidenum">
              <a:rPr lang="en-US" smtClean="0"/>
              <a:t>14</a:t>
            </a:fld>
            <a:endParaRPr lang="en-US"/>
          </a:p>
        </p:txBody>
      </p:sp>
    </p:spTree>
    <p:extLst>
      <p:ext uri="{BB962C8B-B14F-4D97-AF65-F5344CB8AC3E}">
        <p14:creationId xmlns:p14="http://schemas.microsoft.com/office/powerpoint/2010/main" val="1669202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In analyzing when users are most likely to click on an ad, we categorized the day into three periods: morning, afternoon, and night. Our data shows that the highest number of ad clicks occurs in the morning, with 497 clicks, followed by 265 clicks at night and 238 clicks in the afternoon.</a:t>
            </a:r>
          </a:p>
          <a:p>
            <a:endParaRPr lang="en-US" dirty="0"/>
          </a:p>
          <a:p>
            <a:r>
              <a:rPr lang="en-US" dirty="0"/>
              <a:t>To further investigate this relationship, we performed a chi-square test to assess whether the distribution of ad clicks across different times of day is statistically significant. The test results indicated no significant difference (p-value = 0.316) in ad clicks between the morning, afternoon, and night periods. This suggests that ad engagement is fairly consistent across different times of the day.</a:t>
            </a:r>
          </a:p>
        </p:txBody>
      </p:sp>
      <p:sp>
        <p:nvSpPr>
          <p:cNvPr id="4" name="Slide Number Placeholder 3"/>
          <p:cNvSpPr>
            <a:spLocks noGrp="1"/>
          </p:cNvSpPr>
          <p:nvPr>
            <p:ph type="sldNum" sz="quarter" idx="5"/>
          </p:nvPr>
        </p:nvSpPr>
        <p:spPr/>
        <p:txBody>
          <a:bodyPr/>
          <a:lstStyle/>
          <a:p>
            <a:fld id="{A3261557-6C8C-4040-B5E7-333E55F16915}" type="slidenum">
              <a:rPr lang="en-US" smtClean="0"/>
              <a:t>15</a:t>
            </a:fld>
            <a:endParaRPr lang="en-US"/>
          </a:p>
        </p:txBody>
      </p:sp>
    </p:spTree>
    <p:extLst>
      <p:ext uri="{BB962C8B-B14F-4D97-AF65-F5344CB8AC3E}">
        <p14:creationId xmlns:p14="http://schemas.microsoft.com/office/powerpoint/2010/main" val="15040924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0D0D0D"/>
                </a:solidFill>
                <a:effectLst/>
                <a:highlight>
                  <a:srgbClr val="FFFFFF"/>
                </a:highlight>
                <a:latin typeface="Söhne"/>
              </a:rPr>
              <a:t>Here is an overview of the model performance in predicting which users would click on the advertisement:</a:t>
            </a:r>
          </a:p>
          <a:p>
            <a:pPr algn="l">
              <a:buFont typeface="+mj-lt"/>
              <a:buAutoNum type="arabicPeriod"/>
            </a:pPr>
            <a:r>
              <a:rPr lang="en-US" b="1" i="0" dirty="0">
                <a:solidFill>
                  <a:srgbClr val="0D0D0D"/>
                </a:solidFill>
                <a:effectLst/>
                <a:highlight>
                  <a:srgbClr val="FFFFFF"/>
                </a:highlight>
                <a:latin typeface="Söhne"/>
              </a:rPr>
              <a:t>Logistic Regression</a:t>
            </a:r>
            <a:r>
              <a:rPr lang="en-US" b="0" i="0" dirty="0">
                <a:solidFill>
                  <a:srgbClr val="0D0D0D"/>
                </a:solidFill>
                <a:effectLst/>
                <a:highlight>
                  <a:srgbClr val="FFFFFF"/>
                </a:highlight>
                <a:latin typeface="Söhne"/>
              </a:rPr>
              <a:t>: The logistic regression model achieved a high accuracy rate of 98% and a Kappa statistic of 0.9599, indicating excellent agreement between predicted and actual values. Both sensitivity and specificity values were strong (96.91% and 99.03%, respectively), showing the model's capability to correctly predict clicks and non-clicks.</a:t>
            </a:r>
          </a:p>
          <a:p>
            <a:pPr algn="l">
              <a:buFont typeface="+mj-lt"/>
              <a:buAutoNum type="arabicPeriod"/>
            </a:pPr>
            <a:r>
              <a:rPr lang="en-US" b="1" i="0" dirty="0">
                <a:solidFill>
                  <a:srgbClr val="0D0D0D"/>
                </a:solidFill>
                <a:effectLst/>
                <a:highlight>
                  <a:srgbClr val="FFFFFF"/>
                </a:highlight>
                <a:latin typeface="Söhne"/>
              </a:rPr>
              <a:t>Support Vector Machine (SVM)</a:t>
            </a:r>
            <a:r>
              <a:rPr lang="en-US" b="0" i="0" dirty="0">
                <a:solidFill>
                  <a:srgbClr val="0D0D0D"/>
                </a:solidFill>
                <a:effectLst/>
                <a:highlight>
                  <a:srgbClr val="FFFFFF"/>
                </a:highlight>
                <a:latin typeface="Söhne"/>
              </a:rPr>
              <a:t>: The SVM model performed comparably, with an accuracy rate of 97.5% and a Kappa statistic of 0.9499, indicating a high level of agreement. The model exhibited perfect sensitivity (100%) and a high specificity (94.85%), suggesting it accurately predicted all instances of clicking while also correctly identifying most instances of not clicking.</a:t>
            </a:r>
          </a:p>
          <a:p>
            <a:endParaRPr lang="en-US" dirty="0"/>
          </a:p>
        </p:txBody>
      </p:sp>
      <p:sp>
        <p:nvSpPr>
          <p:cNvPr id="4" name="Slide Number Placeholder 3"/>
          <p:cNvSpPr>
            <a:spLocks noGrp="1"/>
          </p:cNvSpPr>
          <p:nvPr>
            <p:ph type="sldNum" sz="quarter" idx="5"/>
          </p:nvPr>
        </p:nvSpPr>
        <p:spPr/>
        <p:txBody>
          <a:bodyPr/>
          <a:lstStyle/>
          <a:p>
            <a:fld id="{A3261557-6C8C-4040-B5E7-333E55F16915}" type="slidenum">
              <a:rPr lang="en-US" smtClean="0"/>
              <a:t>16</a:t>
            </a:fld>
            <a:endParaRPr lang="en-US"/>
          </a:p>
        </p:txBody>
      </p:sp>
    </p:spTree>
    <p:extLst>
      <p:ext uri="{BB962C8B-B14F-4D97-AF65-F5344CB8AC3E}">
        <p14:creationId xmlns:p14="http://schemas.microsoft.com/office/powerpoint/2010/main" val="36190427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The decision tree model achieved an accuracy rate of 92% and a Kappa statistic of 0.8399, indicating strong agreement between predictions and actual outcomes. The balanced accuracy (91.99%) demonstrates the model's ability to predict both classes effectively.</a:t>
            </a:r>
          </a:p>
          <a:p>
            <a:r>
              <a:rPr lang="en-US" b="0" i="0" dirty="0">
                <a:solidFill>
                  <a:srgbClr val="0D0D0D"/>
                </a:solidFill>
                <a:effectLst/>
                <a:highlight>
                  <a:srgbClr val="FFFFFF"/>
                </a:highlight>
                <a:latin typeface="Söhne"/>
              </a:rPr>
              <a:t>Feature Importance: The decision tree model identified the most important features for predicting ad clicks. Daily internet use showed the highest importance with a value of 275, followed by daily time spent on the site at 225, indicating these are key factors influencing ad interaction. Age and area income also played significant roles, with importances of 110 and 98, respectively. The day of the week and date had equal importance at 10 each, while month had a lower importance value.</a:t>
            </a:r>
          </a:p>
          <a:p>
            <a:r>
              <a:rPr lang="en-US" b="0" i="0" dirty="0">
                <a:solidFill>
                  <a:srgbClr val="0D0D0D"/>
                </a:solidFill>
                <a:effectLst/>
                <a:highlight>
                  <a:srgbClr val="FFFFFF"/>
                </a:highlight>
                <a:latin typeface="Söhne"/>
              </a:rPr>
              <a:t>These results suggest that daily internet use and time spent on the site are critical factors in predicting ad clicks. </a:t>
            </a:r>
            <a:endParaRPr lang="en-US" dirty="0"/>
          </a:p>
        </p:txBody>
      </p:sp>
      <p:sp>
        <p:nvSpPr>
          <p:cNvPr id="4" name="Slide Number Placeholder 3"/>
          <p:cNvSpPr>
            <a:spLocks noGrp="1"/>
          </p:cNvSpPr>
          <p:nvPr>
            <p:ph type="sldNum" sz="quarter" idx="5"/>
          </p:nvPr>
        </p:nvSpPr>
        <p:spPr/>
        <p:txBody>
          <a:bodyPr/>
          <a:lstStyle/>
          <a:p>
            <a:fld id="{A3261557-6C8C-4040-B5E7-333E55F16915}" type="slidenum">
              <a:rPr lang="en-US" smtClean="0"/>
              <a:t>17</a:t>
            </a:fld>
            <a:endParaRPr lang="en-US"/>
          </a:p>
        </p:txBody>
      </p:sp>
    </p:spTree>
    <p:extLst>
      <p:ext uri="{BB962C8B-B14F-4D97-AF65-F5344CB8AC3E}">
        <p14:creationId xmlns:p14="http://schemas.microsoft.com/office/powerpoint/2010/main" val="34456846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0D0D0D"/>
                </a:solidFill>
                <a:effectLst/>
                <a:highlight>
                  <a:srgbClr val="FFFFFF"/>
                </a:highlight>
                <a:latin typeface="Söhne"/>
              </a:rPr>
              <a:t>The random forest model achieved a high accuracy rate of 96.5% and a Kappa statistic of 0.9299, indicating strong agreement between the model's predictions and actual outcomes. The model demonstrates high sensitivity (98.06%) and specificity (94.85%), suggesting it is effective at identifying both positive and negative cases accurately.</a:t>
            </a:r>
          </a:p>
          <a:p>
            <a:pPr algn="l">
              <a:buFont typeface="+mj-lt"/>
              <a:buAutoNum type="arabicPeriod"/>
            </a:pPr>
            <a:r>
              <a:rPr lang="en-US" b="0" i="0" dirty="0">
                <a:solidFill>
                  <a:srgbClr val="0D0D0D"/>
                </a:solidFill>
                <a:effectLst/>
                <a:highlight>
                  <a:srgbClr val="FFFFFF"/>
                </a:highlight>
                <a:latin typeface="Söhne"/>
              </a:rPr>
              <a:t>In terms of feature importance, the model identified daily internet usage as the most influential factor in predicting ad clicks, with the highest importance value. Daily time spent on the site also showed substantial importance, reflecting its impact on ad interaction. Other key features include age and area income, which also play significant roles in the model's predictions. Variables such as gender, day of the week, month, and date also contribute, but to a lesser extent.</a:t>
            </a:r>
          </a:p>
          <a:p>
            <a:endParaRPr lang="en-US" dirty="0"/>
          </a:p>
        </p:txBody>
      </p:sp>
      <p:sp>
        <p:nvSpPr>
          <p:cNvPr id="4" name="Slide Number Placeholder 3"/>
          <p:cNvSpPr>
            <a:spLocks noGrp="1"/>
          </p:cNvSpPr>
          <p:nvPr>
            <p:ph type="sldNum" sz="quarter" idx="5"/>
          </p:nvPr>
        </p:nvSpPr>
        <p:spPr/>
        <p:txBody>
          <a:bodyPr/>
          <a:lstStyle/>
          <a:p>
            <a:fld id="{A3261557-6C8C-4040-B5E7-333E55F16915}" type="slidenum">
              <a:rPr lang="en-US" smtClean="0"/>
              <a:t>18</a:t>
            </a:fld>
            <a:endParaRPr lang="en-US"/>
          </a:p>
        </p:txBody>
      </p:sp>
    </p:spTree>
    <p:extLst>
      <p:ext uri="{BB962C8B-B14F-4D97-AF65-F5344CB8AC3E}">
        <p14:creationId xmlns:p14="http://schemas.microsoft.com/office/powerpoint/2010/main" val="2622212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conclusion of this project are…………………….</a:t>
            </a:r>
          </a:p>
        </p:txBody>
      </p:sp>
      <p:sp>
        <p:nvSpPr>
          <p:cNvPr id="4" name="Slide Number Placeholder 3"/>
          <p:cNvSpPr>
            <a:spLocks noGrp="1"/>
          </p:cNvSpPr>
          <p:nvPr>
            <p:ph type="sldNum" sz="quarter" idx="5"/>
          </p:nvPr>
        </p:nvSpPr>
        <p:spPr/>
        <p:txBody>
          <a:bodyPr/>
          <a:lstStyle/>
          <a:p>
            <a:fld id="{A3261557-6C8C-4040-B5E7-333E55F16915}" type="slidenum">
              <a:rPr lang="en-US" smtClean="0"/>
              <a:t>19</a:t>
            </a:fld>
            <a:endParaRPr lang="en-US"/>
          </a:p>
        </p:txBody>
      </p:sp>
    </p:spTree>
    <p:extLst>
      <p:ext uri="{BB962C8B-B14F-4D97-AF65-F5344CB8AC3E}">
        <p14:creationId xmlns:p14="http://schemas.microsoft.com/office/powerpoint/2010/main" val="1362986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take you through the background of this project . </a:t>
            </a:r>
            <a:r>
              <a:rPr lang="en-US" b="0" i="0" dirty="0">
                <a:solidFill>
                  <a:srgbClr val="0D0D0D"/>
                </a:solidFill>
                <a:effectLst/>
                <a:highlight>
                  <a:srgbClr val="FFFFFF"/>
                </a:highlight>
                <a:latin typeface="Söhne"/>
              </a:rPr>
              <a:t>Online advertising is crucial for businesses looking to reach potential customers. It plays a significant role in driving brand awareness and generating sales. However, not all users interact with advertisements the same way. Many may see an ad but choose not to click on it, which emphasizes the need for targeted advertising strategies to maximize engagement and ROI.</a:t>
            </a:r>
            <a:br>
              <a:rPr lang="en-US" b="0" i="0" dirty="0">
                <a:solidFill>
                  <a:srgbClr val="0D0D0D"/>
                </a:solidFill>
                <a:effectLst/>
                <a:highlight>
                  <a:srgbClr val="FFFFFF"/>
                </a:highlight>
                <a:latin typeface="Söhne"/>
              </a:rPr>
            </a:br>
            <a:r>
              <a:rPr lang="en-US" b="0" i="0" dirty="0">
                <a:solidFill>
                  <a:srgbClr val="0D0D0D"/>
                </a:solidFill>
                <a:effectLst/>
                <a:highlight>
                  <a:srgbClr val="FFFFFF"/>
                </a:highlight>
                <a:latin typeface="Söhne"/>
              </a:rPr>
              <a:t>One of the key challenges businesses face in online advertising is the effective targeting of their audience. This is necessary to maximize engagement and improve ad performance. Additionally, businesses need to optimize their campaigns to achieve higher click-through rates, which is essential for advertising success</a:t>
            </a:r>
            <a:br>
              <a:rPr lang="en-US" b="0" i="0" dirty="0">
                <a:solidFill>
                  <a:srgbClr val="0D0D0D"/>
                </a:solidFill>
                <a:effectLst/>
                <a:highlight>
                  <a:srgbClr val="FFFFFF"/>
                </a:highlight>
                <a:latin typeface="Söhne"/>
              </a:rPr>
            </a:br>
            <a:r>
              <a:rPr lang="en-US" b="0" i="0" dirty="0">
                <a:solidFill>
                  <a:srgbClr val="0D0D0D"/>
                </a:solidFill>
                <a:effectLst/>
                <a:highlight>
                  <a:srgbClr val="FFFFFF"/>
                </a:highlight>
                <a:latin typeface="Söhne"/>
              </a:rPr>
              <a:t>Our project aims to address these challenges by developing a predictive model for ad click-through rates. Using data from a marketing agency, we will create a model that can predict whether a user will click on an online advertisement. This will enable businesses to better target their ads and improve their overall advertising strategies</a:t>
            </a:r>
            <a:br>
              <a:rPr lang="en-US" dirty="0"/>
            </a:br>
            <a:endParaRPr lang="en-US" dirty="0"/>
          </a:p>
        </p:txBody>
      </p:sp>
      <p:sp>
        <p:nvSpPr>
          <p:cNvPr id="4" name="Slide Number Placeholder 3"/>
          <p:cNvSpPr>
            <a:spLocks noGrp="1"/>
          </p:cNvSpPr>
          <p:nvPr>
            <p:ph type="sldNum" sz="quarter" idx="5"/>
          </p:nvPr>
        </p:nvSpPr>
        <p:spPr/>
        <p:txBody>
          <a:bodyPr/>
          <a:lstStyle/>
          <a:p>
            <a:fld id="{A3261557-6C8C-4040-B5E7-333E55F16915}" type="slidenum">
              <a:rPr lang="en-US" smtClean="0"/>
              <a:t>2</a:t>
            </a:fld>
            <a:endParaRPr lang="en-US"/>
          </a:p>
        </p:txBody>
      </p:sp>
    </p:spTree>
    <p:extLst>
      <p:ext uri="{BB962C8B-B14F-4D97-AF65-F5344CB8AC3E}">
        <p14:creationId xmlns:p14="http://schemas.microsoft.com/office/powerpoint/2010/main" val="2725150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The dataset titled "Advertisement" comes from Kaggle and provides insights into user interactions with online ads. It includes several key variables such as daily time spent on the site, user age, and area income. Additional data points encompass daily internet usage, ad topic line, and demographic information such as the city and country of residence. A binary gender variable and a timestamp detailing when the ad interaction took place are also included. The target variable is clicked on an ad, represented by a binary variable. </a:t>
            </a:r>
            <a:endParaRPr lang="en-US" dirty="0"/>
          </a:p>
        </p:txBody>
      </p:sp>
      <p:sp>
        <p:nvSpPr>
          <p:cNvPr id="4" name="Slide Number Placeholder 3"/>
          <p:cNvSpPr>
            <a:spLocks noGrp="1"/>
          </p:cNvSpPr>
          <p:nvPr>
            <p:ph type="sldNum" sz="quarter" idx="5"/>
          </p:nvPr>
        </p:nvSpPr>
        <p:spPr/>
        <p:txBody>
          <a:bodyPr/>
          <a:lstStyle/>
          <a:p>
            <a:fld id="{A3261557-6C8C-4040-B5E7-333E55F16915}" type="slidenum">
              <a:rPr lang="en-US" smtClean="0"/>
              <a:t>3</a:t>
            </a:fld>
            <a:endParaRPr lang="en-US"/>
          </a:p>
        </p:txBody>
      </p:sp>
    </p:spTree>
    <p:extLst>
      <p:ext uri="{BB962C8B-B14F-4D97-AF65-F5344CB8AC3E}">
        <p14:creationId xmlns:p14="http://schemas.microsoft.com/office/powerpoint/2010/main" val="4285156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In this analysis, I will focus on understanding the patterns of user interactions with online ads. My main goals include building a predictive model to identify potential ad-clickers and examining the relationship between time spent on the site and user engagement with ads. I will deep dive into each of the mentioned points in the further slides </a:t>
            </a:r>
            <a:endParaRPr lang="en-US" dirty="0"/>
          </a:p>
        </p:txBody>
      </p:sp>
      <p:sp>
        <p:nvSpPr>
          <p:cNvPr id="4" name="Slide Number Placeholder 3"/>
          <p:cNvSpPr>
            <a:spLocks noGrp="1"/>
          </p:cNvSpPr>
          <p:nvPr>
            <p:ph type="sldNum" sz="quarter" idx="5"/>
          </p:nvPr>
        </p:nvSpPr>
        <p:spPr/>
        <p:txBody>
          <a:bodyPr/>
          <a:lstStyle/>
          <a:p>
            <a:fld id="{A3261557-6C8C-4040-B5E7-333E55F16915}" type="slidenum">
              <a:rPr lang="en-US" smtClean="0"/>
              <a:t>4</a:t>
            </a:fld>
            <a:endParaRPr lang="en-US"/>
          </a:p>
        </p:txBody>
      </p:sp>
    </p:spTree>
    <p:extLst>
      <p:ext uri="{BB962C8B-B14F-4D97-AF65-F5344CB8AC3E}">
        <p14:creationId xmlns:p14="http://schemas.microsoft.com/office/powerpoint/2010/main" val="991826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data was carefully cleaned and prepared for analysis. This included converting key variables to appropriate data types, creating new features from the timestamp variable, and splitting the data into training and test sets for model building.</a:t>
            </a:r>
          </a:p>
        </p:txBody>
      </p:sp>
      <p:sp>
        <p:nvSpPr>
          <p:cNvPr id="4" name="Slide Number Placeholder 3"/>
          <p:cNvSpPr>
            <a:spLocks noGrp="1"/>
          </p:cNvSpPr>
          <p:nvPr>
            <p:ph type="sldNum" sz="quarter" idx="5"/>
          </p:nvPr>
        </p:nvSpPr>
        <p:spPr/>
        <p:txBody>
          <a:bodyPr/>
          <a:lstStyle/>
          <a:p>
            <a:fld id="{A3261557-6C8C-4040-B5E7-333E55F16915}" type="slidenum">
              <a:rPr lang="en-US" smtClean="0"/>
              <a:t>5</a:t>
            </a:fld>
            <a:endParaRPr lang="en-US"/>
          </a:p>
        </p:txBody>
      </p:sp>
    </p:spTree>
    <p:extLst>
      <p:ext uri="{BB962C8B-B14F-4D97-AF65-F5344CB8AC3E}">
        <p14:creationId xmlns:p14="http://schemas.microsoft.com/office/powerpoint/2010/main" val="813573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During exploratory analysis, The correlation plot revealed minimal to no significant relationships between the variables, suggesting a lack of strong linear correlations. Additionally, box plots comparing each variable with the target variable did not show any clear trends or strong influences on whether a user clicked on the ad or not.</a:t>
            </a:r>
            <a:endParaRPr lang="en-US" dirty="0"/>
          </a:p>
        </p:txBody>
      </p:sp>
      <p:sp>
        <p:nvSpPr>
          <p:cNvPr id="4" name="Slide Number Placeholder 3"/>
          <p:cNvSpPr>
            <a:spLocks noGrp="1"/>
          </p:cNvSpPr>
          <p:nvPr>
            <p:ph type="sldNum" sz="quarter" idx="5"/>
          </p:nvPr>
        </p:nvSpPr>
        <p:spPr/>
        <p:txBody>
          <a:bodyPr/>
          <a:lstStyle/>
          <a:p>
            <a:fld id="{A3261557-6C8C-4040-B5E7-333E55F16915}" type="slidenum">
              <a:rPr lang="en-US" smtClean="0"/>
              <a:t>6</a:t>
            </a:fld>
            <a:endParaRPr lang="en-US"/>
          </a:p>
        </p:txBody>
      </p:sp>
    </p:spTree>
    <p:extLst>
      <p:ext uri="{BB962C8B-B14F-4D97-AF65-F5344CB8AC3E}">
        <p14:creationId xmlns:p14="http://schemas.microsoft.com/office/powerpoint/2010/main" val="369480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Let's now dive into data analysis and explore the insights and findings from the dataset.</a:t>
            </a:r>
            <a:endParaRPr lang="en-US" dirty="0"/>
          </a:p>
        </p:txBody>
      </p:sp>
      <p:sp>
        <p:nvSpPr>
          <p:cNvPr id="4" name="Slide Number Placeholder 3"/>
          <p:cNvSpPr>
            <a:spLocks noGrp="1"/>
          </p:cNvSpPr>
          <p:nvPr>
            <p:ph type="sldNum" sz="quarter" idx="5"/>
          </p:nvPr>
        </p:nvSpPr>
        <p:spPr/>
        <p:txBody>
          <a:bodyPr/>
          <a:lstStyle/>
          <a:p>
            <a:fld id="{A3261557-6C8C-4040-B5E7-333E55F16915}" type="slidenum">
              <a:rPr lang="en-US" smtClean="0"/>
              <a:t>7</a:t>
            </a:fld>
            <a:endParaRPr lang="en-US"/>
          </a:p>
        </p:txBody>
      </p:sp>
    </p:spTree>
    <p:extLst>
      <p:ext uri="{BB962C8B-B14F-4D97-AF65-F5344CB8AC3E}">
        <p14:creationId xmlns:p14="http://schemas.microsoft.com/office/powerpoint/2010/main" val="892107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Let’s start by exploring about the correlation between time spent on the site and clicked on ad. Our analysis shows that the daily time spent on the site does not follow a normal distribution as evidenced by the Shapiro-Wilk test, and </a:t>
            </a:r>
            <a:r>
              <a:rPr lang="en-US" b="0" i="0" dirty="0" err="1">
                <a:solidFill>
                  <a:srgbClr val="0D0D0D"/>
                </a:solidFill>
                <a:effectLst/>
                <a:highlight>
                  <a:srgbClr val="FFFFFF"/>
                </a:highlight>
                <a:latin typeface="Söhne"/>
              </a:rPr>
              <a:t>Levene's</a:t>
            </a:r>
            <a:r>
              <a:rPr lang="en-US" b="0" i="0" dirty="0">
                <a:solidFill>
                  <a:srgbClr val="0D0D0D"/>
                </a:solidFill>
                <a:effectLst/>
                <a:highlight>
                  <a:srgbClr val="FFFFFF"/>
                </a:highlight>
                <a:latin typeface="Söhne"/>
              </a:rPr>
              <a:t> test indicates unequal variances. Therefore, we used the non-parametric Mann-Whitney U test (also known as the Wilcoxon rank-sum test) which assesses the null hypothesis that there is no difference in the median daily time spent on the site between individuals who clicked on an ad and those who did not. The test found a highly significant difference (p-value &lt; 2.2e-16), suggesting that daily time spent on the site may strongly influence ad interaction</a:t>
            </a:r>
            <a:endParaRPr lang="en-US" dirty="0"/>
          </a:p>
        </p:txBody>
      </p:sp>
      <p:sp>
        <p:nvSpPr>
          <p:cNvPr id="4" name="Slide Number Placeholder 3"/>
          <p:cNvSpPr>
            <a:spLocks noGrp="1"/>
          </p:cNvSpPr>
          <p:nvPr>
            <p:ph type="sldNum" sz="quarter" idx="5"/>
          </p:nvPr>
        </p:nvSpPr>
        <p:spPr/>
        <p:txBody>
          <a:bodyPr/>
          <a:lstStyle/>
          <a:p>
            <a:fld id="{A3261557-6C8C-4040-B5E7-333E55F16915}" type="slidenum">
              <a:rPr lang="en-US" smtClean="0"/>
              <a:t>8</a:t>
            </a:fld>
            <a:endParaRPr lang="en-US"/>
          </a:p>
        </p:txBody>
      </p:sp>
    </p:spTree>
    <p:extLst>
      <p:ext uri="{BB962C8B-B14F-4D97-AF65-F5344CB8AC3E}">
        <p14:creationId xmlns:p14="http://schemas.microsoft.com/office/powerpoint/2010/main" val="4131909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This slide showcases the average time spent on the site and the area income of users who clicked on the ad. Users who clicked on the ad spent an average of approximately 53.15 minutes on the site, with a range from around 32.6 to 91.37 minutes. In terms of area income, these users have an average income of approximately $48,614.41, with a range from $13,996.50 to $78,520.99. These insights provide an understanding of the potential relationship between users' engagement with the site and their economic status.</a:t>
            </a:r>
            <a:endParaRPr lang="en-US" dirty="0"/>
          </a:p>
        </p:txBody>
      </p:sp>
      <p:sp>
        <p:nvSpPr>
          <p:cNvPr id="4" name="Slide Number Placeholder 3"/>
          <p:cNvSpPr>
            <a:spLocks noGrp="1"/>
          </p:cNvSpPr>
          <p:nvPr>
            <p:ph type="sldNum" sz="quarter" idx="5"/>
          </p:nvPr>
        </p:nvSpPr>
        <p:spPr/>
        <p:txBody>
          <a:bodyPr/>
          <a:lstStyle/>
          <a:p>
            <a:fld id="{A3261557-6C8C-4040-B5E7-333E55F16915}" type="slidenum">
              <a:rPr lang="en-US" smtClean="0"/>
              <a:t>9</a:t>
            </a:fld>
            <a:endParaRPr lang="en-US"/>
          </a:p>
        </p:txBody>
      </p:sp>
    </p:spTree>
    <p:extLst>
      <p:ext uri="{BB962C8B-B14F-4D97-AF65-F5344CB8AC3E}">
        <p14:creationId xmlns:p14="http://schemas.microsoft.com/office/powerpoint/2010/main" val="40154594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8B1734-C8E4-47DB-9FD7-679B57167FD5}"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FCEE0-218A-4833-8676-8E0BFA3DB00A}" type="slidenum">
              <a:rPr lang="en-US" smtClean="0"/>
              <a:t>‹#›</a:t>
            </a:fld>
            <a:endParaRPr lang="en-US"/>
          </a:p>
        </p:txBody>
      </p:sp>
    </p:spTree>
    <p:extLst>
      <p:ext uri="{BB962C8B-B14F-4D97-AF65-F5344CB8AC3E}">
        <p14:creationId xmlns:p14="http://schemas.microsoft.com/office/powerpoint/2010/main" val="204250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8B1734-C8E4-47DB-9FD7-679B57167FD5}"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FCEE0-218A-4833-8676-8E0BFA3DB00A}" type="slidenum">
              <a:rPr lang="en-US" smtClean="0"/>
              <a:t>‹#›</a:t>
            </a:fld>
            <a:endParaRPr lang="en-US"/>
          </a:p>
        </p:txBody>
      </p:sp>
    </p:spTree>
    <p:extLst>
      <p:ext uri="{BB962C8B-B14F-4D97-AF65-F5344CB8AC3E}">
        <p14:creationId xmlns:p14="http://schemas.microsoft.com/office/powerpoint/2010/main" val="2905335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8B1734-C8E4-47DB-9FD7-679B57167FD5}"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FCEE0-218A-4833-8676-8E0BFA3DB00A}" type="slidenum">
              <a:rPr lang="en-US" smtClean="0"/>
              <a:t>‹#›</a:t>
            </a:fld>
            <a:endParaRPr lang="en-US"/>
          </a:p>
        </p:txBody>
      </p:sp>
    </p:spTree>
    <p:extLst>
      <p:ext uri="{BB962C8B-B14F-4D97-AF65-F5344CB8AC3E}">
        <p14:creationId xmlns:p14="http://schemas.microsoft.com/office/powerpoint/2010/main" val="3504263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8B1734-C8E4-47DB-9FD7-679B57167FD5}"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FCEE0-218A-4833-8676-8E0BFA3DB00A}"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71967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8B1734-C8E4-47DB-9FD7-679B57167FD5}"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FCEE0-218A-4833-8676-8E0BFA3DB00A}" type="slidenum">
              <a:rPr lang="en-US" smtClean="0"/>
              <a:t>‹#›</a:t>
            </a:fld>
            <a:endParaRPr lang="en-US"/>
          </a:p>
        </p:txBody>
      </p:sp>
    </p:spTree>
    <p:extLst>
      <p:ext uri="{BB962C8B-B14F-4D97-AF65-F5344CB8AC3E}">
        <p14:creationId xmlns:p14="http://schemas.microsoft.com/office/powerpoint/2010/main" val="340129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68B1734-C8E4-47DB-9FD7-679B57167FD5}" type="datetimeFigureOut">
              <a:rPr lang="en-US" smtClean="0"/>
              <a:t>5/23/2024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DFCEE0-218A-4833-8676-8E0BFA3DB00A}" type="slidenum">
              <a:rPr lang="en-US" smtClean="0"/>
              <a:t>‹#›</a:t>
            </a:fld>
            <a:endParaRPr lang="en-US"/>
          </a:p>
        </p:txBody>
      </p:sp>
    </p:spTree>
    <p:extLst>
      <p:ext uri="{BB962C8B-B14F-4D97-AF65-F5344CB8AC3E}">
        <p14:creationId xmlns:p14="http://schemas.microsoft.com/office/powerpoint/2010/main" val="9352082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68B1734-C8E4-47DB-9FD7-679B57167FD5}" type="datetimeFigureOut">
              <a:rPr lang="en-US" smtClean="0"/>
              <a:t>5/23/2024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DFCEE0-218A-4833-8676-8E0BFA3DB00A}" type="slidenum">
              <a:rPr lang="en-US" smtClean="0"/>
              <a:t>‹#›</a:t>
            </a:fld>
            <a:endParaRPr lang="en-US"/>
          </a:p>
        </p:txBody>
      </p:sp>
    </p:spTree>
    <p:extLst>
      <p:ext uri="{BB962C8B-B14F-4D97-AF65-F5344CB8AC3E}">
        <p14:creationId xmlns:p14="http://schemas.microsoft.com/office/powerpoint/2010/main" val="3423202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8B1734-C8E4-47DB-9FD7-679B57167FD5}"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FCEE0-218A-4833-8676-8E0BFA3DB00A}" type="slidenum">
              <a:rPr lang="en-US" smtClean="0"/>
              <a:t>‹#›</a:t>
            </a:fld>
            <a:endParaRPr lang="en-US"/>
          </a:p>
        </p:txBody>
      </p:sp>
    </p:spTree>
    <p:extLst>
      <p:ext uri="{BB962C8B-B14F-4D97-AF65-F5344CB8AC3E}">
        <p14:creationId xmlns:p14="http://schemas.microsoft.com/office/powerpoint/2010/main" val="20508209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8B1734-C8E4-47DB-9FD7-679B57167FD5}"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FCEE0-218A-4833-8676-8E0BFA3DB00A}" type="slidenum">
              <a:rPr lang="en-US" smtClean="0"/>
              <a:t>‹#›</a:t>
            </a:fld>
            <a:endParaRPr lang="en-US"/>
          </a:p>
        </p:txBody>
      </p:sp>
    </p:spTree>
    <p:extLst>
      <p:ext uri="{BB962C8B-B14F-4D97-AF65-F5344CB8AC3E}">
        <p14:creationId xmlns:p14="http://schemas.microsoft.com/office/powerpoint/2010/main" val="9465304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9A7C0-8847-3CFA-84CE-FBD2BC9C0D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D300CF-935C-B182-93AC-40CECA7EF8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97222B-4989-0E06-2959-4CF69243534F}"/>
              </a:ext>
            </a:extLst>
          </p:cNvPr>
          <p:cNvSpPr>
            <a:spLocks noGrp="1"/>
          </p:cNvSpPr>
          <p:nvPr>
            <p:ph type="dt" sz="half" idx="10"/>
          </p:nvPr>
        </p:nvSpPr>
        <p:spPr/>
        <p:txBody>
          <a:bodyPr/>
          <a:lstStyle/>
          <a:p>
            <a:fld id="{C68B1734-C8E4-47DB-9FD7-679B57167FD5}" type="datetimeFigureOut">
              <a:rPr lang="en-US" smtClean="0"/>
              <a:t>5/23/2024</a:t>
            </a:fld>
            <a:endParaRPr lang="en-US"/>
          </a:p>
        </p:txBody>
      </p:sp>
      <p:sp>
        <p:nvSpPr>
          <p:cNvPr id="5" name="Footer Placeholder 4">
            <a:extLst>
              <a:ext uri="{FF2B5EF4-FFF2-40B4-BE49-F238E27FC236}">
                <a16:creationId xmlns:a16="http://schemas.microsoft.com/office/drawing/2014/main" id="{B80652A4-19A2-4F4A-9621-A65123A6EE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8813ED-5831-C630-0C13-75D7EEBBBAD7}"/>
              </a:ext>
            </a:extLst>
          </p:cNvPr>
          <p:cNvSpPr>
            <a:spLocks noGrp="1"/>
          </p:cNvSpPr>
          <p:nvPr>
            <p:ph type="sldNum" sz="quarter" idx="12"/>
          </p:nvPr>
        </p:nvSpPr>
        <p:spPr/>
        <p:txBody>
          <a:bodyPr/>
          <a:lstStyle/>
          <a:p>
            <a:fld id="{C6DFCEE0-218A-4833-8676-8E0BFA3DB00A}" type="slidenum">
              <a:rPr lang="en-US" smtClean="0"/>
              <a:t>‹#›</a:t>
            </a:fld>
            <a:endParaRPr lang="en-US"/>
          </a:p>
        </p:txBody>
      </p:sp>
    </p:spTree>
    <p:extLst>
      <p:ext uri="{BB962C8B-B14F-4D97-AF65-F5344CB8AC3E}">
        <p14:creationId xmlns:p14="http://schemas.microsoft.com/office/powerpoint/2010/main" val="522433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8B1734-C8E4-47DB-9FD7-679B57167FD5}"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FCEE0-218A-4833-8676-8E0BFA3DB00A}" type="slidenum">
              <a:rPr lang="en-US" smtClean="0"/>
              <a:t>‹#›</a:t>
            </a:fld>
            <a:endParaRPr lang="en-US"/>
          </a:p>
        </p:txBody>
      </p:sp>
    </p:spTree>
    <p:extLst>
      <p:ext uri="{BB962C8B-B14F-4D97-AF65-F5344CB8AC3E}">
        <p14:creationId xmlns:p14="http://schemas.microsoft.com/office/powerpoint/2010/main" val="137875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8B1734-C8E4-47DB-9FD7-679B57167FD5}"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FCEE0-218A-4833-8676-8E0BFA3DB00A}" type="slidenum">
              <a:rPr lang="en-US" smtClean="0"/>
              <a:t>‹#›</a:t>
            </a:fld>
            <a:endParaRPr lang="en-US"/>
          </a:p>
        </p:txBody>
      </p:sp>
    </p:spTree>
    <p:extLst>
      <p:ext uri="{BB962C8B-B14F-4D97-AF65-F5344CB8AC3E}">
        <p14:creationId xmlns:p14="http://schemas.microsoft.com/office/powerpoint/2010/main" val="573468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8B1734-C8E4-47DB-9FD7-679B57167FD5}"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FCEE0-218A-4833-8676-8E0BFA3DB00A}" type="slidenum">
              <a:rPr lang="en-US" smtClean="0"/>
              <a:t>‹#›</a:t>
            </a:fld>
            <a:endParaRPr lang="en-US"/>
          </a:p>
        </p:txBody>
      </p:sp>
    </p:spTree>
    <p:extLst>
      <p:ext uri="{BB962C8B-B14F-4D97-AF65-F5344CB8AC3E}">
        <p14:creationId xmlns:p14="http://schemas.microsoft.com/office/powerpoint/2010/main" val="2096463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8B1734-C8E4-47DB-9FD7-679B57167FD5}" type="datetimeFigureOut">
              <a:rPr lang="en-US" smtClean="0"/>
              <a:t>5/23/2024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DFCEE0-218A-4833-8676-8E0BFA3DB00A}" type="slidenum">
              <a:rPr lang="en-US" smtClean="0"/>
              <a:t>‹#›</a:t>
            </a:fld>
            <a:endParaRPr lang="en-US"/>
          </a:p>
        </p:txBody>
      </p:sp>
    </p:spTree>
    <p:extLst>
      <p:ext uri="{BB962C8B-B14F-4D97-AF65-F5344CB8AC3E}">
        <p14:creationId xmlns:p14="http://schemas.microsoft.com/office/powerpoint/2010/main" val="1994222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8B1734-C8E4-47DB-9FD7-679B57167FD5}" type="datetimeFigureOut">
              <a:rPr lang="en-US" smtClean="0"/>
              <a:t>5/23/2024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DFCEE0-218A-4833-8676-8E0BFA3DB00A}" type="slidenum">
              <a:rPr lang="en-US" smtClean="0"/>
              <a:t>‹#›</a:t>
            </a:fld>
            <a:endParaRPr lang="en-US"/>
          </a:p>
        </p:txBody>
      </p:sp>
    </p:spTree>
    <p:extLst>
      <p:ext uri="{BB962C8B-B14F-4D97-AF65-F5344CB8AC3E}">
        <p14:creationId xmlns:p14="http://schemas.microsoft.com/office/powerpoint/2010/main" val="3990853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68B1734-C8E4-47DB-9FD7-679B57167FD5}" type="datetimeFigureOut">
              <a:rPr lang="en-US" smtClean="0"/>
              <a:t>5/23/2024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DFCEE0-218A-4833-8676-8E0BFA3DB00A}" type="slidenum">
              <a:rPr lang="en-US" smtClean="0"/>
              <a:t>‹#›</a:t>
            </a:fld>
            <a:endParaRPr lang="en-US"/>
          </a:p>
        </p:txBody>
      </p:sp>
    </p:spTree>
    <p:extLst>
      <p:ext uri="{BB962C8B-B14F-4D97-AF65-F5344CB8AC3E}">
        <p14:creationId xmlns:p14="http://schemas.microsoft.com/office/powerpoint/2010/main" val="2956233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8B1734-C8E4-47DB-9FD7-679B57167FD5}"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FCEE0-218A-4833-8676-8E0BFA3DB00A}" type="slidenum">
              <a:rPr lang="en-US" smtClean="0"/>
              <a:t>‹#›</a:t>
            </a:fld>
            <a:endParaRPr lang="en-US"/>
          </a:p>
        </p:txBody>
      </p:sp>
    </p:spTree>
    <p:extLst>
      <p:ext uri="{BB962C8B-B14F-4D97-AF65-F5344CB8AC3E}">
        <p14:creationId xmlns:p14="http://schemas.microsoft.com/office/powerpoint/2010/main" val="1113625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8B1734-C8E4-47DB-9FD7-679B57167FD5}"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FCEE0-218A-4833-8676-8E0BFA3DB00A}" type="slidenum">
              <a:rPr lang="en-US" smtClean="0"/>
              <a:t>‹#›</a:t>
            </a:fld>
            <a:endParaRPr lang="en-US"/>
          </a:p>
        </p:txBody>
      </p:sp>
    </p:spTree>
    <p:extLst>
      <p:ext uri="{BB962C8B-B14F-4D97-AF65-F5344CB8AC3E}">
        <p14:creationId xmlns:p14="http://schemas.microsoft.com/office/powerpoint/2010/main" val="1850482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68B1734-C8E4-47DB-9FD7-679B57167FD5}" type="datetimeFigureOut">
              <a:rPr lang="en-US" smtClean="0"/>
              <a:t>5/23/2024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C6DFCEE0-218A-4833-8676-8E0BFA3DB00A}" type="slidenum">
              <a:rPr lang="en-US" smtClean="0"/>
              <a:t>‹#›</a:t>
            </a:fld>
            <a:endParaRPr lang="en-US"/>
          </a:p>
        </p:txBody>
      </p:sp>
    </p:spTree>
    <p:extLst>
      <p:ext uri="{BB962C8B-B14F-4D97-AF65-F5344CB8AC3E}">
        <p14:creationId xmlns:p14="http://schemas.microsoft.com/office/powerpoint/2010/main" val="87000853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image" Target="../media/image25.pn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8.xml"/><Relationship Id="rId6" Type="http://schemas.openxmlformats.org/officeDocument/2006/relationships/image" Target="../media/image3.png"/><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11.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206E66-9EE0-A098-75B8-F3470F9BBCDF}"/>
              </a:ext>
            </a:extLst>
          </p:cNvPr>
          <p:cNvPicPr>
            <a:picLocks noChangeAspect="1"/>
          </p:cNvPicPr>
          <p:nvPr/>
        </p:nvPicPr>
        <p:blipFill rotWithShape="1">
          <a:blip r:embed="rId3">
            <a:alphaModFix amt="50000"/>
          </a:blip>
          <a:srcRect t="23986"/>
          <a:stretch/>
        </p:blipFill>
        <p:spPr>
          <a:xfrm>
            <a:off x="20" y="10"/>
            <a:ext cx="12191980" cy="6857990"/>
          </a:xfrm>
          <a:prstGeom prst="rect">
            <a:avLst/>
          </a:prstGeom>
        </p:spPr>
      </p:pic>
      <p:sp>
        <p:nvSpPr>
          <p:cNvPr id="2" name="Title 1">
            <a:extLst>
              <a:ext uri="{FF2B5EF4-FFF2-40B4-BE49-F238E27FC236}">
                <a16:creationId xmlns:a16="http://schemas.microsoft.com/office/drawing/2014/main" id="{CF7B4539-EB00-C7D9-A9BB-629501A04944}"/>
              </a:ext>
            </a:extLst>
          </p:cNvPr>
          <p:cNvSpPr>
            <a:spLocks noGrp="1"/>
          </p:cNvSpPr>
          <p:nvPr>
            <p:ph type="ctrTitle"/>
          </p:nvPr>
        </p:nvSpPr>
        <p:spPr>
          <a:xfrm>
            <a:off x="1524000" y="1122362"/>
            <a:ext cx="9144000" cy="2900518"/>
          </a:xfrm>
        </p:spPr>
        <p:txBody>
          <a:bodyPr>
            <a:normAutofit/>
          </a:bodyPr>
          <a:lstStyle/>
          <a:p>
            <a:r>
              <a:rPr lang="en-US" dirty="0">
                <a:ln w="22225">
                  <a:solidFill>
                    <a:schemeClr val="tx1"/>
                  </a:solidFill>
                  <a:miter lim="800000"/>
                </a:ln>
                <a:solidFill>
                  <a:srgbClr val="FFFFFF"/>
                </a:solidFill>
              </a:rPr>
              <a:t>Predicting Advertisement Clicks</a:t>
            </a:r>
          </a:p>
        </p:txBody>
      </p:sp>
      <p:sp>
        <p:nvSpPr>
          <p:cNvPr id="3" name="Subtitle 2">
            <a:extLst>
              <a:ext uri="{FF2B5EF4-FFF2-40B4-BE49-F238E27FC236}">
                <a16:creationId xmlns:a16="http://schemas.microsoft.com/office/drawing/2014/main" id="{EC2C4FA1-6D8A-E097-EEF0-5CCCE226B0FC}"/>
              </a:ext>
            </a:extLst>
          </p:cNvPr>
          <p:cNvSpPr>
            <a:spLocks noGrp="1"/>
          </p:cNvSpPr>
          <p:nvPr>
            <p:ph type="subTitle" idx="1"/>
          </p:nvPr>
        </p:nvSpPr>
        <p:spPr>
          <a:xfrm>
            <a:off x="1524000" y="4159404"/>
            <a:ext cx="9144000" cy="1098395"/>
          </a:xfrm>
        </p:spPr>
        <p:txBody>
          <a:bodyPr>
            <a:normAutofit/>
          </a:bodyPr>
          <a:lstStyle/>
          <a:p>
            <a:r>
              <a:rPr lang="en-US">
                <a:solidFill>
                  <a:srgbClr val="FFFFFF"/>
                </a:solidFill>
              </a:rPr>
              <a:t>Gagana Uday Kumar</a:t>
            </a:r>
          </a:p>
          <a:p>
            <a:r>
              <a:rPr lang="en-US">
                <a:solidFill>
                  <a:srgbClr val="FFFFFF"/>
                </a:solidFill>
              </a:rPr>
              <a:t>WOV796</a:t>
            </a:r>
          </a:p>
        </p:txBody>
      </p:sp>
    </p:spTree>
    <p:extLst>
      <p:ext uri="{BB962C8B-B14F-4D97-AF65-F5344CB8AC3E}">
        <p14:creationId xmlns:p14="http://schemas.microsoft.com/office/powerpoint/2010/main" val="243297287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D7C5AB1-E4D0-87DF-CF52-DF231937D78A}"/>
              </a:ext>
            </a:extLst>
          </p:cNvPr>
          <p:cNvSpPr>
            <a:spLocks noGrp="1"/>
          </p:cNvSpPr>
          <p:nvPr>
            <p:ph type="title"/>
          </p:nvPr>
        </p:nvSpPr>
        <p:spPr>
          <a:xfrm>
            <a:off x="913774" y="264160"/>
            <a:ext cx="10364451" cy="1596177"/>
          </a:xfrm>
        </p:spPr>
        <p:txBody>
          <a:bodyPr/>
          <a:lstStyle/>
          <a:p>
            <a:r>
              <a:rPr lang="en-US" cap="none" dirty="0"/>
              <a:t>Investigating If Mean Income Changes With Ad Clicks</a:t>
            </a:r>
          </a:p>
        </p:txBody>
      </p:sp>
      <p:sp>
        <p:nvSpPr>
          <p:cNvPr id="8" name="Content Placeholder 2">
            <a:extLst>
              <a:ext uri="{FF2B5EF4-FFF2-40B4-BE49-F238E27FC236}">
                <a16:creationId xmlns:a16="http://schemas.microsoft.com/office/drawing/2014/main" id="{9B171618-669B-B35E-83D1-E371FD7404AE}"/>
              </a:ext>
            </a:extLst>
          </p:cNvPr>
          <p:cNvSpPr txBox="1">
            <a:spLocks/>
          </p:cNvSpPr>
          <p:nvPr/>
        </p:nvSpPr>
        <p:spPr>
          <a:xfrm>
            <a:off x="664447" y="1960693"/>
            <a:ext cx="6574145" cy="2502125"/>
          </a:xfrm>
          <a:prstGeom prst="rect">
            <a:avLst/>
          </a:prstGeom>
        </p:spPr>
        <p:txBody>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cap="none" dirty="0"/>
              <a:t>WILCOXON RANK SUM TEST :</a:t>
            </a:r>
          </a:p>
          <a:p>
            <a:r>
              <a:rPr lang="en-US" cap="none" dirty="0"/>
              <a:t>Highly significant difference in mean area income between individuals who clicked on the ad and those who did not.</a:t>
            </a:r>
          </a:p>
          <a:p>
            <a:r>
              <a:rPr lang="en-US" cap="none" dirty="0"/>
              <a:t>The mean income is lower for users who clicked on the ad compared to those who did not.</a:t>
            </a:r>
          </a:p>
          <a:p>
            <a:endParaRPr lang="en-US" dirty="0"/>
          </a:p>
        </p:txBody>
      </p:sp>
      <p:pic>
        <p:nvPicPr>
          <p:cNvPr id="13" name="Picture 12">
            <a:extLst>
              <a:ext uri="{FF2B5EF4-FFF2-40B4-BE49-F238E27FC236}">
                <a16:creationId xmlns:a16="http://schemas.microsoft.com/office/drawing/2014/main" id="{B553A4A5-EBED-5563-FB12-DAB8D266308C}"/>
              </a:ext>
            </a:extLst>
          </p:cNvPr>
          <p:cNvPicPr>
            <a:picLocks noChangeAspect="1"/>
          </p:cNvPicPr>
          <p:nvPr/>
        </p:nvPicPr>
        <p:blipFill>
          <a:blip r:embed="rId3"/>
          <a:stretch>
            <a:fillRect/>
          </a:stretch>
        </p:blipFill>
        <p:spPr>
          <a:xfrm>
            <a:off x="7975600" y="1686373"/>
            <a:ext cx="3926218" cy="4440107"/>
          </a:xfrm>
          <a:prstGeom prst="rect">
            <a:avLst/>
          </a:prstGeom>
        </p:spPr>
      </p:pic>
      <p:pic>
        <p:nvPicPr>
          <p:cNvPr id="20" name="Picture 19">
            <a:extLst>
              <a:ext uri="{FF2B5EF4-FFF2-40B4-BE49-F238E27FC236}">
                <a16:creationId xmlns:a16="http://schemas.microsoft.com/office/drawing/2014/main" id="{13CEE3EA-45DF-0A40-A847-FF0109D226C7}"/>
              </a:ext>
            </a:extLst>
          </p:cNvPr>
          <p:cNvPicPr>
            <a:picLocks noChangeAspect="1"/>
          </p:cNvPicPr>
          <p:nvPr/>
        </p:nvPicPr>
        <p:blipFill>
          <a:blip r:embed="rId4"/>
          <a:stretch>
            <a:fillRect/>
          </a:stretch>
        </p:blipFill>
        <p:spPr>
          <a:xfrm>
            <a:off x="290181" y="4691060"/>
            <a:ext cx="7624183" cy="1122886"/>
          </a:xfrm>
          <a:prstGeom prst="rect">
            <a:avLst/>
          </a:prstGeom>
        </p:spPr>
      </p:pic>
    </p:spTree>
    <p:extLst>
      <p:ext uri="{BB962C8B-B14F-4D97-AF65-F5344CB8AC3E}">
        <p14:creationId xmlns:p14="http://schemas.microsoft.com/office/powerpoint/2010/main" val="1369520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B25A2-31FC-14E7-1546-7AA99378BE5A}"/>
              </a:ext>
            </a:extLst>
          </p:cNvPr>
          <p:cNvSpPr>
            <a:spLocks noGrp="1"/>
          </p:cNvSpPr>
          <p:nvPr>
            <p:ph type="title"/>
          </p:nvPr>
        </p:nvSpPr>
        <p:spPr>
          <a:xfrm>
            <a:off x="1005215" y="268711"/>
            <a:ext cx="10364451" cy="1596177"/>
          </a:xfrm>
        </p:spPr>
        <p:txBody>
          <a:bodyPr/>
          <a:lstStyle/>
          <a:p>
            <a:r>
              <a:rPr lang="en-US" cap="none" dirty="0"/>
              <a:t>Exploring The Relationship Between Total Daily Internet Use And Time Spent On The Site</a:t>
            </a:r>
          </a:p>
        </p:txBody>
      </p:sp>
      <p:sp>
        <p:nvSpPr>
          <p:cNvPr id="3" name="Content Placeholder 2">
            <a:extLst>
              <a:ext uri="{FF2B5EF4-FFF2-40B4-BE49-F238E27FC236}">
                <a16:creationId xmlns:a16="http://schemas.microsoft.com/office/drawing/2014/main" id="{A81E6DE5-32F0-A56F-D075-CB8824196E41}"/>
              </a:ext>
            </a:extLst>
          </p:cNvPr>
          <p:cNvSpPr txBox="1">
            <a:spLocks/>
          </p:cNvSpPr>
          <p:nvPr/>
        </p:nvSpPr>
        <p:spPr>
          <a:xfrm>
            <a:off x="5913120" y="1821887"/>
            <a:ext cx="5598785" cy="2232339"/>
          </a:xfrm>
          <a:prstGeom prst="rect">
            <a:avLst/>
          </a:prstGeom>
        </p:spPr>
        <p:txBody>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cap="none" dirty="0"/>
              <a:t>The correlation coefficient of 0.52 suggests a moderate positive linear relationship between daily internet usage and daily time spent on site</a:t>
            </a:r>
          </a:p>
          <a:p>
            <a:r>
              <a:rPr lang="en-US" cap="none" dirty="0"/>
              <a:t>The relationship is not strong enough</a:t>
            </a:r>
          </a:p>
        </p:txBody>
      </p:sp>
      <p:pic>
        <p:nvPicPr>
          <p:cNvPr id="4" name="Picture 3">
            <a:extLst>
              <a:ext uri="{FF2B5EF4-FFF2-40B4-BE49-F238E27FC236}">
                <a16:creationId xmlns:a16="http://schemas.microsoft.com/office/drawing/2014/main" id="{F1E2CFB0-792E-253E-24C2-1B8FA11B318E}"/>
              </a:ext>
            </a:extLst>
          </p:cNvPr>
          <p:cNvPicPr>
            <a:picLocks noChangeAspect="1"/>
          </p:cNvPicPr>
          <p:nvPr/>
        </p:nvPicPr>
        <p:blipFill>
          <a:blip r:embed="rId3"/>
          <a:stretch>
            <a:fillRect/>
          </a:stretch>
        </p:blipFill>
        <p:spPr>
          <a:xfrm>
            <a:off x="351648" y="1773026"/>
            <a:ext cx="4982353" cy="4470539"/>
          </a:xfrm>
          <a:prstGeom prst="rect">
            <a:avLst/>
          </a:prstGeom>
        </p:spPr>
      </p:pic>
      <p:pic>
        <p:nvPicPr>
          <p:cNvPr id="5" name="Picture 4">
            <a:extLst>
              <a:ext uri="{FF2B5EF4-FFF2-40B4-BE49-F238E27FC236}">
                <a16:creationId xmlns:a16="http://schemas.microsoft.com/office/drawing/2014/main" id="{AED89E0E-A72C-E382-818B-B16B63176547}"/>
              </a:ext>
            </a:extLst>
          </p:cNvPr>
          <p:cNvPicPr>
            <a:picLocks noChangeAspect="1"/>
          </p:cNvPicPr>
          <p:nvPr/>
        </p:nvPicPr>
        <p:blipFill rotWithShape="1">
          <a:blip r:embed="rId4"/>
          <a:srcRect l="2346" t="2115" b="10381"/>
          <a:stretch/>
        </p:blipFill>
        <p:spPr>
          <a:xfrm>
            <a:off x="5833872" y="4054226"/>
            <a:ext cx="2690556" cy="539496"/>
          </a:xfrm>
          <a:prstGeom prst="rect">
            <a:avLst/>
          </a:prstGeom>
        </p:spPr>
      </p:pic>
    </p:spTree>
    <p:extLst>
      <p:ext uri="{BB962C8B-B14F-4D97-AF65-F5344CB8AC3E}">
        <p14:creationId xmlns:p14="http://schemas.microsoft.com/office/powerpoint/2010/main" val="855610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EC9FC3C-8F6F-7CE1-699F-253B719AB78C}"/>
              </a:ext>
            </a:extLst>
          </p:cNvPr>
          <p:cNvSpPr>
            <a:spLocks noGrp="1"/>
          </p:cNvSpPr>
          <p:nvPr>
            <p:ph type="title"/>
          </p:nvPr>
        </p:nvSpPr>
        <p:spPr>
          <a:xfrm>
            <a:off x="381211" y="122935"/>
            <a:ext cx="10916365" cy="837185"/>
          </a:xfrm>
        </p:spPr>
        <p:txBody>
          <a:bodyPr vert="horz" lIns="91440" tIns="45720" rIns="91440" bIns="45720" rtlCol="0" anchor="b">
            <a:normAutofit/>
          </a:bodyPr>
          <a:lstStyle/>
          <a:p>
            <a:r>
              <a:rPr lang="en-US" sz="3700" cap="none" dirty="0"/>
              <a:t>General Characteristics Of Users Who Click On The Ad</a:t>
            </a:r>
          </a:p>
        </p:txBody>
      </p:sp>
      <p:pic>
        <p:nvPicPr>
          <p:cNvPr id="12" name="Picture 11">
            <a:extLst>
              <a:ext uri="{FF2B5EF4-FFF2-40B4-BE49-F238E27FC236}">
                <a16:creationId xmlns:a16="http://schemas.microsoft.com/office/drawing/2014/main" id="{830059EC-73C7-84DB-1C41-7ED871D7CA55}"/>
              </a:ext>
            </a:extLst>
          </p:cNvPr>
          <p:cNvPicPr>
            <a:picLocks noChangeAspect="1"/>
          </p:cNvPicPr>
          <p:nvPr/>
        </p:nvPicPr>
        <p:blipFill>
          <a:blip r:embed="rId3"/>
          <a:stretch>
            <a:fillRect/>
          </a:stretch>
        </p:blipFill>
        <p:spPr>
          <a:xfrm>
            <a:off x="8176310" y="1173701"/>
            <a:ext cx="3641070" cy="3904113"/>
          </a:xfrm>
          <a:prstGeom prst="rect">
            <a:avLst/>
          </a:prstGeom>
        </p:spPr>
      </p:pic>
      <p:pic>
        <p:nvPicPr>
          <p:cNvPr id="13" name="Picture 12">
            <a:extLst>
              <a:ext uri="{FF2B5EF4-FFF2-40B4-BE49-F238E27FC236}">
                <a16:creationId xmlns:a16="http://schemas.microsoft.com/office/drawing/2014/main" id="{B3634B45-5CE5-B797-AA6D-A16AF5E82D4E}"/>
              </a:ext>
            </a:extLst>
          </p:cNvPr>
          <p:cNvPicPr>
            <a:picLocks noChangeAspect="1"/>
          </p:cNvPicPr>
          <p:nvPr/>
        </p:nvPicPr>
        <p:blipFill>
          <a:blip r:embed="rId4"/>
          <a:stretch>
            <a:fillRect/>
          </a:stretch>
        </p:blipFill>
        <p:spPr>
          <a:xfrm>
            <a:off x="4294691" y="1173705"/>
            <a:ext cx="3641070" cy="3904113"/>
          </a:xfrm>
          <a:prstGeom prst="rect">
            <a:avLst/>
          </a:prstGeom>
        </p:spPr>
      </p:pic>
      <p:pic>
        <p:nvPicPr>
          <p:cNvPr id="14" name="Picture 13">
            <a:extLst>
              <a:ext uri="{FF2B5EF4-FFF2-40B4-BE49-F238E27FC236}">
                <a16:creationId xmlns:a16="http://schemas.microsoft.com/office/drawing/2014/main" id="{F4FCA532-2529-B3C7-DC05-EDC34AA59170}"/>
              </a:ext>
            </a:extLst>
          </p:cNvPr>
          <p:cNvPicPr>
            <a:picLocks noChangeAspect="1"/>
          </p:cNvPicPr>
          <p:nvPr/>
        </p:nvPicPr>
        <p:blipFill>
          <a:blip r:embed="rId5"/>
          <a:stretch>
            <a:fillRect/>
          </a:stretch>
        </p:blipFill>
        <p:spPr>
          <a:xfrm>
            <a:off x="413072" y="1173702"/>
            <a:ext cx="3641070" cy="3904113"/>
          </a:xfrm>
          <a:prstGeom prst="rect">
            <a:avLst/>
          </a:prstGeom>
        </p:spPr>
      </p:pic>
    </p:spTree>
    <p:extLst>
      <p:ext uri="{BB962C8B-B14F-4D97-AF65-F5344CB8AC3E}">
        <p14:creationId xmlns:p14="http://schemas.microsoft.com/office/powerpoint/2010/main" val="2260218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DCF4A1C-347B-A2CD-650E-59B9684AE47D}"/>
              </a:ext>
            </a:extLst>
          </p:cNvPr>
          <p:cNvSpPr>
            <a:spLocks noGrp="1"/>
          </p:cNvSpPr>
          <p:nvPr>
            <p:ph type="title"/>
          </p:nvPr>
        </p:nvSpPr>
        <p:spPr>
          <a:xfrm>
            <a:off x="757131" y="448056"/>
            <a:ext cx="10916365" cy="881749"/>
          </a:xfrm>
        </p:spPr>
        <p:txBody>
          <a:bodyPr vert="horz" lIns="91440" tIns="45720" rIns="91440" bIns="45720" rtlCol="0" anchor="b">
            <a:normAutofit/>
          </a:bodyPr>
          <a:lstStyle/>
          <a:p>
            <a:r>
              <a:rPr lang="en-US" sz="3700" cap="none" dirty="0"/>
              <a:t>General Characteristics Of Users Who Click On The Ad</a:t>
            </a:r>
          </a:p>
        </p:txBody>
      </p:sp>
      <p:pic>
        <p:nvPicPr>
          <p:cNvPr id="10" name="Picture 9">
            <a:extLst>
              <a:ext uri="{FF2B5EF4-FFF2-40B4-BE49-F238E27FC236}">
                <a16:creationId xmlns:a16="http://schemas.microsoft.com/office/drawing/2014/main" id="{7CD2F59A-1263-F45B-F3A7-7851D3ED7179}"/>
              </a:ext>
            </a:extLst>
          </p:cNvPr>
          <p:cNvPicPr>
            <a:picLocks noChangeAspect="1"/>
          </p:cNvPicPr>
          <p:nvPr/>
        </p:nvPicPr>
        <p:blipFill>
          <a:blip r:embed="rId3"/>
          <a:stretch>
            <a:fillRect/>
          </a:stretch>
        </p:blipFill>
        <p:spPr>
          <a:xfrm>
            <a:off x="1752781" y="1624082"/>
            <a:ext cx="3641070" cy="3904113"/>
          </a:xfrm>
          <a:prstGeom prst="rect">
            <a:avLst/>
          </a:prstGeom>
        </p:spPr>
      </p:pic>
      <p:pic>
        <p:nvPicPr>
          <p:cNvPr id="11" name="Picture 10">
            <a:extLst>
              <a:ext uri="{FF2B5EF4-FFF2-40B4-BE49-F238E27FC236}">
                <a16:creationId xmlns:a16="http://schemas.microsoft.com/office/drawing/2014/main" id="{832E2B56-8701-D4D6-1450-6A3A7E8CA0E6}"/>
              </a:ext>
            </a:extLst>
          </p:cNvPr>
          <p:cNvPicPr>
            <a:picLocks noChangeAspect="1"/>
          </p:cNvPicPr>
          <p:nvPr/>
        </p:nvPicPr>
        <p:blipFill>
          <a:blip r:embed="rId4"/>
          <a:stretch>
            <a:fillRect/>
          </a:stretch>
        </p:blipFill>
        <p:spPr>
          <a:xfrm>
            <a:off x="6541740" y="1624082"/>
            <a:ext cx="3641071" cy="3904114"/>
          </a:xfrm>
          <a:prstGeom prst="rect">
            <a:avLst/>
          </a:prstGeom>
        </p:spPr>
      </p:pic>
    </p:spTree>
    <p:extLst>
      <p:ext uri="{BB962C8B-B14F-4D97-AF65-F5344CB8AC3E}">
        <p14:creationId xmlns:p14="http://schemas.microsoft.com/office/powerpoint/2010/main" val="3906994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5" name="Rectangle 14">
            <a:extLst>
              <a:ext uri="{FF2B5EF4-FFF2-40B4-BE49-F238E27FC236}">
                <a16:creationId xmlns:a16="http://schemas.microsoft.com/office/drawing/2014/main" id="{C5952BE2-F3EF-4B0A-86F5-986FE49BA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A5912450-3395-4ED9-B7EE-F6BD262C40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EADAB6-DB06-4EE7-802E-10E8F88B23DD}"/>
              </a:ext>
            </a:extLst>
          </p:cNvPr>
          <p:cNvSpPr>
            <a:spLocks noGrp="1"/>
          </p:cNvSpPr>
          <p:nvPr>
            <p:ph type="title"/>
          </p:nvPr>
        </p:nvSpPr>
        <p:spPr>
          <a:xfrm>
            <a:off x="1578292" y="-58309"/>
            <a:ext cx="8689976" cy="1055005"/>
          </a:xfrm>
        </p:spPr>
        <p:txBody>
          <a:bodyPr vert="horz" lIns="91440" tIns="45720" rIns="91440" bIns="45720" rtlCol="0" anchor="b">
            <a:normAutofit/>
          </a:bodyPr>
          <a:lstStyle/>
          <a:p>
            <a:r>
              <a:rPr lang="en-US" cap="none" dirty="0"/>
              <a:t>Timing Of Ad Clicks</a:t>
            </a:r>
          </a:p>
        </p:txBody>
      </p:sp>
      <p:pic>
        <p:nvPicPr>
          <p:cNvPr id="19" name="Picture 18">
            <a:extLst>
              <a:ext uri="{FF2B5EF4-FFF2-40B4-BE49-F238E27FC236}">
                <a16:creationId xmlns:a16="http://schemas.microsoft.com/office/drawing/2014/main" id="{C82BA1A9-2AED-185E-249B-0C0223739A24}"/>
              </a:ext>
            </a:extLst>
          </p:cNvPr>
          <p:cNvPicPr>
            <a:picLocks noChangeAspect="1"/>
          </p:cNvPicPr>
          <p:nvPr/>
        </p:nvPicPr>
        <p:blipFill>
          <a:blip r:embed="rId6"/>
          <a:stretch>
            <a:fillRect/>
          </a:stretch>
        </p:blipFill>
        <p:spPr>
          <a:xfrm>
            <a:off x="1532164" y="1099409"/>
            <a:ext cx="9127672" cy="5205626"/>
          </a:xfrm>
          <a:prstGeom prst="rect">
            <a:avLst/>
          </a:prstGeom>
        </p:spPr>
      </p:pic>
    </p:spTree>
    <p:extLst>
      <p:ext uri="{BB962C8B-B14F-4D97-AF65-F5344CB8AC3E}">
        <p14:creationId xmlns:p14="http://schemas.microsoft.com/office/powerpoint/2010/main" val="1254162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D2CA358-2EA6-49C2-AAEF-0C79C1F76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AD74829-8970-4A28-B5F6-387E0E313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3"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96AB6D8E-BF0A-488F-324D-EAD568371434}"/>
              </a:ext>
            </a:extLst>
          </p:cNvPr>
          <p:cNvPicPr>
            <a:picLocks noChangeAspect="1"/>
          </p:cNvPicPr>
          <p:nvPr/>
        </p:nvPicPr>
        <p:blipFill>
          <a:blip r:embed="rId4"/>
          <a:stretch>
            <a:fillRect/>
          </a:stretch>
        </p:blipFill>
        <p:spPr>
          <a:xfrm>
            <a:off x="6229672" y="1991360"/>
            <a:ext cx="5633821" cy="3572924"/>
          </a:xfrm>
          <a:prstGeom prst="rect">
            <a:avLst/>
          </a:prstGeom>
        </p:spPr>
      </p:pic>
      <p:pic>
        <p:nvPicPr>
          <p:cNvPr id="5" name="Picture 4">
            <a:extLst>
              <a:ext uri="{FF2B5EF4-FFF2-40B4-BE49-F238E27FC236}">
                <a16:creationId xmlns:a16="http://schemas.microsoft.com/office/drawing/2014/main" id="{51E46B7F-3DAB-BC99-72F3-8B60FA36BD52}"/>
              </a:ext>
            </a:extLst>
          </p:cNvPr>
          <p:cNvPicPr>
            <a:picLocks noChangeAspect="1"/>
          </p:cNvPicPr>
          <p:nvPr/>
        </p:nvPicPr>
        <p:blipFill>
          <a:blip r:embed="rId5"/>
          <a:stretch>
            <a:fillRect/>
          </a:stretch>
        </p:blipFill>
        <p:spPr>
          <a:xfrm>
            <a:off x="1092567" y="4757552"/>
            <a:ext cx="4044539" cy="1106198"/>
          </a:xfrm>
          <a:prstGeom prst="rect">
            <a:avLst/>
          </a:prstGeom>
        </p:spPr>
      </p:pic>
      <p:pic>
        <p:nvPicPr>
          <p:cNvPr id="17" name="Picture 16">
            <a:extLst>
              <a:ext uri="{FF2B5EF4-FFF2-40B4-BE49-F238E27FC236}">
                <a16:creationId xmlns:a16="http://schemas.microsoft.com/office/drawing/2014/main" id="{D976ACB9-C2D4-45C2-924A-2CF7CFF5112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2"/>
            <a:ext cx="12192000" cy="6858000"/>
          </a:xfrm>
          <a:prstGeom prst="rect">
            <a:avLst/>
          </a:prstGeom>
        </p:spPr>
      </p:pic>
      <p:sp>
        <p:nvSpPr>
          <p:cNvPr id="3" name="Content Placeholder 2">
            <a:extLst>
              <a:ext uri="{FF2B5EF4-FFF2-40B4-BE49-F238E27FC236}">
                <a16:creationId xmlns:a16="http://schemas.microsoft.com/office/drawing/2014/main" id="{818A49C3-5FF7-E74D-CD2E-A88F5CF9DA53}"/>
              </a:ext>
            </a:extLst>
          </p:cNvPr>
          <p:cNvSpPr>
            <a:spLocks noGrp="1"/>
          </p:cNvSpPr>
          <p:nvPr>
            <p:ph idx="1"/>
          </p:nvPr>
        </p:nvSpPr>
        <p:spPr>
          <a:xfrm>
            <a:off x="1054063" y="1991360"/>
            <a:ext cx="5041935" cy="2499548"/>
          </a:xfrm>
        </p:spPr>
        <p:txBody>
          <a:bodyPr>
            <a:normAutofit fontScale="92500" lnSpcReduction="20000"/>
          </a:bodyPr>
          <a:lstStyle/>
          <a:p>
            <a:r>
              <a:rPr lang="en-US" cap="none" dirty="0"/>
              <a:t>Categorized the time into morning, afternoon and night</a:t>
            </a:r>
          </a:p>
          <a:p>
            <a:r>
              <a:rPr lang="en-US" cap="none" dirty="0"/>
              <a:t>do not have sufficient evidence to reject the null hypothesis</a:t>
            </a:r>
          </a:p>
          <a:p>
            <a:r>
              <a:rPr lang="en-US" cap="none" dirty="0"/>
              <a:t>No significant association between the time of day (morning, afternoon, night) and whether a user clicks on an ad or not</a:t>
            </a:r>
          </a:p>
        </p:txBody>
      </p:sp>
      <p:sp>
        <p:nvSpPr>
          <p:cNvPr id="2" name="Title 1">
            <a:extLst>
              <a:ext uri="{FF2B5EF4-FFF2-40B4-BE49-F238E27FC236}">
                <a16:creationId xmlns:a16="http://schemas.microsoft.com/office/drawing/2014/main" id="{6DF97CE1-297D-2B2C-7643-1330068ED813}"/>
              </a:ext>
            </a:extLst>
          </p:cNvPr>
          <p:cNvSpPr>
            <a:spLocks noGrp="1"/>
          </p:cNvSpPr>
          <p:nvPr>
            <p:ph type="title"/>
          </p:nvPr>
        </p:nvSpPr>
        <p:spPr>
          <a:xfrm>
            <a:off x="1054064" y="618517"/>
            <a:ext cx="10264176" cy="1106199"/>
          </a:xfrm>
        </p:spPr>
        <p:txBody>
          <a:bodyPr>
            <a:normAutofit/>
          </a:bodyPr>
          <a:lstStyle/>
          <a:p>
            <a:r>
              <a:rPr lang="en-US" cap="none" dirty="0"/>
              <a:t>Part Of The Day Users Click On Ad</a:t>
            </a:r>
            <a:endParaRPr lang="en-US" dirty="0"/>
          </a:p>
        </p:txBody>
      </p:sp>
    </p:spTree>
    <p:extLst>
      <p:ext uri="{BB962C8B-B14F-4D97-AF65-F5344CB8AC3E}">
        <p14:creationId xmlns:p14="http://schemas.microsoft.com/office/powerpoint/2010/main" val="1101946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B714B-3B82-2890-1D00-6B58BC3FDB8E}"/>
              </a:ext>
            </a:extLst>
          </p:cNvPr>
          <p:cNvSpPr>
            <a:spLocks noGrp="1"/>
          </p:cNvSpPr>
          <p:nvPr>
            <p:ph type="title"/>
          </p:nvPr>
        </p:nvSpPr>
        <p:spPr>
          <a:xfrm>
            <a:off x="913775" y="618517"/>
            <a:ext cx="10364451" cy="807947"/>
          </a:xfrm>
        </p:spPr>
        <p:txBody>
          <a:bodyPr>
            <a:normAutofit fontScale="90000"/>
          </a:bodyPr>
          <a:lstStyle/>
          <a:p>
            <a:r>
              <a:rPr lang="en-US" cap="none" dirty="0"/>
              <a:t>Build A Model With Good Accuracy To Predict Which User Would Click On The Advertisement</a:t>
            </a:r>
          </a:p>
        </p:txBody>
      </p:sp>
      <p:sp>
        <p:nvSpPr>
          <p:cNvPr id="4" name="Text Placeholder 3">
            <a:extLst>
              <a:ext uri="{FF2B5EF4-FFF2-40B4-BE49-F238E27FC236}">
                <a16:creationId xmlns:a16="http://schemas.microsoft.com/office/drawing/2014/main" id="{F5193732-AE39-DD55-E70A-FB8318358CC4}"/>
              </a:ext>
            </a:extLst>
          </p:cNvPr>
          <p:cNvSpPr>
            <a:spLocks noGrp="1"/>
          </p:cNvSpPr>
          <p:nvPr>
            <p:ph type="body" idx="1"/>
          </p:nvPr>
        </p:nvSpPr>
        <p:spPr>
          <a:xfrm>
            <a:off x="1874069" y="1659391"/>
            <a:ext cx="3425672" cy="478699"/>
          </a:xfrm>
        </p:spPr>
        <p:txBody>
          <a:bodyPr/>
          <a:lstStyle/>
          <a:p>
            <a:r>
              <a:rPr lang="en-US" dirty="0"/>
              <a:t>Logistic regression</a:t>
            </a:r>
          </a:p>
        </p:txBody>
      </p:sp>
      <p:sp>
        <p:nvSpPr>
          <p:cNvPr id="5" name="Text Placeholder 4">
            <a:extLst>
              <a:ext uri="{FF2B5EF4-FFF2-40B4-BE49-F238E27FC236}">
                <a16:creationId xmlns:a16="http://schemas.microsoft.com/office/drawing/2014/main" id="{F960AE8C-F775-BB05-97E6-F1DDBF43575E}"/>
              </a:ext>
            </a:extLst>
          </p:cNvPr>
          <p:cNvSpPr>
            <a:spLocks noGrp="1"/>
          </p:cNvSpPr>
          <p:nvPr>
            <p:ph type="body" sz="quarter" idx="3"/>
          </p:nvPr>
        </p:nvSpPr>
        <p:spPr>
          <a:xfrm>
            <a:off x="6806123" y="1659391"/>
            <a:ext cx="4881804" cy="478699"/>
          </a:xfrm>
        </p:spPr>
        <p:txBody>
          <a:bodyPr/>
          <a:lstStyle/>
          <a:p>
            <a:r>
              <a:rPr lang="en-US" dirty="0"/>
              <a:t>SVM</a:t>
            </a:r>
          </a:p>
        </p:txBody>
      </p:sp>
      <p:pic>
        <p:nvPicPr>
          <p:cNvPr id="19" name="Picture 18">
            <a:extLst>
              <a:ext uri="{FF2B5EF4-FFF2-40B4-BE49-F238E27FC236}">
                <a16:creationId xmlns:a16="http://schemas.microsoft.com/office/drawing/2014/main" id="{BD3472BA-8594-FD15-2453-0BE63DC34F00}"/>
              </a:ext>
            </a:extLst>
          </p:cNvPr>
          <p:cNvPicPr>
            <a:picLocks noChangeAspect="1"/>
          </p:cNvPicPr>
          <p:nvPr/>
        </p:nvPicPr>
        <p:blipFill>
          <a:blip r:embed="rId3"/>
          <a:stretch>
            <a:fillRect/>
          </a:stretch>
        </p:blipFill>
        <p:spPr>
          <a:xfrm>
            <a:off x="2039688" y="2238738"/>
            <a:ext cx="3391074" cy="4045158"/>
          </a:xfrm>
          <a:prstGeom prst="rect">
            <a:avLst/>
          </a:prstGeom>
        </p:spPr>
      </p:pic>
      <p:pic>
        <p:nvPicPr>
          <p:cNvPr id="27" name="Picture 26">
            <a:extLst>
              <a:ext uri="{FF2B5EF4-FFF2-40B4-BE49-F238E27FC236}">
                <a16:creationId xmlns:a16="http://schemas.microsoft.com/office/drawing/2014/main" id="{BD078C79-323C-3623-C520-E2684D2544A2}"/>
              </a:ext>
            </a:extLst>
          </p:cNvPr>
          <p:cNvPicPr>
            <a:picLocks noChangeAspect="1"/>
          </p:cNvPicPr>
          <p:nvPr/>
        </p:nvPicPr>
        <p:blipFill>
          <a:blip r:embed="rId4"/>
          <a:stretch>
            <a:fillRect/>
          </a:stretch>
        </p:blipFill>
        <p:spPr>
          <a:xfrm>
            <a:off x="6806123" y="2138090"/>
            <a:ext cx="3492679" cy="4038808"/>
          </a:xfrm>
          <a:prstGeom prst="rect">
            <a:avLst/>
          </a:prstGeom>
        </p:spPr>
      </p:pic>
    </p:spTree>
    <p:extLst>
      <p:ext uri="{BB962C8B-B14F-4D97-AF65-F5344CB8AC3E}">
        <p14:creationId xmlns:p14="http://schemas.microsoft.com/office/powerpoint/2010/main" val="771684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B714B-3B82-2890-1D00-6B58BC3FDB8E}"/>
              </a:ext>
            </a:extLst>
          </p:cNvPr>
          <p:cNvSpPr>
            <a:spLocks noGrp="1"/>
          </p:cNvSpPr>
          <p:nvPr>
            <p:ph type="title"/>
          </p:nvPr>
        </p:nvSpPr>
        <p:spPr>
          <a:xfrm>
            <a:off x="913775" y="618517"/>
            <a:ext cx="10364451" cy="807947"/>
          </a:xfrm>
        </p:spPr>
        <p:txBody>
          <a:bodyPr>
            <a:normAutofit fontScale="90000"/>
          </a:bodyPr>
          <a:lstStyle/>
          <a:p>
            <a:r>
              <a:rPr lang="en-US" cap="none" dirty="0"/>
              <a:t>Build A Model With Good Accuracy To Predict Which User Would Click On The Advertisement</a:t>
            </a:r>
          </a:p>
        </p:txBody>
      </p:sp>
      <p:sp>
        <p:nvSpPr>
          <p:cNvPr id="5" name="Text Placeholder 4">
            <a:extLst>
              <a:ext uri="{FF2B5EF4-FFF2-40B4-BE49-F238E27FC236}">
                <a16:creationId xmlns:a16="http://schemas.microsoft.com/office/drawing/2014/main" id="{F960AE8C-F775-BB05-97E6-F1DDBF43575E}"/>
              </a:ext>
            </a:extLst>
          </p:cNvPr>
          <p:cNvSpPr>
            <a:spLocks noGrp="1"/>
          </p:cNvSpPr>
          <p:nvPr>
            <p:ph type="body" sz="quarter" idx="3"/>
          </p:nvPr>
        </p:nvSpPr>
        <p:spPr>
          <a:xfrm>
            <a:off x="913775" y="1571044"/>
            <a:ext cx="4881804" cy="478699"/>
          </a:xfrm>
        </p:spPr>
        <p:txBody>
          <a:bodyPr/>
          <a:lstStyle/>
          <a:p>
            <a:r>
              <a:rPr lang="en-US" dirty="0"/>
              <a:t>Decision tree</a:t>
            </a:r>
          </a:p>
        </p:txBody>
      </p:sp>
      <p:pic>
        <p:nvPicPr>
          <p:cNvPr id="25" name="Picture 24">
            <a:extLst>
              <a:ext uri="{FF2B5EF4-FFF2-40B4-BE49-F238E27FC236}">
                <a16:creationId xmlns:a16="http://schemas.microsoft.com/office/drawing/2014/main" id="{893D9046-70CA-4B71-C711-FC73D20E0D62}"/>
              </a:ext>
            </a:extLst>
          </p:cNvPr>
          <p:cNvPicPr>
            <a:picLocks noChangeAspect="1"/>
          </p:cNvPicPr>
          <p:nvPr/>
        </p:nvPicPr>
        <p:blipFill>
          <a:blip r:embed="rId3"/>
          <a:stretch>
            <a:fillRect/>
          </a:stretch>
        </p:blipFill>
        <p:spPr>
          <a:xfrm>
            <a:off x="913775" y="2194325"/>
            <a:ext cx="3486329" cy="4045158"/>
          </a:xfrm>
          <a:prstGeom prst="rect">
            <a:avLst/>
          </a:prstGeom>
        </p:spPr>
      </p:pic>
      <p:pic>
        <p:nvPicPr>
          <p:cNvPr id="8" name="Picture 7">
            <a:extLst>
              <a:ext uri="{FF2B5EF4-FFF2-40B4-BE49-F238E27FC236}">
                <a16:creationId xmlns:a16="http://schemas.microsoft.com/office/drawing/2014/main" id="{FC09D6F0-6622-F1BF-EACE-93EE0ACCC3E5}"/>
              </a:ext>
            </a:extLst>
          </p:cNvPr>
          <p:cNvPicPr>
            <a:picLocks noChangeAspect="1"/>
          </p:cNvPicPr>
          <p:nvPr/>
        </p:nvPicPr>
        <p:blipFill>
          <a:blip r:embed="rId4"/>
          <a:stretch>
            <a:fillRect/>
          </a:stretch>
        </p:blipFill>
        <p:spPr>
          <a:xfrm>
            <a:off x="5054308" y="2049743"/>
            <a:ext cx="6223917" cy="4189740"/>
          </a:xfrm>
          <a:prstGeom prst="rect">
            <a:avLst/>
          </a:prstGeom>
        </p:spPr>
      </p:pic>
    </p:spTree>
    <p:extLst>
      <p:ext uri="{BB962C8B-B14F-4D97-AF65-F5344CB8AC3E}">
        <p14:creationId xmlns:p14="http://schemas.microsoft.com/office/powerpoint/2010/main" val="4184859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B714B-3B82-2890-1D00-6B58BC3FDB8E}"/>
              </a:ext>
            </a:extLst>
          </p:cNvPr>
          <p:cNvSpPr>
            <a:spLocks noGrp="1"/>
          </p:cNvSpPr>
          <p:nvPr>
            <p:ph type="title"/>
          </p:nvPr>
        </p:nvSpPr>
        <p:spPr>
          <a:xfrm>
            <a:off x="913775" y="618517"/>
            <a:ext cx="10364451" cy="807947"/>
          </a:xfrm>
        </p:spPr>
        <p:txBody>
          <a:bodyPr>
            <a:normAutofit fontScale="90000"/>
          </a:bodyPr>
          <a:lstStyle/>
          <a:p>
            <a:r>
              <a:rPr lang="en-US" cap="none" dirty="0"/>
              <a:t>Build A Model With Good Accuracy To Predict Which User Would Click On The Advertisement</a:t>
            </a:r>
          </a:p>
        </p:txBody>
      </p:sp>
      <p:sp>
        <p:nvSpPr>
          <p:cNvPr id="5" name="Text Placeholder 4">
            <a:extLst>
              <a:ext uri="{FF2B5EF4-FFF2-40B4-BE49-F238E27FC236}">
                <a16:creationId xmlns:a16="http://schemas.microsoft.com/office/drawing/2014/main" id="{F960AE8C-F775-BB05-97E6-F1DDBF43575E}"/>
              </a:ext>
            </a:extLst>
          </p:cNvPr>
          <p:cNvSpPr>
            <a:spLocks noGrp="1"/>
          </p:cNvSpPr>
          <p:nvPr>
            <p:ph type="body" sz="quarter" idx="3"/>
          </p:nvPr>
        </p:nvSpPr>
        <p:spPr>
          <a:xfrm>
            <a:off x="913775" y="1585861"/>
            <a:ext cx="4881804" cy="478699"/>
          </a:xfrm>
        </p:spPr>
        <p:txBody>
          <a:bodyPr/>
          <a:lstStyle/>
          <a:p>
            <a:r>
              <a:rPr lang="en-US" dirty="0"/>
              <a:t>Random Forest</a:t>
            </a:r>
          </a:p>
        </p:txBody>
      </p:sp>
      <p:pic>
        <p:nvPicPr>
          <p:cNvPr id="20" name="Picture 19">
            <a:extLst>
              <a:ext uri="{FF2B5EF4-FFF2-40B4-BE49-F238E27FC236}">
                <a16:creationId xmlns:a16="http://schemas.microsoft.com/office/drawing/2014/main" id="{1E7BA1C3-92DB-E67A-BF72-7C730597F74E}"/>
              </a:ext>
            </a:extLst>
          </p:cNvPr>
          <p:cNvPicPr>
            <a:picLocks noChangeAspect="1"/>
          </p:cNvPicPr>
          <p:nvPr/>
        </p:nvPicPr>
        <p:blipFill>
          <a:blip r:embed="rId3"/>
          <a:stretch>
            <a:fillRect/>
          </a:stretch>
        </p:blipFill>
        <p:spPr>
          <a:xfrm>
            <a:off x="913775" y="2138089"/>
            <a:ext cx="3359323" cy="4076910"/>
          </a:xfrm>
          <a:prstGeom prst="rect">
            <a:avLst/>
          </a:prstGeom>
        </p:spPr>
      </p:pic>
      <p:pic>
        <p:nvPicPr>
          <p:cNvPr id="25" name="Picture 24">
            <a:extLst>
              <a:ext uri="{FF2B5EF4-FFF2-40B4-BE49-F238E27FC236}">
                <a16:creationId xmlns:a16="http://schemas.microsoft.com/office/drawing/2014/main" id="{E2D31F14-8A3D-AD79-2803-F8C12B6F8C89}"/>
              </a:ext>
            </a:extLst>
          </p:cNvPr>
          <p:cNvPicPr>
            <a:picLocks noChangeAspect="1"/>
          </p:cNvPicPr>
          <p:nvPr/>
        </p:nvPicPr>
        <p:blipFill>
          <a:blip r:embed="rId4"/>
          <a:stretch>
            <a:fillRect/>
          </a:stretch>
        </p:blipFill>
        <p:spPr>
          <a:xfrm>
            <a:off x="5024509" y="2138089"/>
            <a:ext cx="6253716" cy="4076910"/>
          </a:xfrm>
          <a:prstGeom prst="rect">
            <a:avLst/>
          </a:prstGeom>
        </p:spPr>
      </p:pic>
    </p:spTree>
    <p:extLst>
      <p:ext uri="{BB962C8B-B14F-4D97-AF65-F5344CB8AC3E}">
        <p14:creationId xmlns:p14="http://schemas.microsoft.com/office/powerpoint/2010/main" val="3474892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5E2FD-F69D-FEAE-B569-BCF9C62D151F}"/>
              </a:ext>
            </a:extLst>
          </p:cNvPr>
          <p:cNvSpPr>
            <a:spLocks noGrp="1"/>
          </p:cNvSpPr>
          <p:nvPr>
            <p:ph type="title"/>
          </p:nvPr>
        </p:nvSpPr>
        <p:spPr>
          <a:xfrm>
            <a:off x="913775" y="618517"/>
            <a:ext cx="10364451" cy="841793"/>
          </a:xfrm>
        </p:spPr>
        <p:txBody>
          <a:bodyPr/>
          <a:lstStyle/>
          <a:p>
            <a:r>
              <a:rPr lang="en-US" dirty="0"/>
              <a:t>Conclusion</a:t>
            </a:r>
          </a:p>
        </p:txBody>
      </p:sp>
      <p:sp>
        <p:nvSpPr>
          <p:cNvPr id="11" name="TextBox 10">
            <a:extLst>
              <a:ext uri="{FF2B5EF4-FFF2-40B4-BE49-F238E27FC236}">
                <a16:creationId xmlns:a16="http://schemas.microsoft.com/office/drawing/2014/main" id="{F614C73A-5A3A-36E6-703A-96E9D7265395}"/>
              </a:ext>
            </a:extLst>
          </p:cNvPr>
          <p:cNvSpPr txBox="1"/>
          <p:nvPr/>
        </p:nvSpPr>
        <p:spPr>
          <a:xfrm>
            <a:off x="913775" y="1715168"/>
            <a:ext cx="10364451" cy="4524315"/>
          </a:xfrm>
          <a:prstGeom prst="rect">
            <a:avLst/>
          </a:prstGeom>
          <a:noFill/>
        </p:spPr>
        <p:txBody>
          <a:bodyPr wrap="square">
            <a:spAutoFit/>
          </a:bodyPr>
          <a:lstStyle/>
          <a:p>
            <a:r>
              <a:rPr lang="en-US" b="1" dirty="0"/>
              <a:t>Influence of Daily Time Spent: </a:t>
            </a:r>
            <a:r>
              <a:rPr lang="en-US" dirty="0"/>
              <a:t>The amount of daily time users spend on the site significantly impacts whether they click on an ad.</a:t>
            </a:r>
          </a:p>
          <a:p>
            <a:endParaRPr lang="en-US" dirty="0"/>
          </a:p>
          <a:p>
            <a:r>
              <a:rPr lang="en-US" b="1" dirty="0"/>
              <a:t>Mean Income and Ad Clicks: </a:t>
            </a:r>
            <a:r>
              <a:rPr lang="en-US" dirty="0"/>
              <a:t>There is a significant difference in area income between users who click on ads and those who do not.</a:t>
            </a:r>
          </a:p>
          <a:p>
            <a:endParaRPr lang="en-US" dirty="0"/>
          </a:p>
          <a:p>
            <a:r>
              <a:rPr lang="en-US" b="1" dirty="0"/>
              <a:t>Timing of Ad Clicks: </a:t>
            </a:r>
            <a:r>
              <a:rPr lang="en-US" dirty="0"/>
              <a:t>Users tend to click on ads most frequently in the morning and evening hours.</a:t>
            </a:r>
          </a:p>
          <a:p>
            <a:endParaRPr lang="en-US" dirty="0"/>
          </a:p>
          <a:p>
            <a:r>
              <a:rPr lang="en-US" b="1" dirty="0"/>
              <a:t>Model Performance: </a:t>
            </a:r>
            <a:r>
              <a:rPr lang="en-US" dirty="0"/>
              <a:t>Logistic regression, decision tree, and random forest models all achieve high accuracy in predicting ad clicks, with Logistic regression performing particularly well.</a:t>
            </a:r>
          </a:p>
          <a:p>
            <a:endParaRPr lang="en-US" b="1" dirty="0"/>
          </a:p>
          <a:p>
            <a:r>
              <a:rPr lang="en-US" b="1" dirty="0"/>
              <a:t>Feature Importance: </a:t>
            </a:r>
            <a:r>
              <a:rPr lang="en-US" dirty="0"/>
              <a:t>Daily internet usage and daily time spent on the site are key features in predicting ad clicks, as highlighted by decision tree and random forest models.</a:t>
            </a:r>
          </a:p>
          <a:p>
            <a:endParaRPr lang="en-US" dirty="0"/>
          </a:p>
          <a:p>
            <a:r>
              <a:rPr lang="en-US" b="1" dirty="0"/>
              <a:t>Future Directions: </a:t>
            </a:r>
            <a:r>
              <a:rPr lang="en-US" dirty="0"/>
              <a:t>Further investigation into user behavior and its impact on ad interaction can lead to more targeted marketing strategies.</a:t>
            </a:r>
          </a:p>
        </p:txBody>
      </p:sp>
    </p:spTree>
    <p:extLst>
      <p:ext uri="{BB962C8B-B14F-4D97-AF65-F5344CB8AC3E}">
        <p14:creationId xmlns:p14="http://schemas.microsoft.com/office/powerpoint/2010/main" val="2209075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CA83521-FFD6-DEAD-F3F1-897377A20625}"/>
              </a:ext>
            </a:extLst>
          </p:cNvPr>
          <p:cNvSpPr txBox="1">
            <a:spLocks/>
          </p:cNvSpPr>
          <p:nvPr/>
        </p:nvSpPr>
        <p:spPr>
          <a:xfrm>
            <a:off x="913775" y="618517"/>
            <a:ext cx="10364451" cy="12194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n-US" dirty="0"/>
              <a:t>Background</a:t>
            </a:r>
          </a:p>
        </p:txBody>
      </p:sp>
      <p:graphicFrame>
        <p:nvGraphicFramePr>
          <p:cNvPr id="7" name="Content Placeholder 2">
            <a:extLst>
              <a:ext uri="{FF2B5EF4-FFF2-40B4-BE49-F238E27FC236}">
                <a16:creationId xmlns:a16="http://schemas.microsoft.com/office/drawing/2014/main" id="{E18923FF-6CED-0419-BD3E-68022DEF336D}"/>
              </a:ext>
            </a:extLst>
          </p:cNvPr>
          <p:cNvGraphicFramePr>
            <a:graphicFrameLocks/>
          </p:cNvGraphicFramePr>
          <p:nvPr>
            <p:extLst>
              <p:ext uri="{D42A27DB-BD31-4B8C-83A1-F6EECF244321}">
                <p14:modId xmlns:p14="http://schemas.microsoft.com/office/powerpoint/2010/main" val="3167291439"/>
              </p:ext>
            </p:extLst>
          </p:nvPr>
        </p:nvGraphicFramePr>
        <p:xfrm>
          <a:off x="915026" y="2111851"/>
          <a:ext cx="10363200" cy="30290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27385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C08B58CE-A486-4D86-A04C-CEBEC0C6E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2">
            <a:extLst>
              <a:ext uri="{FF2B5EF4-FFF2-40B4-BE49-F238E27FC236}">
                <a16:creationId xmlns:a16="http://schemas.microsoft.com/office/drawing/2014/main" id="{7EF397AE-0609-4FFB-A98F-ECD05F0EF2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Graph on document with pen">
            <a:extLst>
              <a:ext uri="{FF2B5EF4-FFF2-40B4-BE49-F238E27FC236}">
                <a16:creationId xmlns:a16="http://schemas.microsoft.com/office/drawing/2014/main" id="{0600EBC9-0507-DAEB-8C7E-D48551D4819F}"/>
              </a:ext>
            </a:extLst>
          </p:cNvPr>
          <p:cNvPicPr>
            <a:picLocks noChangeAspect="1"/>
          </p:cNvPicPr>
          <p:nvPr/>
        </p:nvPicPr>
        <p:blipFill rotWithShape="1">
          <a:blip r:embed="rId4">
            <a:duotone>
              <a:schemeClr val="bg2">
                <a:shade val="45000"/>
                <a:satMod val="135000"/>
              </a:schemeClr>
              <a:prstClr val="white"/>
            </a:duotone>
            <a:alphaModFix amt="25000"/>
          </a:blip>
          <a:srcRect t="1415" b="14315"/>
          <a:stretch/>
        </p:blipFill>
        <p:spPr>
          <a:xfrm>
            <a:off x="20" y="10"/>
            <a:ext cx="12191980" cy="6857990"/>
          </a:xfrm>
          <a:prstGeom prst="rect">
            <a:avLst/>
          </a:prstGeom>
        </p:spPr>
      </p:pic>
      <p:pic>
        <p:nvPicPr>
          <p:cNvPr id="44" name="Picture 43">
            <a:extLst>
              <a:ext uri="{FF2B5EF4-FFF2-40B4-BE49-F238E27FC236}">
                <a16:creationId xmlns:a16="http://schemas.microsoft.com/office/drawing/2014/main" id="{FF0509A6-53B5-44A9-B59C-1D9C4DD3C2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43538C5-DEDB-3715-7A92-D057E5405205}"/>
              </a:ext>
            </a:extLst>
          </p:cNvPr>
          <p:cNvSpPr>
            <a:spLocks noGrp="1"/>
          </p:cNvSpPr>
          <p:nvPr>
            <p:ph type="title"/>
          </p:nvPr>
        </p:nvSpPr>
        <p:spPr>
          <a:xfrm>
            <a:off x="914400" y="314918"/>
            <a:ext cx="10364451" cy="1596177"/>
          </a:xfrm>
        </p:spPr>
        <p:txBody>
          <a:bodyPr>
            <a:normAutofit/>
          </a:bodyPr>
          <a:lstStyle/>
          <a:p>
            <a:r>
              <a:rPr lang="en-US" dirty="0"/>
              <a:t>Description of the Data</a:t>
            </a:r>
          </a:p>
        </p:txBody>
      </p:sp>
      <p:sp>
        <p:nvSpPr>
          <p:cNvPr id="3" name="Content Placeholder 2">
            <a:extLst>
              <a:ext uri="{FF2B5EF4-FFF2-40B4-BE49-F238E27FC236}">
                <a16:creationId xmlns:a16="http://schemas.microsoft.com/office/drawing/2014/main" id="{B97FDE53-F103-7EFD-A550-3F17DE26DFB3}"/>
              </a:ext>
            </a:extLst>
          </p:cNvPr>
          <p:cNvSpPr>
            <a:spLocks noGrp="1"/>
          </p:cNvSpPr>
          <p:nvPr>
            <p:ph idx="1"/>
          </p:nvPr>
        </p:nvSpPr>
        <p:spPr>
          <a:xfrm>
            <a:off x="813816" y="1591056"/>
            <a:ext cx="10463784" cy="4818888"/>
          </a:xfrm>
        </p:spPr>
        <p:txBody>
          <a:bodyPr>
            <a:normAutofit/>
          </a:bodyPr>
          <a:lstStyle/>
          <a:p>
            <a:pPr>
              <a:lnSpc>
                <a:spcPct val="110000"/>
              </a:lnSpc>
            </a:pPr>
            <a:r>
              <a:rPr lang="en-US" sz="1600" b="0" i="0" cap="none" dirty="0">
                <a:effectLst/>
                <a:latin typeface="Söhne"/>
              </a:rPr>
              <a:t>Overview of dataset</a:t>
            </a:r>
          </a:p>
          <a:p>
            <a:pPr marL="742950" lvl="1" indent="-285750">
              <a:lnSpc>
                <a:spcPct val="110000"/>
              </a:lnSpc>
              <a:buFont typeface="Arial" panose="020B0604020202020204" pitchFamily="34" charset="0"/>
              <a:buChar char="•"/>
            </a:pPr>
            <a:r>
              <a:rPr lang="en-US" sz="1600" b="0" i="0" cap="none" dirty="0">
                <a:effectLst/>
                <a:latin typeface="source-serif-pro"/>
              </a:rPr>
              <a:t>The dataset “advertisement” was obtained from </a:t>
            </a:r>
            <a:r>
              <a:rPr lang="en-US" sz="1600" b="0" i="0" cap="none" dirty="0" err="1">
                <a:effectLst/>
                <a:latin typeface="source-serif-pro"/>
              </a:rPr>
              <a:t>kaggle</a:t>
            </a:r>
            <a:endParaRPr lang="en-US" sz="1600" b="0" i="0" cap="none" dirty="0">
              <a:effectLst/>
              <a:latin typeface="source-serif-pro"/>
            </a:endParaRPr>
          </a:p>
          <a:p>
            <a:pPr marL="742950" lvl="1" indent="-285750">
              <a:lnSpc>
                <a:spcPct val="110000"/>
              </a:lnSpc>
            </a:pPr>
            <a:r>
              <a:rPr lang="en-US" sz="1600" b="0" i="0" cap="none" dirty="0">
                <a:effectLst/>
                <a:latin typeface="Söhne"/>
              </a:rPr>
              <a:t>The dataset contains information from a marketing agency about user interactions with online ads.</a:t>
            </a:r>
          </a:p>
          <a:p>
            <a:pPr>
              <a:lnSpc>
                <a:spcPct val="110000"/>
              </a:lnSpc>
              <a:buFont typeface="Arial" panose="020B0604020202020204" pitchFamily="34" charset="0"/>
              <a:buChar char="•"/>
            </a:pPr>
            <a:r>
              <a:rPr lang="en-US" sz="1600" b="0" i="0" cap="none" dirty="0">
                <a:effectLst/>
                <a:latin typeface="Söhne"/>
              </a:rPr>
              <a:t>Key variables</a:t>
            </a:r>
          </a:p>
          <a:p>
            <a:pPr marL="742950" lvl="1" indent="-285750">
              <a:lnSpc>
                <a:spcPct val="110000"/>
              </a:lnSpc>
              <a:buFont typeface="Arial" panose="020B0604020202020204" pitchFamily="34" charset="0"/>
              <a:buChar char="•"/>
            </a:pPr>
            <a:r>
              <a:rPr lang="en-US" sz="1600" b="0" i="0" cap="none" dirty="0">
                <a:effectLst/>
                <a:latin typeface="Söhne"/>
              </a:rPr>
              <a:t>Daily time spent on site: average time spent by users on the website.</a:t>
            </a:r>
          </a:p>
          <a:p>
            <a:pPr marL="742950" lvl="1" indent="-285750">
              <a:lnSpc>
                <a:spcPct val="110000"/>
              </a:lnSpc>
              <a:buFont typeface="Arial" panose="020B0604020202020204" pitchFamily="34" charset="0"/>
              <a:buChar char="•"/>
            </a:pPr>
            <a:r>
              <a:rPr lang="en-US" sz="1600" b="0" i="0" cap="none" dirty="0">
                <a:effectLst/>
                <a:latin typeface="Söhne"/>
              </a:rPr>
              <a:t>Age: age of the user interacting with the ad.</a:t>
            </a:r>
          </a:p>
          <a:p>
            <a:pPr marL="742950" lvl="1" indent="-285750">
              <a:lnSpc>
                <a:spcPct val="110000"/>
              </a:lnSpc>
              <a:buFont typeface="Arial" panose="020B0604020202020204" pitchFamily="34" charset="0"/>
              <a:buChar char="•"/>
            </a:pPr>
            <a:r>
              <a:rPr lang="en-US" sz="1600" b="0" i="0" cap="none" dirty="0">
                <a:effectLst/>
                <a:latin typeface="Söhne"/>
              </a:rPr>
              <a:t>Area income: average income of the area where the user resides.</a:t>
            </a:r>
          </a:p>
          <a:p>
            <a:pPr marL="742950" lvl="1" indent="-285750">
              <a:lnSpc>
                <a:spcPct val="110000"/>
              </a:lnSpc>
              <a:buFont typeface="Arial" panose="020B0604020202020204" pitchFamily="34" charset="0"/>
              <a:buChar char="•"/>
            </a:pPr>
            <a:r>
              <a:rPr lang="en-US" sz="1600" b="0" i="0" cap="none" dirty="0">
                <a:effectLst/>
                <a:latin typeface="Söhne"/>
              </a:rPr>
              <a:t>Daily internet usage: amount of time spent by the user on the internet daily.</a:t>
            </a:r>
          </a:p>
          <a:p>
            <a:pPr marL="742950" lvl="1" indent="-285750">
              <a:lnSpc>
                <a:spcPct val="110000"/>
              </a:lnSpc>
              <a:buFont typeface="Arial" panose="020B0604020202020204" pitchFamily="34" charset="0"/>
              <a:buChar char="•"/>
            </a:pPr>
            <a:r>
              <a:rPr lang="en-US" sz="1600" b="0" i="0" cap="none" dirty="0">
                <a:effectLst/>
                <a:latin typeface="Söhne"/>
              </a:rPr>
              <a:t>Ad topic line: title or description of the ad.</a:t>
            </a:r>
          </a:p>
          <a:p>
            <a:pPr marL="742950" lvl="1" indent="-285750">
              <a:lnSpc>
                <a:spcPct val="110000"/>
              </a:lnSpc>
              <a:buFont typeface="Arial" panose="020B0604020202020204" pitchFamily="34" charset="0"/>
              <a:buChar char="•"/>
            </a:pPr>
            <a:r>
              <a:rPr lang="en-US" sz="1600" b="0" i="0" cap="none" dirty="0">
                <a:effectLst/>
                <a:latin typeface="Söhne"/>
              </a:rPr>
              <a:t>City: city of residence of the user.</a:t>
            </a:r>
          </a:p>
          <a:p>
            <a:pPr marL="742950" lvl="1" indent="-285750">
              <a:lnSpc>
                <a:spcPct val="110000"/>
              </a:lnSpc>
              <a:buFont typeface="Arial" panose="020B0604020202020204" pitchFamily="34" charset="0"/>
              <a:buChar char="•"/>
            </a:pPr>
            <a:r>
              <a:rPr lang="en-US" sz="1600" b="0" i="0" cap="none" dirty="0">
                <a:effectLst/>
                <a:latin typeface="Söhne"/>
              </a:rPr>
              <a:t>Male: binary variable indicating gender (1 for male, 0 for female).</a:t>
            </a:r>
          </a:p>
          <a:p>
            <a:pPr marL="742950" lvl="1" indent="-285750">
              <a:lnSpc>
                <a:spcPct val="110000"/>
              </a:lnSpc>
              <a:buFont typeface="Arial" panose="020B0604020202020204" pitchFamily="34" charset="0"/>
              <a:buChar char="•"/>
            </a:pPr>
            <a:r>
              <a:rPr lang="en-US" sz="1600" b="0" i="0" cap="none" dirty="0">
                <a:effectLst/>
                <a:latin typeface="Söhne"/>
              </a:rPr>
              <a:t>Country: country of residence of the user.</a:t>
            </a:r>
          </a:p>
          <a:p>
            <a:pPr marL="742950" lvl="1" indent="-285750">
              <a:lnSpc>
                <a:spcPct val="110000"/>
              </a:lnSpc>
              <a:buFont typeface="Arial" panose="020B0604020202020204" pitchFamily="34" charset="0"/>
              <a:buChar char="•"/>
            </a:pPr>
            <a:r>
              <a:rPr lang="en-US" sz="1600" b="0" i="0" cap="none" dirty="0">
                <a:effectLst/>
                <a:latin typeface="Söhne"/>
              </a:rPr>
              <a:t>Timestamp: date and time when the ad interaction occurred.</a:t>
            </a:r>
          </a:p>
          <a:p>
            <a:pPr marL="742950" lvl="1" indent="-285750">
              <a:lnSpc>
                <a:spcPct val="110000"/>
              </a:lnSpc>
              <a:buFont typeface="Arial" panose="020B0604020202020204" pitchFamily="34" charset="0"/>
              <a:buChar char="•"/>
            </a:pPr>
            <a:r>
              <a:rPr lang="en-US" sz="1600" b="0" i="0" cap="none" dirty="0">
                <a:effectLst/>
                <a:latin typeface="Söhne"/>
              </a:rPr>
              <a:t>Clicked on ad: binary variable indicating if the user clicked on the ad (1 for clicked, 0 for not clicked).</a:t>
            </a:r>
          </a:p>
          <a:p>
            <a:pPr>
              <a:lnSpc>
                <a:spcPct val="110000"/>
              </a:lnSpc>
            </a:pPr>
            <a:endParaRPr lang="en-US" sz="900" dirty="0"/>
          </a:p>
        </p:txBody>
      </p:sp>
    </p:spTree>
    <p:extLst>
      <p:ext uri="{BB962C8B-B14F-4D97-AF65-F5344CB8AC3E}">
        <p14:creationId xmlns:p14="http://schemas.microsoft.com/office/powerpoint/2010/main" val="4045313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08B58CE-A486-4D86-A04C-CEBEC0C6E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2">
            <a:extLst>
              <a:ext uri="{FF2B5EF4-FFF2-40B4-BE49-F238E27FC236}">
                <a16:creationId xmlns:a16="http://schemas.microsoft.com/office/drawing/2014/main" id="{7EF397AE-0609-4FFB-A98F-ECD05F0EF2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Graph on document with pen">
            <a:extLst>
              <a:ext uri="{FF2B5EF4-FFF2-40B4-BE49-F238E27FC236}">
                <a16:creationId xmlns:a16="http://schemas.microsoft.com/office/drawing/2014/main" id="{CDEC4764-FA0D-A5AE-11D1-5C83B47D3353}"/>
              </a:ext>
            </a:extLst>
          </p:cNvPr>
          <p:cNvPicPr>
            <a:picLocks noChangeAspect="1"/>
          </p:cNvPicPr>
          <p:nvPr/>
        </p:nvPicPr>
        <p:blipFill rotWithShape="1">
          <a:blip r:embed="rId4">
            <a:duotone>
              <a:schemeClr val="bg2">
                <a:shade val="45000"/>
                <a:satMod val="135000"/>
              </a:schemeClr>
              <a:prstClr val="white"/>
            </a:duotone>
            <a:alphaModFix amt="25000"/>
          </a:blip>
          <a:srcRect t="1415" b="14315"/>
          <a:stretch/>
        </p:blipFill>
        <p:spPr>
          <a:xfrm>
            <a:off x="20" y="10"/>
            <a:ext cx="12191980" cy="6857990"/>
          </a:xfrm>
          <a:prstGeom prst="rect">
            <a:avLst/>
          </a:prstGeom>
        </p:spPr>
      </p:pic>
      <p:pic>
        <p:nvPicPr>
          <p:cNvPr id="22" name="Picture 21">
            <a:extLst>
              <a:ext uri="{FF2B5EF4-FFF2-40B4-BE49-F238E27FC236}">
                <a16:creationId xmlns:a16="http://schemas.microsoft.com/office/drawing/2014/main" id="{FF0509A6-53B5-44A9-B59C-1D9C4DD3C2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BC26DEE-07F8-923B-416E-1584793FF057}"/>
              </a:ext>
            </a:extLst>
          </p:cNvPr>
          <p:cNvSpPr>
            <a:spLocks noGrp="1"/>
          </p:cNvSpPr>
          <p:nvPr>
            <p:ph type="title"/>
          </p:nvPr>
        </p:nvSpPr>
        <p:spPr>
          <a:xfrm>
            <a:off x="913775" y="618517"/>
            <a:ext cx="10364451" cy="1596177"/>
          </a:xfrm>
        </p:spPr>
        <p:txBody>
          <a:bodyPr>
            <a:normAutofit/>
          </a:bodyPr>
          <a:lstStyle/>
          <a:p>
            <a:r>
              <a:rPr lang="en-US" dirty="0"/>
              <a:t>Proposed Analysis</a:t>
            </a:r>
          </a:p>
        </p:txBody>
      </p:sp>
      <p:sp>
        <p:nvSpPr>
          <p:cNvPr id="3" name="Content Placeholder 2">
            <a:extLst>
              <a:ext uri="{FF2B5EF4-FFF2-40B4-BE49-F238E27FC236}">
                <a16:creationId xmlns:a16="http://schemas.microsoft.com/office/drawing/2014/main" id="{020AE6A5-841C-4F46-9E8C-9EA33DD0E025}"/>
              </a:ext>
            </a:extLst>
          </p:cNvPr>
          <p:cNvSpPr>
            <a:spLocks noGrp="1"/>
          </p:cNvSpPr>
          <p:nvPr>
            <p:ph idx="1"/>
          </p:nvPr>
        </p:nvSpPr>
        <p:spPr>
          <a:xfrm>
            <a:off x="913774" y="2367092"/>
            <a:ext cx="10363826" cy="3424107"/>
          </a:xfrm>
        </p:spPr>
        <p:txBody>
          <a:bodyPr>
            <a:normAutofit/>
          </a:bodyPr>
          <a:lstStyle/>
          <a:p>
            <a:pPr marL="0" marR="0" indent="0">
              <a:lnSpc>
                <a:spcPct val="110000"/>
              </a:lnSpc>
              <a:spcBef>
                <a:spcPts val="0"/>
              </a:spcBef>
              <a:spcAft>
                <a:spcPts val="0"/>
              </a:spcAft>
              <a:buNone/>
            </a:pPr>
            <a:r>
              <a:rPr lang="en-US" sz="1600" kern="0" cap="none" dirty="0">
                <a:effectLst/>
                <a:latin typeface="Calibri" panose="020F0502020204030204" pitchFamily="34" charset="0"/>
                <a:ea typeface="Aptos" panose="020B0004020202020204" pitchFamily="34" charset="0"/>
                <a:cs typeface="Times New Roman" panose="02020603050405020304" pitchFamily="18" charset="0"/>
              </a:rPr>
              <a:t>Here are the few analysis that I will be focusing on:</a:t>
            </a:r>
          </a:p>
          <a:p>
            <a:pPr marL="0" marR="0" indent="0">
              <a:lnSpc>
                <a:spcPct val="110000"/>
              </a:lnSpc>
              <a:spcBef>
                <a:spcPts val="0"/>
              </a:spcBef>
              <a:spcAft>
                <a:spcPts val="0"/>
              </a:spcAft>
              <a:buNone/>
            </a:pPr>
            <a:endParaRPr lang="en-US" sz="1600" kern="100" cap="none"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0000"/>
              </a:lnSpc>
              <a:spcBef>
                <a:spcPts val="0"/>
              </a:spcBef>
              <a:spcAft>
                <a:spcPts val="0"/>
              </a:spcAft>
              <a:buFont typeface="+mj-lt"/>
              <a:buAutoNum type="arabicPeriod"/>
            </a:pPr>
            <a:r>
              <a:rPr lang="en-US" sz="1600" kern="0" cap="none" dirty="0">
                <a:effectLst/>
                <a:latin typeface="Calibri" panose="020F0502020204030204" pitchFamily="34" charset="0"/>
                <a:ea typeface="Aptos" panose="020B0004020202020204" pitchFamily="34" charset="0"/>
                <a:cs typeface="Times New Roman" panose="02020603050405020304" pitchFamily="18" charset="0"/>
              </a:rPr>
              <a:t>Build a model with good accuracy to predict which user would click on the advertisement.</a:t>
            </a:r>
            <a:endParaRPr lang="en-US" sz="1600" kern="100" cap="none"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0000"/>
              </a:lnSpc>
              <a:spcBef>
                <a:spcPts val="0"/>
              </a:spcBef>
              <a:spcAft>
                <a:spcPts val="0"/>
              </a:spcAft>
              <a:buFont typeface="+mj-lt"/>
              <a:buAutoNum type="arabicPeriod"/>
            </a:pPr>
            <a:r>
              <a:rPr lang="en-US" sz="1600" kern="0" cap="none" dirty="0">
                <a:effectLst/>
                <a:latin typeface="Calibri" panose="020F0502020204030204" pitchFamily="34" charset="0"/>
                <a:ea typeface="Aptos" panose="020B0004020202020204" pitchFamily="34" charset="0"/>
                <a:cs typeface="Times New Roman" panose="02020603050405020304" pitchFamily="18" charset="0"/>
              </a:rPr>
              <a:t>I would like to see if there is any correlation with time spent on the site and 'clicked on ad'.</a:t>
            </a:r>
            <a:endParaRPr lang="en-US" sz="1600" kern="100" cap="none"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0000"/>
              </a:lnSpc>
              <a:spcBef>
                <a:spcPts val="0"/>
              </a:spcBef>
              <a:spcAft>
                <a:spcPts val="0"/>
              </a:spcAft>
              <a:buFont typeface="+mj-lt"/>
              <a:buAutoNum type="arabicPeriod"/>
            </a:pPr>
            <a:r>
              <a:rPr lang="en-US" sz="1600" kern="0" cap="none" dirty="0">
                <a:effectLst/>
                <a:latin typeface="Calibri" panose="020F0502020204030204" pitchFamily="34" charset="0"/>
                <a:ea typeface="Aptos" panose="020B0004020202020204" pitchFamily="34" charset="0"/>
                <a:cs typeface="Times New Roman" panose="02020603050405020304" pitchFamily="18" charset="0"/>
              </a:rPr>
              <a:t>What is the average time spent on the site daily and average area income of users who click on the ad.</a:t>
            </a:r>
            <a:endParaRPr lang="en-US" sz="1600" kern="100" cap="none"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0000"/>
              </a:lnSpc>
              <a:spcBef>
                <a:spcPts val="0"/>
              </a:spcBef>
              <a:spcAft>
                <a:spcPts val="0"/>
              </a:spcAft>
              <a:buFont typeface="+mj-lt"/>
              <a:buAutoNum type="arabicPeriod"/>
            </a:pPr>
            <a:r>
              <a:rPr lang="en-US" sz="1600" kern="0" cap="none" dirty="0">
                <a:effectLst/>
                <a:latin typeface="Calibri" panose="020F0502020204030204" pitchFamily="34" charset="0"/>
                <a:ea typeface="Aptos" panose="020B0004020202020204" pitchFamily="34" charset="0"/>
                <a:cs typeface="Times New Roman" panose="02020603050405020304" pitchFamily="18" charset="0"/>
              </a:rPr>
              <a:t>I would like to investigate if mean income changes with click on the ad. </a:t>
            </a:r>
            <a:endParaRPr lang="en-US" sz="1600" kern="100" cap="none"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0000"/>
              </a:lnSpc>
              <a:spcBef>
                <a:spcPts val="0"/>
              </a:spcBef>
              <a:spcAft>
                <a:spcPts val="0"/>
              </a:spcAft>
              <a:buFont typeface="+mj-lt"/>
              <a:buAutoNum type="arabicPeriod"/>
            </a:pPr>
            <a:r>
              <a:rPr lang="en-US" sz="1600" kern="0" cap="none" dirty="0">
                <a:effectLst/>
                <a:latin typeface="Calibri" panose="020F0502020204030204" pitchFamily="34" charset="0"/>
                <a:ea typeface="Aptos" panose="020B0004020202020204" pitchFamily="34" charset="0"/>
                <a:cs typeface="Times New Roman" panose="02020603050405020304" pitchFamily="18" charset="0"/>
              </a:rPr>
              <a:t>I will check if total daily internet use and time spent by users on the site are related to each other in some way. </a:t>
            </a:r>
            <a:endParaRPr lang="en-US" sz="1600" kern="100" cap="none"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0000"/>
              </a:lnSpc>
              <a:spcBef>
                <a:spcPts val="0"/>
              </a:spcBef>
              <a:spcAft>
                <a:spcPts val="0"/>
              </a:spcAft>
              <a:buFont typeface="+mj-lt"/>
              <a:buAutoNum type="arabicPeriod"/>
            </a:pPr>
            <a:r>
              <a:rPr lang="en-US" sz="1600" kern="0" cap="none" dirty="0">
                <a:effectLst/>
                <a:latin typeface="Calibri" panose="020F0502020204030204" pitchFamily="34" charset="0"/>
                <a:ea typeface="Aptos" panose="020B0004020202020204" pitchFamily="34" charset="0"/>
                <a:cs typeface="Times New Roman" panose="02020603050405020304" pitchFamily="18" charset="0"/>
              </a:rPr>
              <a:t>What are the general characteristics of the users who click on the ad.</a:t>
            </a:r>
            <a:endParaRPr lang="en-US" sz="1600" kern="100" cap="none"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0000"/>
              </a:lnSpc>
              <a:spcBef>
                <a:spcPts val="0"/>
              </a:spcBef>
              <a:spcAft>
                <a:spcPts val="0"/>
              </a:spcAft>
              <a:buFont typeface="+mj-lt"/>
              <a:buAutoNum type="arabicPeriod"/>
            </a:pPr>
            <a:r>
              <a:rPr lang="en-US" sz="1600" kern="0" cap="none" dirty="0">
                <a:effectLst/>
                <a:latin typeface="Calibri" panose="020F0502020204030204" pitchFamily="34" charset="0"/>
                <a:ea typeface="Aptos" panose="020B0004020202020204" pitchFamily="34" charset="0"/>
                <a:cs typeface="Times New Roman" panose="02020603050405020304" pitchFamily="18" charset="0"/>
              </a:rPr>
              <a:t>Which day, which month, which date do users usually click on the ad. </a:t>
            </a:r>
            <a:endParaRPr lang="en-US" sz="1600" kern="100" cap="none"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0000"/>
              </a:lnSpc>
              <a:spcBef>
                <a:spcPts val="0"/>
              </a:spcBef>
              <a:spcAft>
                <a:spcPts val="0"/>
              </a:spcAft>
              <a:buFont typeface="+mj-lt"/>
              <a:buAutoNum type="arabicPeriod"/>
            </a:pPr>
            <a:r>
              <a:rPr lang="en-US" sz="1600" kern="0" cap="none" dirty="0">
                <a:effectLst/>
                <a:latin typeface="Calibri" panose="020F0502020204030204" pitchFamily="34" charset="0"/>
                <a:ea typeface="Aptos" panose="020B0004020202020204" pitchFamily="34" charset="0"/>
                <a:cs typeface="Times New Roman" panose="02020603050405020304" pitchFamily="18" charset="0"/>
              </a:rPr>
              <a:t>If we divide the time into morning, afternoon and night, which part of the day do users click on ad?  </a:t>
            </a:r>
            <a:endParaRPr lang="en-US" sz="1600" kern="100" cap="none" dirty="0">
              <a:effectLst/>
              <a:latin typeface="Aptos" panose="020B0004020202020204" pitchFamily="34" charset="0"/>
              <a:ea typeface="Aptos" panose="020B0004020202020204" pitchFamily="34" charset="0"/>
              <a:cs typeface="Times New Roman" panose="02020603050405020304" pitchFamily="18" charset="0"/>
            </a:endParaRPr>
          </a:p>
          <a:p>
            <a:pPr>
              <a:lnSpc>
                <a:spcPct val="110000"/>
              </a:lnSpc>
            </a:pPr>
            <a:endParaRPr lang="en-US" sz="1600" dirty="0"/>
          </a:p>
        </p:txBody>
      </p:sp>
    </p:spTree>
    <p:extLst>
      <p:ext uri="{BB962C8B-B14F-4D97-AF65-F5344CB8AC3E}">
        <p14:creationId xmlns:p14="http://schemas.microsoft.com/office/powerpoint/2010/main" val="3536049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08B58CE-A486-4D86-A04C-CEBEC0C6E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
            <a:extLst>
              <a:ext uri="{FF2B5EF4-FFF2-40B4-BE49-F238E27FC236}">
                <a16:creationId xmlns:a16="http://schemas.microsoft.com/office/drawing/2014/main" id="{7EF397AE-0609-4FFB-A98F-ECD05F0EF2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FF0509A6-53B5-44A9-B59C-1D9C4DD3C2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D647687-158F-2CB9-E6EE-C62EEEB213C7}"/>
              </a:ext>
            </a:extLst>
          </p:cNvPr>
          <p:cNvSpPr>
            <a:spLocks noGrp="1"/>
          </p:cNvSpPr>
          <p:nvPr>
            <p:ph type="title"/>
          </p:nvPr>
        </p:nvSpPr>
        <p:spPr>
          <a:xfrm>
            <a:off x="913775" y="618517"/>
            <a:ext cx="10364451" cy="1596177"/>
          </a:xfrm>
        </p:spPr>
        <p:txBody>
          <a:bodyPr>
            <a:normAutofit/>
          </a:bodyPr>
          <a:lstStyle/>
          <a:p>
            <a:r>
              <a:rPr lang="en-US" dirty="0"/>
              <a:t>Data Cleaning</a:t>
            </a:r>
          </a:p>
        </p:txBody>
      </p:sp>
      <p:sp>
        <p:nvSpPr>
          <p:cNvPr id="3" name="Content Placeholder 2">
            <a:extLst>
              <a:ext uri="{FF2B5EF4-FFF2-40B4-BE49-F238E27FC236}">
                <a16:creationId xmlns:a16="http://schemas.microsoft.com/office/drawing/2014/main" id="{FDBD3ECF-0728-0FFF-1FD9-814A1792E507}"/>
              </a:ext>
            </a:extLst>
          </p:cNvPr>
          <p:cNvSpPr>
            <a:spLocks noGrp="1"/>
          </p:cNvSpPr>
          <p:nvPr>
            <p:ph idx="1"/>
          </p:nvPr>
        </p:nvSpPr>
        <p:spPr>
          <a:xfrm>
            <a:off x="913774" y="2367092"/>
            <a:ext cx="10363826" cy="3424107"/>
          </a:xfrm>
        </p:spPr>
        <p:txBody>
          <a:bodyPr>
            <a:normAutofit/>
          </a:bodyPr>
          <a:lstStyle/>
          <a:p>
            <a:r>
              <a:rPr lang="en-US" cap="none" dirty="0"/>
              <a:t>No empty cells</a:t>
            </a:r>
          </a:p>
          <a:p>
            <a:r>
              <a:rPr lang="en-US" cap="none" dirty="0"/>
              <a:t>Converted the data type of </a:t>
            </a:r>
            <a:r>
              <a:rPr lang="en-US" cap="none" dirty="0" err="1"/>
              <a:t>clicked.On.Ad</a:t>
            </a:r>
            <a:r>
              <a:rPr lang="en-US" cap="none" dirty="0"/>
              <a:t> and male to factor</a:t>
            </a:r>
          </a:p>
          <a:p>
            <a:r>
              <a:rPr lang="en-US" cap="none" dirty="0"/>
              <a:t>Removed character variables </a:t>
            </a:r>
            <a:r>
              <a:rPr lang="en-US" cap="none" dirty="0" err="1"/>
              <a:t>ad.Topic.Line</a:t>
            </a:r>
            <a:r>
              <a:rPr lang="en-US" cap="none" dirty="0"/>
              <a:t>, city, country</a:t>
            </a:r>
          </a:p>
          <a:p>
            <a:r>
              <a:rPr lang="en-US" cap="none" dirty="0"/>
              <a:t>Created </a:t>
            </a:r>
            <a:r>
              <a:rPr lang="en-US" cap="none" dirty="0" err="1"/>
              <a:t>day_of_week</a:t>
            </a:r>
            <a:r>
              <a:rPr lang="en-US" cap="none" dirty="0"/>
              <a:t>, month, date, </a:t>
            </a:r>
            <a:r>
              <a:rPr lang="en-US" cap="none" dirty="0" err="1"/>
              <a:t>hour_of_day</a:t>
            </a:r>
            <a:r>
              <a:rPr lang="en-US" cap="none" dirty="0"/>
              <a:t> from timestamp variable</a:t>
            </a:r>
          </a:p>
          <a:p>
            <a:r>
              <a:rPr lang="en-US" cap="none" dirty="0"/>
              <a:t>Created levels for variables </a:t>
            </a:r>
            <a:r>
              <a:rPr lang="en-US" cap="none" dirty="0" err="1"/>
              <a:t>day_of_week</a:t>
            </a:r>
            <a:r>
              <a:rPr lang="en-US" cap="none" dirty="0"/>
              <a:t> and month</a:t>
            </a:r>
          </a:p>
          <a:p>
            <a:r>
              <a:rPr lang="en-US" cap="none" dirty="0"/>
              <a:t>Deleted the variable timestamp</a:t>
            </a:r>
          </a:p>
          <a:p>
            <a:r>
              <a:rPr lang="en-US" cap="none" dirty="0"/>
              <a:t>Data was split into 80-20 percentage</a:t>
            </a:r>
          </a:p>
          <a:p>
            <a:endParaRPr lang="en-US" dirty="0"/>
          </a:p>
        </p:txBody>
      </p:sp>
      <p:pic>
        <p:nvPicPr>
          <p:cNvPr id="4" name="Picture 3" descr="Graph on document with pen">
            <a:extLst>
              <a:ext uri="{FF2B5EF4-FFF2-40B4-BE49-F238E27FC236}">
                <a16:creationId xmlns:a16="http://schemas.microsoft.com/office/drawing/2014/main" id="{2527EDF4-2B9D-5578-D078-86BC81F911ED}"/>
              </a:ext>
            </a:extLst>
          </p:cNvPr>
          <p:cNvPicPr>
            <a:picLocks noChangeAspect="1"/>
          </p:cNvPicPr>
          <p:nvPr/>
        </p:nvPicPr>
        <p:blipFill rotWithShape="1">
          <a:blip r:embed="rId5">
            <a:duotone>
              <a:schemeClr val="bg2">
                <a:shade val="45000"/>
                <a:satMod val="135000"/>
              </a:schemeClr>
              <a:prstClr val="white"/>
            </a:duotone>
            <a:alphaModFix amt="25000"/>
          </a:blip>
          <a:srcRect t="1415" b="14315"/>
          <a:stretch/>
        </p:blipFill>
        <p:spPr>
          <a:xfrm>
            <a:off x="20" y="-2"/>
            <a:ext cx="12191980" cy="6857990"/>
          </a:xfrm>
          <a:prstGeom prst="rect">
            <a:avLst/>
          </a:prstGeom>
        </p:spPr>
      </p:pic>
    </p:spTree>
    <p:extLst>
      <p:ext uri="{BB962C8B-B14F-4D97-AF65-F5344CB8AC3E}">
        <p14:creationId xmlns:p14="http://schemas.microsoft.com/office/powerpoint/2010/main" val="2200755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61"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1">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63" name="Rectangle 62">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00CA0E-CFE3-BBEE-A252-49B5BA58F5CB}"/>
              </a:ext>
            </a:extLst>
          </p:cNvPr>
          <p:cNvSpPr>
            <a:spLocks noGrp="1"/>
          </p:cNvSpPr>
          <p:nvPr>
            <p:ph type="title"/>
          </p:nvPr>
        </p:nvSpPr>
        <p:spPr>
          <a:xfrm>
            <a:off x="2489218" y="88336"/>
            <a:ext cx="8355566" cy="1013001"/>
          </a:xfrm>
        </p:spPr>
        <p:txBody>
          <a:bodyPr vert="horz" lIns="91440" tIns="45720" rIns="91440" bIns="45720" rtlCol="0" anchor="b">
            <a:normAutofit/>
          </a:bodyPr>
          <a:lstStyle/>
          <a:p>
            <a:r>
              <a:rPr lang="en-US" sz="4800" dirty="0"/>
              <a:t>Exploratory Analysis</a:t>
            </a:r>
          </a:p>
        </p:txBody>
      </p:sp>
      <p:pic>
        <p:nvPicPr>
          <p:cNvPr id="64" name="Picture 63">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55295" t="89389" r="26987" b="24"/>
          <a:stretch/>
        </p:blipFill>
        <p:spPr>
          <a:xfrm flipH="1">
            <a:off x="0" y="-1"/>
            <a:ext cx="2596444" cy="872709"/>
          </a:xfrm>
          <a:prstGeom prst="rect">
            <a:avLst/>
          </a:prstGeom>
        </p:spPr>
      </p:pic>
      <p:pic>
        <p:nvPicPr>
          <p:cNvPr id="65" name="Picture 64">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91927" t="72411" b="13751"/>
          <a:stretch/>
        </p:blipFill>
        <p:spPr>
          <a:xfrm>
            <a:off x="10473994"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pic>
        <p:nvPicPr>
          <p:cNvPr id="5" name="Content Placeholder 4" descr="A screenshot of a computer&#10;&#10;Description automatically generated">
            <a:extLst>
              <a:ext uri="{FF2B5EF4-FFF2-40B4-BE49-F238E27FC236}">
                <a16:creationId xmlns:a16="http://schemas.microsoft.com/office/drawing/2014/main" id="{49D13155-9694-B61E-4E2C-69F24A3C2DD1}"/>
              </a:ext>
            </a:extLst>
          </p:cNvPr>
          <p:cNvPicPr>
            <a:picLocks noGrp="1" noChangeAspect="1"/>
          </p:cNvPicPr>
          <p:nvPr>
            <p:ph idx="1"/>
          </p:nvPr>
        </p:nvPicPr>
        <p:blipFill>
          <a:blip r:embed="rId6"/>
          <a:stretch>
            <a:fillRect/>
          </a:stretch>
        </p:blipFill>
        <p:spPr>
          <a:xfrm>
            <a:off x="6698329" y="1310239"/>
            <a:ext cx="5132324" cy="4516444"/>
          </a:xfrm>
          <a:prstGeom prst="rect">
            <a:avLst/>
          </a:prstGeom>
        </p:spPr>
      </p:pic>
      <p:pic>
        <p:nvPicPr>
          <p:cNvPr id="66" name="Picture 65">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3623" t="43915" r="1" b="18252"/>
          <a:stretch/>
        </p:blipFill>
        <p:spPr>
          <a:xfrm flipH="1">
            <a:off x="0" y="3142319"/>
            <a:ext cx="4605339" cy="3715682"/>
          </a:xfrm>
          <a:prstGeom prst="rect">
            <a:avLst/>
          </a:prstGeom>
        </p:spPr>
      </p:pic>
      <p:pic>
        <p:nvPicPr>
          <p:cNvPr id="3" name="Picture 2" descr="Graph on document with pen">
            <a:extLst>
              <a:ext uri="{FF2B5EF4-FFF2-40B4-BE49-F238E27FC236}">
                <a16:creationId xmlns:a16="http://schemas.microsoft.com/office/drawing/2014/main" id="{E1D671A0-3913-621A-3776-8E3FB0A7A355}"/>
              </a:ext>
            </a:extLst>
          </p:cNvPr>
          <p:cNvPicPr>
            <a:picLocks noChangeAspect="1"/>
          </p:cNvPicPr>
          <p:nvPr/>
        </p:nvPicPr>
        <p:blipFill rotWithShape="1">
          <a:blip r:embed="rId7">
            <a:duotone>
              <a:schemeClr val="bg2">
                <a:shade val="45000"/>
                <a:satMod val="135000"/>
              </a:schemeClr>
              <a:prstClr val="white"/>
            </a:duotone>
            <a:alphaModFix amt="25000"/>
          </a:blip>
          <a:srcRect t="1415" b="14315"/>
          <a:stretch/>
        </p:blipFill>
        <p:spPr>
          <a:xfrm>
            <a:off x="-3" y="10"/>
            <a:ext cx="12191980" cy="6857990"/>
          </a:xfrm>
          <a:prstGeom prst="rect">
            <a:avLst/>
          </a:prstGeom>
        </p:spPr>
      </p:pic>
      <p:pic>
        <p:nvPicPr>
          <p:cNvPr id="72" name="Picture 71">
            <a:extLst>
              <a:ext uri="{FF2B5EF4-FFF2-40B4-BE49-F238E27FC236}">
                <a16:creationId xmlns:a16="http://schemas.microsoft.com/office/drawing/2014/main" id="{7303A944-42A3-88FF-B4CF-B1DA8DA2570E}"/>
              </a:ext>
            </a:extLst>
          </p:cNvPr>
          <p:cNvPicPr>
            <a:picLocks noChangeAspect="1"/>
          </p:cNvPicPr>
          <p:nvPr/>
        </p:nvPicPr>
        <p:blipFill>
          <a:blip r:embed="rId8"/>
          <a:stretch>
            <a:fillRect/>
          </a:stretch>
        </p:blipFill>
        <p:spPr>
          <a:xfrm>
            <a:off x="222836" y="1496656"/>
            <a:ext cx="6252657" cy="4330027"/>
          </a:xfrm>
          <a:prstGeom prst="rect">
            <a:avLst/>
          </a:prstGeom>
        </p:spPr>
      </p:pic>
    </p:spTree>
    <p:extLst>
      <p:ext uri="{BB962C8B-B14F-4D97-AF65-F5344CB8AC3E}">
        <p14:creationId xmlns:p14="http://schemas.microsoft.com/office/powerpoint/2010/main" val="3200672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 name="Picture 3" descr="Graph on document with pen">
            <a:extLst>
              <a:ext uri="{FF2B5EF4-FFF2-40B4-BE49-F238E27FC236}">
                <a16:creationId xmlns:a16="http://schemas.microsoft.com/office/drawing/2014/main" id="{32042AE5-C00F-99F0-1658-380D1B401F1D}"/>
              </a:ext>
            </a:extLst>
          </p:cNvPr>
          <p:cNvPicPr>
            <a:picLocks noChangeAspect="1"/>
          </p:cNvPicPr>
          <p:nvPr/>
        </p:nvPicPr>
        <p:blipFill rotWithShape="1">
          <a:blip r:embed="rId3">
            <a:duotone>
              <a:schemeClr val="bg2">
                <a:shade val="45000"/>
                <a:satMod val="135000"/>
              </a:schemeClr>
              <a:prstClr val="white"/>
            </a:duotone>
            <a:alphaModFix amt="25000"/>
          </a:blip>
          <a:srcRect t="1415" b="14315"/>
          <a:stretch/>
        </p:blipFill>
        <p:spPr>
          <a:xfrm>
            <a:off x="20" y="10"/>
            <a:ext cx="12191980" cy="6857990"/>
          </a:xfrm>
          <a:prstGeom prst="rect">
            <a:avLst/>
          </a:prstGeom>
        </p:spPr>
      </p:pic>
      <p:sp>
        <p:nvSpPr>
          <p:cNvPr id="16" name="TextBox 15">
            <a:extLst>
              <a:ext uri="{FF2B5EF4-FFF2-40B4-BE49-F238E27FC236}">
                <a16:creationId xmlns:a16="http://schemas.microsoft.com/office/drawing/2014/main" id="{D3F3C8B2-D94E-3A62-728D-32E3AE0B014A}"/>
              </a:ext>
            </a:extLst>
          </p:cNvPr>
          <p:cNvSpPr txBox="1"/>
          <p:nvPr/>
        </p:nvSpPr>
        <p:spPr>
          <a:xfrm>
            <a:off x="2525405" y="3050435"/>
            <a:ext cx="7141190" cy="757130"/>
          </a:xfrm>
          <a:prstGeom prst="rect">
            <a:avLst/>
          </a:prstGeom>
          <a:noFill/>
        </p:spPr>
        <p:txBody>
          <a:bodyPr wrap="square">
            <a:spAutoFit/>
          </a:bodyPr>
          <a:lstStyle/>
          <a:p>
            <a:pPr algn="ctr" defTabSz="914400">
              <a:lnSpc>
                <a:spcPct val="90000"/>
              </a:lnSpc>
              <a:spcBef>
                <a:spcPct val="0"/>
              </a:spcBef>
            </a:pPr>
            <a:r>
              <a:rPr lang="en-US" sz="4800" cap="all" dirty="0">
                <a:latin typeface="+mj-lt"/>
                <a:ea typeface="+mj-ea"/>
                <a:cs typeface="+mj-cs"/>
              </a:rPr>
              <a:t>Data Analysis</a:t>
            </a:r>
          </a:p>
        </p:txBody>
      </p:sp>
    </p:spTree>
    <p:extLst>
      <p:ext uri="{BB962C8B-B14F-4D97-AF65-F5344CB8AC3E}">
        <p14:creationId xmlns:p14="http://schemas.microsoft.com/office/powerpoint/2010/main" val="1457467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3E4B21C-694D-3174-6AFB-86CEFC587C1C}"/>
              </a:ext>
            </a:extLst>
          </p:cNvPr>
          <p:cNvSpPr>
            <a:spLocks noGrp="1"/>
          </p:cNvSpPr>
          <p:nvPr>
            <p:ph type="title"/>
          </p:nvPr>
        </p:nvSpPr>
        <p:spPr>
          <a:xfrm>
            <a:off x="913774" y="441482"/>
            <a:ext cx="6715325" cy="2056119"/>
          </a:xfrm>
        </p:spPr>
        <p:txBody>
          <a:bodyPr/>
          <a:lstStyle/>
          <a:p>
            <a:r>
              <a:rPr lang="en-US" cap="none" dirty="0"/>
              <a:t>Correlation Between Time Spent On The Site And 'Clicked On Ad' </a:t>
            </a:r>
          </a:p>
        </p:txBody>
      </p:sp>
      <p:pic>
        <p:nvPicPr>
          <p:cNvPr id="9" name="Picture 8">
            <a:extLst>
              <a:ext uri="{FF2B5EF4-FFF2-40B4-BE49-F238E27FC236}">
                <a16:creationId xmlns:a16="http://schemas.microsoft.com/office/drawing/2014/main" id="{1E44EFD6-F692-CD8B-DD45-B71D2471A00E}"/>
              </a:ext>
            </a:extLst>
          </p:cNvPr>
          <p:cNvPicPr>
            <a:picLocks noChangeAspect="1"/>
          </p:cNvPicPr>
          <p:nvPr/>
        </p:nvPicPr>
        <p:blipFill>
          <a:blip r:embed="rId3"/>
          <a:stretch>
            <a:fillRect/>
          </a:stretch>
        </p:blipFill>
        <p:spPr>
          <a:xfrm>
            <a:off x="7948259" y="1026632"/>
            <a:ext cx="3539122" cy="4019357"/>
          </a:xfrm>
          <a:prstGeom prst="rect">
            <a:avLst/>
          </a:prstGeom>
        </p:spPr>
      </p:pic>
      <p:sp>
        <p:nvSpPr>
          <p:cNvPr id="14" name="Content Placeholder 2">
            <a:extLst>
              <a:ext uri="{FF2B5EF4-FFF2-40B4-BE49-F238E27FC236}">
                <a16:creationId xmlns:a16="http://schemas.microsoft.com/office/drawing/2014/main" id="{5DB19016-0DEF-5217-893D-E4E57CE4BE56}"/>
              </a:ext>
            </a:extLst>
          </p:cNvPr>
          <p:cNvSpPr txBox="1">
            <a:spLocks/>
          </p:cNvSpPr>
          <p:nvPr/>
        </p:nvSpPr>
        <p:spPr>
          <a:xfrm>
            <a:off x="1232934" y="2502293"/>
            <a:ext cx="6046583" cy="205611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cap="none" dirty="0"/>
              <a:t>WILCOXON RANK SUM TEST :</a:t>
            </a:r>
          </a:p>
          <a:p>
            <a:r>
              <a:rPr lang="en-US" cap="none" dirty="0"/>
              <a:t>Reject the null hypothesis.</a:t>
            </a:r>
          </a:p>
          <a:p>
            <a:r>
              <a:rPr lang="en-US" cap="none" dirty="0"/>
              <a:t>There is a statistically significant difference in daily time spent on site between the two groups (Clicked on Ad = 0 and Clicked on Ad = 1).</a:t>
            </a:r>
          </a:p>
        </p:txBody>
      </p:sp>
      <p:pic>
        <p:nvPicPr>
          <p:cNvPr id="21" name="Picture 20">
            <a:extLst>
              <a:ext uri="{FF2B5EF4-FFF2-40B4-BE49-F238E27FC236}">
                <a16:creationId xmlns:a16="http://schemas.microsoft.com/office/drawing/2014/main" id="{8BEED6FC-1816-97EE-6387-6F3FBE01DD1C}"/>
              </a:ext>
            </a:extLst>
          </p:cNvPr>
          <p:cNvPicPr>
            <a:picLocks noChangeAspect="1"/>
          </p:cNvPicPr>
          <p:nvPr/>
        </p:nvPicPr>
        <p:blipFill>
          <a:blip r:embed="rId4"/>
          <a:stretch>
            <a:fillRect/>
          </a:stretch>
        </p:blipFill>
        <p:spPr>
          <a:xfrm>
            <a:off x="913774" y="5233316"/>
            <a:ext cx="9745924" cy="983079"/>
          </a:xfrm>
          <a:prstGeom prst="rect">
            <a:avLst/>
          </a:prstGeom>
        </p:spPr>
      </p:pic>
    </p:spTree>
    <p:extLst>
      <p:ext uri="{BB962C8B-B14F-4D97-AF65-F5344CB8AC3E}">
        <p14:creationId xmlns:p14="http://schemas.microsoft.com/office/powerpoint/2010/main" val="969291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7407B0FF-43E0-4B2E-B48B-C2A472D103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7CAC6C18-4147-48ED-8B6A-19B3E0D891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D719F55-2D57-1122-ECC2-1BC25F391F23}"/>
              </a:ext>
            </a:extLst>
          </p:cNvPr>
          <p:cNvSpPr>
            <a:spLocks noGrp="1"/>
          </p:cNvSpPr>
          <p:nvPr>
            <p:ph type="title"/>
          </p:nvPr>
        </p:nvSpPr>
        <p:spPr>
          <a:xfrm>
            <a:off x="913775" y="618517"/>
            <a:ext cx="10364451" cy="1596177"/>
          </a:xfrm>
        </p:spPr>
        <p:txBody>
          <a:bodyPr vert="horz" lIns="91440" tIns="45720" rIns="91440" bIns="45720" rtlCol="0" anchor="ctr">
            <a:normAutofit/>
          </a:bodyPr>
          <a:lstStyle/>
          <a:p>
            <a:r>
              <a:rPr lang="en-US" cap="none" dirty="0"/>
              <a:t>Average Time Spent On The Site And Area Income Of Users Who Click On The Ad</a:t>
            </a:r>
          </a:p>
        </p:txBody>
      </p:sp>
      <p:sp>
        <p:nvSpPr>
          <p:cNvPr id="4" name="Content Placeholder 3">
            <a:extLst>
              <a:ext uri="{FF2B5EF4-FFF2-40B4-BE49-F238E27FC236}">
                <a16:creationId xmlns:a16="http://schemas.microsoft.com/office/drawing/2014/main" id="{9E6F9E46-53D8-6B78-6CE1-E6752E58BDBB}"/>
              </a:ext>
            </a:extLst>
          </p:cNvPr>
          <p:cNvSpPr>
            <a:spLocks/>
          </p:cNvSpPr>
          <p:nvPr/>
        </p:nvSpPr>
        <p:spPr>
          <a:xfrm>
            <a:off x="1511925" y="2532475"/>
            <a:ext cx="4516943" cy="3029067"/>
          </a:xfrm>
          <a:prstGeom prst="rect">
            <a:avLst/>
          </a:prstGeom>
        </p:spPr>
        <p:txBody>
          <a:bodyPr/>
          <a:lstStyle/>
          <a:p>
            <a:pPr defTabSz="402336">
              <a:spcAft>
                <a:spcPts val="600"/>
              </a:spcAft>
            </a:pPr>
            <a:r>
              <a:rPr lang="en-US" sz="2000" kern="1200" dirty="0">
                <a:solidFill>
                  <a:schemeClr val="tx1"/>
                </a:solidFill>
                <a:latin typeface="+mn-lt"/>
                <a:ea typeface="+mn-ea"/>
                <a:cs typeface="+mn-cs"/>
              </a:rPr>
              <a:t>TIME SPENT ON THE SITE</a:t>
            </a:r>
          </a:p>
          <a:p>
            <a:pPr defTabSz="402336">
              <a:spcAft>
                <a:spcPts val="600"/>
              </a:spcAft>
            </a:pPr>
            <a:r>
              <a:rPr lang="en-US" sz="2000" kern="1200" dirty="0">
                <a:solidFill>
                  <a:schemeClr val="tx1"/>
                </a:solidFill>
                <a:latin typeface="+mn-lt"/>
                <a:ea typeface="+mn-ea"/>
                <a:cs typeface="+mn-cs"/>
              </a:rPr>
              <a:t>Min - 32.6 </a:t>
            </a:r>
          </a:p>
          <a:p>
            <a:pPr defTabSz="402336">
              <a:spcAft>
                <a:spcPts val="600"/>
              </a:spcAft>
            </a:pPr>
            <a:r>
              <a:rPr lang="en-US" sz="2000" kern="1200" dirty="0">
                <a:solidFill>
                  <a:schemeClr val="tx1"/>
                </a:solidFill>
                <a:latin typeface="+mn-lt"/>
                <a:ea typeface="+mn-ea"/>
                <a:cs typeface="+mn-cs"/>
              </a:rPr>
              <a:t>Max - 91.37</a:t>
            </a:r>
          </a:p>
          <a:p>
            <a:pPr defTabSz="402336">
              <a:spcAft>
                <a:spcPts val="600"/>
              </a:spcAft>
            </a:pPr>
            <a:r>
              <a:rPr lang="en-US" sz="2000" kern="1200" dirty="0">
                <a:solidFill>
                  <a:schemeClr val="tx1"/>
                </a:solidFill>
                <a:latin typeface="+mn-lt"/>
                <a:ea typeface="+mn-ea"/>
                <a:cs typeface="+mn-cs"/>
              </a:rPr>
              <a:t>Average - 53.15</a:t>
            </a:r>
            <a:endParaRPr lang="en-US" sz="2000" dirty="0"/>
          </a:p>
        </p:txBody>
      </p:sp>
      <p:sp>
        <p:nvSpPr>
          <p:cNvPr id="5" name="Content Placeholder 4">
            <a:extLst>
              <a:ext uri="{FF2B5EF4-FFF2-40B4-BE49-F238E27FC236}">
                <a16:creationId xmlns:a16="http://schemas.microsoft.com/office/drawing/2014/main" id="{DE925415-C2B1-BD2B-D9B3-03BDF6531026}"/>
              </a:ext>
            </a:extLst>
          </p:cNvPr>
          <p:cNvSpPr>
            <a:spLocks/>
          </p:cNvSpPr>
          <p:nvPr/>
        </p:nvSpPr>
        <p:spPr>
          <a:xfrm>
            <a:off x="6163685" y="2532475"/>
            <a:ext cx="4516389" cy="3029067"/>
          </a:xfrm>
          <a:prstGeom prst="rect">
            <a:avLst/>
          </a:prstGeom>
        </p:spPr>
        <p:txBody>
          <a:bodyPr/>
          <a:lstStyle/>
          <a:p>
            <a:pPr defTabSz="402336">
              <a:spcAft>
                <a:spcPts val="600"/>
              </a:spcAft>
            </a:pPr>
            <a:r>
              <a:rPr lang="en-US" sz="2000" kern="1200" dirty="0">
                <a:solidFill>
                  <a:schemeClr val="tx1"/>
                </a:solidFill>
                <a:latin typeface="+mn-lt"/>
                <a:ea typeface="+mn-ea"/>
                <a:cs typeface="+mn-cs"/>
              </a:rPr>
              <a:t>AREA INCOME</a:t>
            </a:r>
          </a:p>
          <a:p>
            <a:pPr defTabSz="402336">
              <a:spcAft>
                <a:spcPts val="600"/>
              </a:spcAft>
            </a:pPr>
            <a:r>
              <a:rPr lang="en-US" sz="2000" kern="1200" dirty="0">
                <a:solidFill>
                  <a:schemeClr val="tx1"/>
                </a:solidFill>
                <a:latin typeface="+mn-lt"/>
                <a:ea typeface="+mn-ea"/>
                <a:cs typeface="+mn-cs"/>
              </a:rPr>
              <a:t>Min - 13996.5 </a:t>
            </a:r>
          </a:p>
          <a:p>
            <a:pPr defTabSz="402336">
              <a:spcAft>
                <a:spcPts val="600"/>
              </a:spcAft>
            </a:pPr>
            <a:r>
              <a:rPr lang="en-US" sz="2000" kern="1200" dirty="0">
                <a:solidFill>
                  <a:schemeClr val="tx1"/>
                </a:solidFill>
                <a:latin typeface="+mn-lt"/>
                <a:ea typeface="+mn-ea"/>
                <a:cs typeface="+mn-cs"/>
              </a:rPr>
              <a:t>Max - 78520.99</a:t>
            </a:r>
          </a:p>
          <a:p>
            <a:pPr defTabSz="402336">
              <a:spcAft>
                <a:spcPts val="600"/>
              </a:spcAft>
            </a:pPr>
            <a:r>
              <a:rPr lang="en-US" sz="2000" kern="1200" dirty="0">
                <a:solidFill>
                  <a:schemeClr val="tx1"/>
                </a:solidFill>
                <a:latin typeface="+mn-lt"/>
                <a:ea typeface="+mn-ea"/>
                <a:cs typeface="+mn-cs"/>
              </a:rPr>
              <a:t>Average - 48614.41</a:t>
            </a:r>
            <a:endParaRPr lang="en-US" sz="2000" dirty="0"/>
          </a:p>
        </p:txBody>
      </p:sp>
    </p:spTree>
    <p:extLst>
      <p:ext uri="{BB962C8B-B14F-4D97-AF65-F5344CB8AC3E}">
        <p14:creationId xmlns:p14="http://schemas.microsoft.com/office/powerpoint/2010/main" val="138145825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Droplet</Template>
  <TotalTime>29754</TotalTime>
  <Words>2802</Words>
  <Application>Microsoft Office PowerPoint</Application>
  <PresentationFormat>Widescreen</PresentationFormat>
  <Paragraphs>150</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Arial</vt:lpstr>
      <vt:lpstr>Calibri</vt:lpstr>
      <vt:lpstr>Söhne</vt:lpstr>
      <vt:lpstr>source-serif-pro</vt:lpstr>
      <vt:lpstr>Tw Cen MT</vt:lpstr>
      <vt:lpstr>Droplet</vt:lpstr>
      <vt:lpstr>Predicting Advertisement Clicks</vt:lpstr>
      <vt:lpstr>PowerPoint Presentation</vt:lpstr>
      <vt:lpstr>Description of the Data</vt:lpstr>
      <vt:lpstr>Proposed Analysis</vt:lpstr>
      <vt:lpstr>Data Cleaning</vt:lpstr>
      <vt:lpstr>Exploratory Analysis</vt:lpstr>
      <vt:lpstr>PowerPoint Presentation</vt:lpstr>
      <vt:lpstr>Correlation Between Time Spent On The Site And 'Clicked On Ad' </vt:lpstr>
      <vt:lpstr>Average Time Spent On The Site And Area Income Of Users Who Click On The Ad</vt:lpstr>
      <vt:lpstr>Investigating If Mean Income Changes With Ad Clicks</vt:lpstr>
      <vt:lpstr>Exploring The Relationship Between Total Daily Internet Use And Time Spent On The Site</vt:lpstr>
      <vt:lpstr>General Characteristics Of Users Who Click On The Ad</vt:lpstr>
      <vt:lpstr>General Characteristics Of Users Who Click On The Ad</vt:lpstr>
      <vt:lpstr>Timing Of Ad Clicks</vt:lpstr>
      <vt:lpstr>Part Of The Day Users Click On Ad</vt:lpstr>
      <vt:lpstr>Build A Model With Good Accuracy To Predict Which User Would Click On The Advertisement</vt:lpstr>
      <vt:lpstr>Build A Model With Good Accuracy To Predict Which User Would Click On The Advertisement</vt:lpstr>
      <vt:lpstr>Build A Model With Good Accuracy To Predict Which User Would Click On The Advertisement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Advertisement Clicks</dc:title>
  <dc:creator>Achar</dc:creator>
  <cp:lastModifiedBy>Achar</cp:lastModifiedBy>
  <cp:revision>1</cp:revision>
  <dcterms:created xsi:type="dcterms:W3CDTF">2024-04-07T20:09:15Z</dcterms:created>
  <dcterms:modified xsi:type="dcterms:W3CDTF">2024-05-23T22:13:55Z</dcterms:modified>
</cp:coreProperties>
</file>