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0" r:id="rId6"/>
    <p:sldId id="265" r:id="rId7"/>
    <p:sldId id="271" r:id="rId8"/>
    <p:sldId id="272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0545-07BF-4847-A97D-24712E5834B3}" v="1" dt="2024-09-17T11:49:58.291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36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41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cross-platform-developm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  :</a:t>
            </a:r>
            <a:r>
              <a:rPr lang="en-US" sz="2000" dirty="0"/>
              <a:t>-</a:t>
            </a:r>
            <a:r>
              <a:rPr lang="en-US" sz="2000" dirty="0">
                <a:solidFill>
                  <a:schemeClr val="tx1"/>
                </a:solidFill>
              </a:rPr>
              <a:t>A cross-platform mobile application to display the important features of Yamaha bikes</a:t>
            </a: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218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710423610"/>
              </p:ext>
            </p:extLst>
          </p:nvPr>
        </p:nvGraphicFramePr>
        <p:xfrm>
          <a:off x="706282" y="269487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20211CST0036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Deepika B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20211CST0069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Suchitha</a:t>
                      </a:r>
                      <a:r>
                        <a:rPr lang="en-IN" sz="1800" u="none" strike="noStrike" cap="none" dirty="0"/>
                        <a:t>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20201CST0088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Ugama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20211CST0134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Nissi</a:t>
                      </a:r>
                      <a:r>
                        <a:rPr lang="en-IN" sz="1800" u="none" strike="noStrike" cap="none" dirty="0"/>
                        <a:t> Shalom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</a:t>
            </a:r>
            <a:r>
              <a:rPr lang="en-GB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Himanshu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Sekhar Rout</a:t>
            </a:r>
            <a:r>
              <a:rPr lang="en-GB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sz="17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/>
              <a:t>Yamaha Motor Pvt Ltd.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IN" dirty="0"/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input to our cross-platform mobile app is user interaction for exploring Yamaha bikes.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Bike details and specifications are fetched, parsed, and displayed in an easy-to-understand format.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Multiple bike models are compared using simplified, interactive visualizations.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- 3D/AR models of the bikes are generated using deep learning, allowing users to explore models interactively.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Nearby Yamaha dealerships are located via integrated geolocation services.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dirty="0"/>
              <a:t>Medium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14350" y="1143000"/>
            <a:ext cx="567997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76200" indent="0">
              <a:buNone/>
            </a:pPr>
            <a:endParaRPr lang="en-IN" sz="1600" dirty="0"/>
          </a:p>
          <a:p>
            <a:r>
              <a:rPr lang="en-IN" sz="1400" b="1" dirty="0"/>
              <a:t>Bike Data Retrieval: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 </a:t>
            </a:r>
            <a:r>
              <a:rPr lang="en-IN" sz="1400" dirty="0"/>
              <a:t> Tech</a:t>
            </a:r>
            <a:r>
              <a:rPr lang="en-IN" sz="1400" b="1" dirty="0"/>
              <a:t>:</a:t>
            </a:r>
            <a:r>
              <a:rPr lang="en-IN" sz="1400" dirty="0"/>
              <a:t> Yamaha API or Custom Backend (Node.js)</a:t>
            </a:r>
          </a:p>
          <a:p>
            <a:r>
              <a:rPr lang="en-IN" sz="1400" b="1" dirty="0"/>
              <a:t>Feature Extraction &amp; Comparison: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 </a:t>
            </a:r>
            <a:r>
              <a:rPr lang="en-IN" sz="1400" dirty="0"/>
              <a:t>Tech</a:t>
            </a:r>
            <a:r>
              <a:rPr lang="en-IN" sz="1400" b="1" dirty="0"/>
              <a:t>:</a:t>
            </a:r>
            <a:r>
              <a:rPr lang="en-IN" sz="1400" dirty="0"/>
              <a:t> Python (Pandas, NumPy)</a:t>
            </a:r>
            <a:endParaRPr lang="en-IN" sz="1600" dirty="0"/>
          </a:p>
          <a:p>
            <a:r>
              <a:rPr lang="en-IN" sz="1400" b="1" dirty="0"/>
              <a:t>Geolocation Services: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 </a:t>
            </a:r>
            <a:r>
              <a:rPr lang="en-IN" sz="1400" dirty="0"/>
              <a:t>Tech</a:t>
            </a:r>
            <a:r>
              <a:rPr lang="en-IN" sz="1400" b="1" dirty="0"/>
              <a:t>:</a:t>
            </a:r>
            <a:r>
              <a:rPr lang="en-IN" sz="1400" dirty="0"/>
              <a:t> Google Maps API</a:t>
            </a:r>
          </a:p>
          <a:p>
            <a:r>
              <a:rPr lang="en-IN" sz="1400" b="1" dirty="0"/>
              <a:t>Backend Infrastructure: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</a:t>
            </a:r>
            <a:r>
              <a:rPr lang="en-IN" sz="1400" dirty="0"/>
              <a:t> Tech</a:t>
            </a:r>
            <a:r>
              <a:rPr lang="en-IN" sz="1400" b="1" dirty="0"/>
              <a:t>:</a:t>
            </a:r>
            <a:r>
              <a:rPr lang="en-IN" sz="1400" dirty="0"/>
              <a:t> Firebase</a:t>
            </a:r>
          </a:p>
          <a:p>
            <a:r>
              <a:rPr lang="en-IN" sz="1400" b="1" dirty="0"/>
              <a:t>Integration &amp; API Development: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</a:t>
            </a:r>
            <a:r>
              <a:rPr lang="en-IN" sz="1400" dirty="0"/>
              <a:t>Tech</a:t>
            </a:r>
            <a:r>
              <a:rPr lang="en-IN" sz="1400" b="1" dirty="0"/>
              <a:t>:</a:t>
            </a:r>
            <a:r>
              <a:rPr lang="en-IN" sz="1400" dirty="0"/>
              <a:t> Node.js</a:t>
            </a:r>
          </a:p>
          <a:p>
            <a:r>
              <a:rPr lang="en-IN" sz="1400" b="1" dirty="0"/>
              <a:t>App Development:</a:t>
            </a:r>
            <a:endParaRPr lang="en-IN" sz="1400" dirty="0"/>
          </a:p>
          <a:p>
            <a:pPr marL="76200" indent="0">
              <a:buNone/>
            </a:pPr>
            <a:r>
              <a:rPr lang="en-IN" sz="1400" b="1" dirty="0"/>
              <a:t>             </a:t>
            </a:r>
            <a:r>
              <a:rPr lang="en-IN" sz="1400" dirty="0"/>
              <a:t>Tech</a:t>
            </a:r>
            <a:r>
              <a:rPr lang="en-IN" sz="1400" b="1" dirty="0"/>
              <a:t>:</a:t>
            </a:r>
            <a:r>
              <a:rPr lang="en-IN" sz="1400" dirty="0"/>
              <a:t> React Native or Flutter</a:t>
            </a:r>
          </a:p>
          <a:p>
            <a:pPr marL="628650" lvl="1" indent="-171450"/>
            <a:endParaRPr lang="en-IN" sz="1100" dirty="0"/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DB274CE4-56B2-4596-C066-3DEC9A8A1340}"/>
              </a:ext>
            </a:extLst>
          </p:cNvPr>
          <p:cNvSpPr txBox="1">
            <a:spLocks/>
          </p:cNvSpPr>
          <p:nvPr/>
        </p:nvSpPr>
        <p:spPr>
          <a:xfrm>
            <a:off x="6194323" y="1150374"/>
            <a:ext cx="53815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/ Hardware Components: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and its frameworks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for application development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Firebase for Database 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for server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handelling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Maps API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4326-6716-0472-3A30-FE86DCC1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03" y="987460"/>
            <a:ext cx="6620197" cy="48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b="1" dirty="0"/>
              <a:t>Book</a:t>
            </a:r>
            <a:r>
              <a:rPr lang="en-IN" dirty="0"/>
              <a:t>: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Felgo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Simon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Reimler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Andreas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Fertig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Matthew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Knippen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David Katz, Chris Griffith, Maximiliano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Firtman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Paul Hudson</a:t>
            </a:r>
            <a:br>
              <a:rPr lang="en-IN" dirty="0"/>
            </a:br>
            <a:r>
              <a:rPr lang="en-IN" sz="1800" dirty="0">
                <a:solidFill>
                  <a:schemeClr val="bg1">
                    <a:lumMod val="65000"/>
                  </a:schemeClr>
                </a:solidFill>
              </a:rPr>
              <a:t>Submitted on: 25 May 2020</a:t>
            </a:r>
          </a:p>
          <a:p>
            <a:r>
              <a:rPr lang="en-IN" b="1" dirty="0"/>
              <a:t>Magazine</a:t>
            </a:r>
            <a:r>
              <a:rPr lang="en-IN" dirty="0"/>
              <a:t>: </a:t>
            </a:r>
            <a:r>
              <a:rPr lang="en-IN" i="1" dirty="0"/>
              <a:t>Mastering Cross-Platform Development: Flutter, React Native, and Xamarin</a:t>
            </a:r>
            <a:endParaRPr lang="en-IN" dirty="0"/>
          </a:p>
          <a:p>
            <a:r>
              <a:rPr lang="en-IN" b="1" dirty="0"/>
              <a:t>Website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https://www.oreilly.com/library/view/cross-platform-development/</a:t>
            </a:r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b="1" dirty="0"/>
              <a:t>Book</a:t>
            </a:r>
            <a:r>
              <a:rPr lang="en-IN" dirty="0"/>
              <a:t>: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Frank Wang, Michael Tsang, Marta Gonzalez, Vikram Srinivasan, Lars Erik Holmquist, Tapan Parikh, Anthony </a:t>
            </a:r>
            <a:r>
              <a:rPr lang="en-I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LaMarca</a:t>
            </a:r>
            <a:br>
              <a:rPr lang="en-IN" dirty="0"/>
            </a:br>
            <a:r>
              <a:rPr lang="en-IN" sz="1800" dirty="0">
                <a:solidFill>
                  <a:schemeClr val="bg1">
                    <a:lumMod val="65000"/>
                  </a:schemeClr>
                </a:solidFill>
              </a:rPr>
              <a:t>Submitted on: 15 July 2019</a:t>
            </a:r>
          </a:p>
          <a:p>
            <a:r>
              <a:rPr lang="en-IN" b="1" dirty="0"/>
              <a:t>Magazine</a:t>
            </a:r>
            <a:r>
              <a:rPr lang="en-IN" dirty="0"/>
              <a:t>: Simple Location-based Application Development for Mobile Phones</a:t>
            </a:r>
          </a:p>
          <a:p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Website:</a:t>
            </a: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 https://ieeexplore.ieee.org/document/4375927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0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i="0" dirty="0">
                <a:solidFill>
                  <a:srgbClr val="2D2D2D"/>
                </a:solidFill>
                <a:effectLst/>
                <a:latin typeface="Indeed Sans"/>
              </a:rPr>
              <a:t>M. Latif, Y. </a:t>
            </a:r>
            <a:r>
              <a:rPr lang="en-US" i="0" dirty="0" err="1">
                <a:solidFill>
                  <a:srgbClr val="2D2D2D"/>
                </a:solidFill>
                <a:effectLst/>
                <a:latin typeface="Indeed Sans"/>
              </a:rPr>
              <a:t>Lakhrissi</a:t>
            </a:r>
            <a:r>
              <a:rPr lang="en-US" i="0" dirty="0">
                <a:solidFill>
                  <a:srgbClr val="2D2D2D"/>
                </a:solidFill>
                <a:effectLst/>
                <a:latin typeface="Indeed Sans"/>
              </a:rPr>
              <a:t>, E. H. </a:t>
            </a:r>
            <a:r>
              <a:rPr lang="en-US" i="0" dirty="0" err="1">
                <a:solidFill>
                  <a:srgbClr val="2D2D2D"/>
                </a:solidFill>
                <a:effectLst/>
                <a:latin typeface="Indeed Sans"/>
              </a:rPr>
              <a:t>Nfaoui</a:t>
            </a:r>
            <a:r>
              <a:rPr lang="en-US" i="0" dirty="0">
                <a:solidFill>
                  <a:srgbClr val="2D2D2D"/>
                </a:solidFill>
                <a:effectLst/>
                <a:latin typeface="Indeed Sans"/>
              </a:rPr>
              <a:t> and N. Es-</a:t>
            </a:r>
            <a:r>
              <a:rPr lang="en-US" i="0" dirty="0" err="1">
                <a:solidFill>
                  <a:srgbClr val="2D2D2D"/>
                </a:solidFill>
                <a:effectLst/>
                <a:latin typeface="Indeed Sans"/>
              </a:rPr>
              <a:t>Sbai</a:t>
            </a:r>
            <a:r>
              <a:rPr lang="en-US" i="0" dirty="0">
                <a:solidFill>
                  <a:srgbClr val="2D2D2D"/>
                </a:solidFill>
                <a:effectLst/>
                <a:latin typeface="Indeed Sans"/>
              </a:rPr>
              <a:t>, "Cross platform approach for mobile application development: A survey," 2016 International Conference on Information Technology for Organizations Development (IT4OD), Fez, Morocco, 2016, pp. 1-5, </a:t>
            </a:r>
            <a:r>
              <a:rPr lang="en-US" i="0" dirty="0" err="1">
                <a:solidFill>
                  <a:srgbClr val="2D2D2D"/>
                </a:solidFill>
                <a:effectLst/>
                <a:latin typeface="Indeed Sans"/>
              </a:rPr>
              <a:t>doi</a:t>
            </a:r>
            <a:r>
              <a:rPr lang="en-US" i="0" dirty="0">
                <a:solidFill>
                  <a:srgbClr val="2D2D2D"/>
                </a:solidFill>
                <a:effectLst/>
                <a:latin typeface="Indeed Sans"/>
              </a:rPr>
              <a:t>: 10.1109/IT4OD.2016.7479278. </a:t>
            </a:r>
          </a:p>
          <a:p>
            <a:pPr algn="l"/>
            <a:endParaRPr lang="en-US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l"/>
            <a:r>
              <a:rPr lang="en-US" b="1" dirty="0">
                <a:solidFill>
                  <a:srgbClr val="2D2D2D"/>
                </a:solidFill>
                <a:latin typeface="Indeed Sans"/>
              </a:rPr>
              <a:t>GITHUB : https://github.com/Ugama30/Capestone-Project.git</a:t>
            </a:r>
            <a:endParaRPr lang="en-US" b="1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l"/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8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540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Indeed Sans</vt:lpstr>
      <vt:lpstr>Verdana</vt:lpstr>
      <vt:lpstr>Wingdings</vt:lpstr>
      <vt:lpstr>Bioinformatics</vt:lpstr>
      <vt:lpstr>PROJECT TITLE  :-A cross-platform mobile application to display the important features of Yamaha bikes </vt:lpstr>
      <vt:lpstr>Content</vt:lpstr>
      <vt:lpstr>Problem Statement Number: </vt:lpstr>
      <vt:lpstr>Analysis of Problem Statement</vt:lpstr>
      <vt:lpstr>Timeline of the Project (Gantt Chart)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ugama gowda</cp:lastModifiedBy>
  <cp:revision>42</cp:revision>
  <dcterms:modified xsi:type="dcterms:W3CDTF">2024-09-18T05:02:21Z</dcterms:modified>
</cp:coreProperties>
</file>