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7" r:id="rId2"/>
    <p:sldId id="258" r:id="rId3"/>
    <p:sldId id="263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3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0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4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66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64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7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1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55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5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5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6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8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4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4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7/18/22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7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9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B3A03-273F-C74B-8099-7BE5CE02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17" y="5922388"/>
            <a:ext cx="2381386" cy="671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248906" y="511189"/>
            <a:ext cx="5694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API</a:t>
            </a:r>
            <a:br>
              <a:rPr lang="en-US" sz="3600" u="sng" dirty="0"/>
            </a:br>
            <a:r>
              <a:rPr lang="en-US" sz="2400" dirty="0"/>
              <a:t>(Application Programming Interface)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5DCDD-DD12-3941-8C5D-8E78E03324E0}"/>
              </a:ext>
            </a:extLst>
          </p:cNvPr>
          <p:cNvGrpSpPr/>
          <p:nvPr/>
        </p:nvGrpSpPr>
        <p:grpSpPr>
          <a:xfrm>
            <a:off x="5004511" y="2825420"/>
            <a:ext cx="2660902" cy="792805"/>
            <a:chOff x="3720442" y="2990796"/>
            <a:chExt cx="2660902" cy="792805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8CF2AF21-4E55-A545-8271-AA891BEB2EB4}"/>
                </a:ext>
              </a:extLst>
            </p:cNvPr>
            <p:cNvSpPr/>
            <p:nvPr/>
          </p:nvSpPr>
          <p:spPr>
            <a:xfrm>
              <a:off x="3720442" y="2990796"/>
              <a:ext cx="2660902" cy="792805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128D91-3F9A-F84B-80D5-CD04B682DBE6}"/>
                </a:ext>
              </a:extLst>
            </p:cNvPr>
            <p:cNvSpPr txBox="1"/>
            <p:nvPr/>
          </p:nvSpPr>
          <p:spPr>
            <a:xfrm>
              <a:off x="4433080" y="3202532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Request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1E9A68-0C6E-744D-A171-CAD6E9544681}"/>
              </a:ext>
            </a:extLst>
          </p:cNvPr>
          <p:cNvGrpSpPr/>
          <p:nvPr/>
        </p:nvGrpSpPr>
        <p:grpSpPr>
          <a:xfrm>
            <a:off x="5004509" y="4048318"/>
            <a:ext cx="2660901" cy="792803"/>
            <a:chOff x="3720440" y="4213694"/>
            <a:chExt cx="2660901" cy="792803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E825B93A-1E41-044E-8D1C-6D5BD60AEBF5}"/>
                </a:ext>
              </a:extLst>
            </p:cNvPr>
            <p:cNvSpPr/>
            <p:nvPr/>
          </p:nvSpPr>
          <p:spPr>
            <a:xfrm rot="10800000">
              <a:off x="3720440" y="4213694"/>
              <a:ext cx="2660901" cy="792803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B231BB-11F5-3040-99C7-98AE53F37F73}"/>
                </a:ext>
              </a:extLst>
            </p:cNvPr>
            <p:cNvSpPr txBox="1"/>
            <p:nvPr/>
          </p:nvSpPr>
          <p:spPr>
            <a:xfrm>
              <a:off x="4433082" y="4417267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90AC8E-268C-EF4F-BF3A-ACA2CABAEF5D}"/>
              </a:ext>
            </a:extLst>
          </p:cNvPr>
          <p:cNvGrpSpPr/>
          <p:nvPr/>
        </p:nvGrpSpPr>
        <p:grpSpPr>
          <a:xfrm>
            <a:off x="457201" y="2447749"/>
            <a:ext cx="4212090" cy="1015663"/>
            <a:chOff x="165370" y="2859932"/>
            <a:chExt cx="3365771" cy="105447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E367AB2-181E-A040-B35E-9A918FD8BB05}"/>
                </a:ext>
              </a:extLst>
            </p:cNvPr>
            <p:cNvSpPr/>
            <p:nvPr/>
          </p:nvSpPr>
          <p:spPr>
            <a:xfrm>
              <a:off x="165370" y="2859932"/>
              <a:ext cx="3365771" cy="105447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B441D8-F847-ED4A-94F5-1473EF16B812}"/>
                </a:ext>
              </a:extLst>
            </p:cNvPr>
            <p:cNvSpPr txBox="1"/>
            <p:nvPr/>
          </p:nvSpPr>
          <p:spPr>
            <a:xfrm>
              <a:off x="669570" y="3129574"/>
              <a:ext cx="2572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{“cityName”: “New-York”}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10215F-3621-A349-B0CD-1801E613CB77}"/>
              </a:ext>
            </a:extLst>
          </p:cNvPr>
          <p:cNvGrpSpPr/>
          <p:nvPr/>
        </p:nvGrpSpPr>
        <p:grpSpPr>
          <a:xfrm>
            <a:off x="479897" y="3968879"/>
            <a:ext cx="4189394" cy="2529192"/>
            <a:chOff x="479897" y="3968879"/>
            <a:chExt cx="4189394" cy="252919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3387416-6BB1-264E-80A1-2E487FDAAB06}"/>
                </a:ext>
              </a:extLst>
            </p:cNvPr>
            <p:cNvSpPr/>
            <p:nvPr/>
          </p:nvSpPr>
          <p:spPr>
            <a:xfrm>
              <a:off x="479897" y="3968879"/>
              <a:ext cx="4189394" cy="252919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B2DD2F-3210-0640-8EEE-DC43C5B5C59E}"/>
                </a:ext>
              </a:extLst>
            </p:cNvPr>
            <p:cNvSpPr txBox="1"/>
            <p:nvPr/>
          </p:nvSpPr>
          <p:spPr>
            <a:xfrm>
              <a:off x="793840" y="4079313"/>
              <a:ext cx="380799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“currentTemperature”: “70”,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“humidity”: “45%”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“forecast”: {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	“tomorrow”: “75”,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	“dayAfterTomorrow”: “60”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}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74B710-5D92-4C43-8552-1E07B13FBD21}"/>
              </a:ext>
            </a:extLst>
          </p:cNvPr>
          <p:cNvGrpSpPr/>
          <p:nvPr/>
        </p:nvGrpSpPr>
        <p:grpSpPr>
          <a:xfrm>
            <a:off x="7073087" y="1984436"/>
            <a:ext cx="4971233" cy="3617657"/>
            <a:chOff x="7073087" y="1984436"/>
            <a:chExt cx="4971233" cy="361765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A84966-3947-8740-A111-8675AD4A1ED3}"/>
                </a:ext>
              </a:extLst>
            </p:cNvPr>
            <p:cNvGrpSpPr/>
            <p:nvPr/>
          </p:nvGrpSpPr>
          <p:grpSpPr>
            <a:xfrm>
              <a:off x="8210157" y="1984436"/>
              <a:ext cx="3073941" cy="3035030"/>
              <a:chOff x="8210157" y="1984436"/>
              <a:chExt cx="3073941" cy="3035030"/>
            </a:xfrm>
          </p:grpSpPr>
          <p:sp>
            <p:nvSpPr>
              <p:cNvPr id="2" name="Cube 1">
                <a:extLst>
                  <a:ext uri="{FF2B5EF4-FFF2-40B4-BE49-F238E27FC236}">
                    <a16:creationId xmlns:a16="http://schemas.microsoft.com/office/drawing/2014/main" id="{56492B24-7866-5B4A-BE21-D59C0780BF59}"/>
                  </a:ext>
                </a:extLst>
              </p:cNvPr>
              <p:cNvSpPr/>
              <p:nvPr/>
            </p:nvSpPr>
            <p:spPr>
              <a:xfrm>
                <a:off x="8210157" y="1984436"/>
                <a:ext cx="3073941" cy="3035030"/>
              </a:xfrm>
              <a:prstGeom prst="cube">
                <a:avLst/>
              </a:prstGeom>
              <a:solidFill>
                <a:schemeClr val="tx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051EE5-0394-F142-8810-6052767F5FBA}"/>
                  </a:ext>
                </a:extLst>
              </p:cNvPr>
              <p:cNvSpPr txBox="1"/>
              <p:nvPr/>
            </p:nvSpPr>
            <p:spPr>
              <a:xfrm>
                <a:off x="8608992" y="3333530"/>
                <a:ext cx="1540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Weather API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E19745-62D5-044B-A2DF-8DAD5EE422BB}"/>
                </a:ext>
              </a:extLst>
            </p:cNvPr>
            <p:cNvSpPr txBox="1"/>
            <p:nvPr/>
          </p:nvSpPr>
          <p:spPr>
            <a:xfrm>
              <a:off x="7073087" y="5232761"/>
              <a:ext cx="4971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https://weather.com/api/city-temperature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54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B3A03-273F-C74B-8099-7BE5CE02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17" y="5922388"/>
            <a:ext cx="2381386" cy="671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432007" y="696014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Types of API requests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B1577-A4FC-DA4C-A257-016C6E854975}"/>
              </a:ext>
            </a:extLst>
          </p:cNvPr>
          <p:cNvSpPr txBox="1"/>
          <p:nvPr/>
        </p:nvSpPr>
        <p:spPr>
          <a:xfrm>
            <a:off x="1702278" y="1765677"/>
            <a:ext cx="1096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3047C-EBE1-7944-993A-0EF4F1895416}"/>
              </a:ext>
            </a:extLst>
          </p:cNvPr>
          <p:cNvSpPr txBox="1"/>
          <p:nvPr/>
        </p:nvSpPr>
        <p:spPr>
          <a:xfrm>
            <a:off x="1702278" y="2827506"/>
            <a:ext cx="1383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E732A-1448-4C40-BEE2-3BB994C6FA18}"/>
              </a:ext>
            </a:extLst>
          </p:cNvPr>
          <p:cNvSpPr txBox="1"/>
          <p:nvPr/>
        </p:nvSpPr>
        <p:spPr>
          <a:xfrm>
            <a:off x="1702278" y="3889335"/>
            <a:ext cx="1015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F8A84-9A1E-E940-9C7E-E7FD3B5F22B4}"/>
              </a:ext>
            </a:extLst>
          </p:cNvPr>
          <p:cNvSpPr txBox="1"/>
          <p:nvPr/>
        </p:nvSpPr>
        <p:spPr>
          <a:xfrm>
            <a:off x="1702278" y="4797755"/>
            <a:ext cx="1782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DELETE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D67330-305A-3E49-8EC9-483593763A9D}"/>
              </a:ext>
            </a:extLst>
          </p:cNvPr>
          <p:cNvGrpSpPr/>
          <p:nvPr/>
        </p:nvGrpSpPr>
        <p:grpSpPr>
          <a:xfrm>
            <a:off x="2849414" y="1888787"/>
            <a:ext cx="6588739" cy="461665"/>
            <a:chOff x="2849414" y="1888787"/>
            <a:chExt cx="6588739" cy="4616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CEAC4D-45B0-F944-AE4B-B980231405ED}"/>
                </a:ext>
              </a:extLst>
            </p:cNvPr>
            <p:cNvSpPr txBox="1"/>
            <p:nvPr/>
          </p:nvSpPr>
          <p:spPr>
            <a:xfrm>
              <a:off x="3719921" y="1888787"/>
              <a:ext cx="5718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Get or request specific data from API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0AE036-5A36-2244-B997-E284CA73E895}"/>
                </a:ext>
              </a:extLst>
            </p:cNvPr>
            <p:cNvCxnSpPr>
              <a:cxnSpLocks/>
            </p:cNvCxnSpPr>
            <p:nvPr/>
          </p:nvCxnSpPr>
          <p:spPr>
            <a:xfrm>
              <a:off x="2849414" y="2119619"/>
              <a:ext cx="783472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D4B1B2-E869-5C44-9EF8-86DD2E7B61C3}"/>
              </a:ext>
            </a:extLst>
          </p:cNvPr>
          <p:cNvGrpSpPr/>
          <p:nvPr/>
        </p:nvGrpSpPr>
        <p:grpSpPr>
          <a:xfrm>
            <a:off x="2883136" y="3181449"/>
            <a:ext cx="8238685" cy="1085391"/>
            <a:chOff x="2883136" y="3181449"/>
            <a:chExt cx="8238685" cy="10853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58C7ED-7E89-734D-9A4F-1C6D0ED62FC4}"/>
                </a:ext>
              </a:extLst>
            </p:cNvPr>
            <p:cNvSpPr txBox="1"/>
            <p:nvPr/>
          </p:nvSpPr>
          <p:spPr>
            <a:xfrm>
              <a:off x="3765320" y="3427670"/>
              <a:ext cx="7356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Send data to a API to create/update a resource</a:t>
              </a: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EF523329-394D-D142-A4CA-7EA80079256A}"/>
                </a:ext>
              </a:extLst>
            </p:cNvPr>
            <p:cNvCxnSpPr/>
            <p:nvPr/>
          </p:nvCxnSpPr>
          <p:spPr>
            <a:xfrm rot="5400000" flipH="1" flipV="1">
              <a:off x="2564785" y="3523362"/>
              <a:ext cx="1061829" cy="425127"/>
            </a:xfrm>
            <a:prstGeom prst="bentConnector3">
              <a:avLst>
                <a:gd name="adj1" fmla="val 1124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4294B5-F005-9E49-BC49-AA491DDEAA68}"/>
                </a:ext>
              </a:extLst>
            </p:cNvPr>
            <p:cNvCxnSpPr>
              <a:cxnSpLocks/>
            </p:cNvCxnSpPr>
            <p:nvPr/>
          </p:nvCxnSpPr>
          <p:spPr>
            <a:xfrm>
              <a:off x="3025505" y="3181449"/>
              <a:ext cx="28275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094F31-A4AF-A143-AF8E-93A1498BE33D}"/>
                </a:ext>
              </a:extLst>
            </p:cNvPr>
            <p:cNvCxnSpPr>
              <a:cxnSpLocks/>
            </p:cNvCxnSpPr>
            <p:nvPr/>
          </p:nvCxnSpPr>
          <p:spPr>
            <a:xfrm>
              <a:off x="3308263" y="3640426"/>
              <a:ext cx="32462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72D4F4-7EFA-0C4D-997B-545504057617}"/>
              </a:ext>
            </a:extLst>
          </p:cNvPr>
          <p:cNvGrpSpPr/>
          <p:nvPr/>
        </p:nvGrpSpPr>
        <p:grpSpPr>
          <a:xfrm>
            <a:off x="3432007" y="4908103"/>
            <a:ext cx="4711434" cy="461665"/>
            <a:chOff x="3432007" y="4908103"/>
            <a:chExt cx="4711434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7F8FA-E122-9644-B265-604C83C08B93}"/>
                </a:ext>
              </a:extLst>
            </p:cNvPr>
            <p:cNvSpPr txBox="1"/>
            <p:nvPr/>
          </p:nvSpPr>
          <p:spPr>
            <a:xfrm>
              <a:off x="3765319" y="4908103"/>
              <a:ext cx="4378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Removes specified resource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EDE053-2404-5941-B625-2D0893DC82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2007" y="5151698"/>
              <a:ext cx="32462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54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B3A03-273F-C74B-8099-7BE5CE02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17" y="5922388"/>
            <a:ext cx="2381386" cy="671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3649219" y="696014"/>
            <a:ext cx="438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Typical API request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7E25D9-79F0-FF46-B5A5-14C4709067DA}"/>
              </a:ext>
            </a:extLst>
          </p:cNvPr>
          <p:cNvGrpSpPr/>
          <p:nvPr/>
        </p:nvGrpSpPr>
        <p:grpSpPr>
          <a:xfrm>
            <a:off x="1571347" y="1853603"/>
            <a:ext cx="9260726" cy="646331"/>
            <a:chOff x="1571347" y="1853603"/>
            <a:chExt cx="9260726" cy="6463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93034F-9D84-E849-9AED-342E52050753}"/>
                </a:ext>
              </a:extLst>
            </p:cNvPr>
            <p:cNvSpPr txBox="1"/>
            <p:nvPr/>
          </p:nvSpPr>
          <p:spPr>
            <a:xfrm>
              <a:off x="1571347" y="1853603"/>
              <a:ext cx="1819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API URL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757F1B-F532-C845-AF7C-7A2117A1613A}"/>
                </a:ext>
              </a:extLst>
            </p:cNvPr>
            <p:cNvSpPr txBox="1"/>
            <p:nvPr/>
          </p:nvSpPr>
          <p:spPr>
            <a:xfrm>
              <a:off x="4110361" y="1930010"/>
              <a:ext cx="6721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Https link to API. Usually called API End-point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ABA09-7AD9-664E-8D1E-43760A7D5C7D}"/>
              </a:ext>
            </a:extLst>
          </p:cNvPr>
          <p:cNvGrpSpPr/>
          <p:nvPr/>
        </p:nvGrpSpPr>
        <p:grpSpPr>
          <a:xfrm>
            <a:off x="1571348" y="2679318"/>
            <a:ext cx="9695139" cy="646331"/>
            <a:chOff x="1571348" y="2679318"/>
            <a:chExt cx="9695139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2F3ADE-FCB8-6E47-9606-536B5AF87A51}"/>
                </a:ext>
              </a:extLst>
            </p:cNvPr>
            <p:cNvSpPr txBox="1"/>
            <p:nvPr/>
          </p:nvSpPr>
          <p:spPr>
            <a:xfrm>
              <a:off x="1571348" y="2679318"/>
              <a:ext cx="234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Headers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C08573-549C-C743-BD5F-8C95407EAE0B}"/>
                </a:ext>
              </a:extLst>
            </p:cNvPr>
            <p:cNvSpPr txBox="1"/>
            <p:nvPr/>
          </p:nvSpPr>
          <p:spPr>
            <a:xfrm>
              <a:off x="4110361" y="2771650"/>
              <a:ext cx="71561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Usually it’s Content-Type or Authorization token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D200A2-DB2A-4549-BB9F-EAA40877540F}"/>
              </a:ext>
            </a:extLst>
          </p:cNvPr>
          <p:cNvGrpSpPr/>
          <p:nvPr/>
        </p:nvGrpSpPr>
        <p:grpSpPr>
          <a:xfrm>
            <a:off x="1571348" y="3505422"/>
            <a:ext cx="6048307" cy="646331"/>
            <a:chOff x="1571348" y="3505422"/>
            <a:chExt cx="6048307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70751A-94CF-814A-9130-9510B2E97C5C}"/>
                </a:ext>
              </a:extLst>
            </p:cNvPr>
            <p:cNvSpPr txBox="1"/>
            <p:nvPr/>
          </p:nvSpPr>
          <p:spPr>
            <a:xfrm>
              <a:off x="1571348" y="3505422"/>
              <a:ext cx="1367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Type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A88BF7-0F6D-1441-857D-33798583E17A}"/>
                </a:ext>
              </a:extLst>
            </p:cNvPr>
            <p:cNvSpPr txBox="1"/>
            <p:nvPr/>
          </p:nvSpPr>
          <p:spPr>
            <a:xfrm>
              <a:off x="4110361" y="3635783"/>
              <a:ext cx="35092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GET, POST, PUT, DELETE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F24A97-B05B-B548-B5FC-B6D25543423E}"/>
              </a:ext>
            </a:extLst>
          </p:cNvPr>
          <p:cNvGrpSpPr/>
          <p:nvPr/>
        </p:nvGrpSpPr>
        <p:grpSpPr>
          <a:xfrm>
            <a:off x="1571347" y="4330749"/>
            <a:ext cx="7712225" cy="646331"/>
            <a:chOff x="1571347" y="4330749"/>
            <a:chExt cx="7712225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D7DD81-CB1E-4048-81AF-421B571ABF01}"/>
                </a:ext>
              </a:extLst>
            </p:cNvPr>
            <p:cNvSpPr txBox="1"/>
            <p:nvPr/>
          </p:nvSpPr>
          <p:spPr>
            <a:xfrm>
              <a:off x="1571347" y="4330749"/>
              <a:ext cx="1367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Body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095FA5-39A9-B443-B794-10F2F40CBB08}"/>
                </a:ext>
              </a:extLst>
            </p:cNvPr>
            <p:cNvSpPr txBox="1"/>
            <p:nvPr/>
          </p:nvSpPr>
          <p:spPr>
            <a:xfrm>
              <a:off x="4110361" y="4423081"/>
              <a:ext cx="5173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JSON object with requested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9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B3A03-273F-C74B-8099-7BE5CE02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17" y="5922388"/>
            <a:ext cx="2381386" cy="671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13475" y="696014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Client - Server</a:t>
            </a:r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A8047-6537-DA4C-B508-3D3475AB5C9B}"/>
              </a:ext>
            </a:extLst>
          </p:cNvPr>
          <p:cNvGrpSpPr/>
          <p:nvPr/>
        </p:nvGrpSpPr>
        <p:grpSpPr>
          <a:xfrm>
            <a:off x="500302" y="2101173"/>
            <a:ext cx="2217907" cy="3122579"/>
            <a:chOff x="500302" y="2101173"/>
            <a:chExt cx="2217907" cy="3122579"/>
          </a:xfrm>
        </p:grpSpPr>
        <p:sp>
          <p:nvSpPr>
            <p:cNvPr id="2" name="Snip Single Corner Rectangle 1">
              <a:extLst>
                <a:ext uri="{FF2B5EF4-FFF2-40B4-BE49-F238E27FC236}">
                  <a16:creationId xmlns:a16="http://schemas.microsoft.com/office/drawing/2014/main" id="{287F7317-0215-6744-84A7-E5BF56AA662E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7861AB-BAE2-4E4B-B158-086DFCAFD27D}"/>
                </a:ext>
              </a:extLst>
            </p:cNvPr>
            <p:cNvSpPr txBox="1"/>
            <p:nvPr/>
          </p:nvSpPr>
          <p:spPr>
            <a:xfrm>
              <a:off x="500303" y="3266417"/>
              <a:ext cx="2217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0EDE0-6C17-1342-A7D4-0D792D5E7AAE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4EAF821-9121-F749-B766-9041E47875FE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0F6A6-A26D-7C46-B4A6-D8727BB21E61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1AD9BE3-D76F-7C45-80EB-EE8E011659F4}"/>
              </a:ext>
            </a:extLst>
          </p:cNvPr>
          <p:cNvSpPr/>
          <p:nvPr/>
        </p:nvSpPr>
        <p:spPr>
          <a:xfrm>
            <a:off x="2952618" y="4029228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DD84380-D218-E541-848B-2BD1063C6338}"/>
              </a:ext>
            </a:extLst>
          </p:cNvPr>
          <p:cNvSpPr/>
          <p:nvPr/>
        </p:nvSpPr>
        <p:spPr>
          <a:xfrm rot="10800000">
            <a:off x="2894121" y="4457211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508865F-7706-8D45-862B-89EE91AA94C3}"/>
              </a:ext>
            </a:extLst>
          </p:cNvPr>
          <p:cNvSpPr/>
          <p:nvPr/>
        </p:nvSpPr>
        <p:spPr>
          <a:xfrm>
            <a:off x="2894121" y="2973873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8C029F8-F01E-164B-9674-612D80F60888}"/>
              </a:ext>
            </a:extLst>
          </p:cNvPr>
          <p:cNvSpPr/>
          <p:nvPr/>
        </p:nvSpPr>
        <p:spPr>
          <a:xfrm rot="10800000">
            <a:off x="2835624" y="3401856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B3A03-273F-C74B-8099-7BE5CE02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17" y="5922388"/>
            <a:ext cx="2381386" cy="671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213475" y="696014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Client - Server</a:t>
            </a:r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A8047-6537-DA4C-B508-3D3475AB5C9B}"/>
              </a:ext>
            </a:extLst>
          </p:cNvPr>
          <p:cNvGrpSpPr/>
          <p:nvPr/>
        </p:nvGrpSpPr>
        <p:grpSpPr>
          <a:xfrm>
            <a:off x="500302" y="2101173"/>
            <a:ext cx="2217907" cy="3122579"/>
            <a:chOff x="500302" y="2101173"/>
            <a:chExt cx="2217907" cy="3122579"/>
          </a:xfrm>
        </p:grpSpPr>
        <p:sp>
          <p:nvSpPr>
            <p:cNvPr id="2" name="Snip Single Corner Rectangle 1">
              <a:extLst>
                <a:ext uri="{FF2B5EF4-FFF2-40B4-BE49-F238E27FC236}">
                  <a16:creationId xmlns:a16="http://schemas.microsoft.com/office/drawing/2014/main" id="{287F7317-0215-6744-84A7-E5BF56AA662E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7861AB-BAE2-4E4B-B158-086DFCAFD27D}"/>
                </a:ext>
              </a:extLst>
            </p:cNvPr>
            <p:cNvSpPr txBox="1"/>
            <p:nvPr/>
          </p:nvSpPr>
          <p:spPr>
            <a:xfrm>
              <a:off x="500303" y="3266417"/>
              <a:ext cx="2217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60EDE0-6C17-1342-A7D4-0D792D5E7AAE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F4EAF821-9121-F749-B766-9041E47875FE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0F6A6-A26D-7C46-B4A6-D8727BB21E61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1FA4B8E-64E9-8B4D-94E7-AF48C62A4462}"/>
              </a:ext>
            </a:extLst>
          </p:cNvPr>
          <p:cNvSpPr/>
          <p:nvPr/>
        </p:nvSpPr>
        <p:spPr>
          <a:xfrm>
            <a:off x="2970423" y="2998192"/>
            <a:ext cx="2205605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84AF068-D6C5-494D-B041-5622064D0AC5}"/>
              </a:ext>
            </a:extLst>
          </p:cNvPr>
          <p:cNvSpPr/>
          <p:nvPr/>
        </p:nvSpPr>
        <p:spPr>
          <a:xfrm rot="10800000">
            <a:off x="2894122" y="3447058"/>
            <a:ext cx="2205605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E4F470-C7F5-B44C-8927-F448DA46C50C}"/>
              </a:ext>
            </a:extLst>
          </p:cNvPr>
          <p:cNvGrpSpPr/>
          <p:nvPr/>
        </p:nvGrpSpPr>
        <p:grpSpPr>
          <a:xfrm>
            <a:off x="5254795" y="1974716"/>
            <a:ext cx="2217906" cy="3375498"/>
            <a:chOff x="5254795" y="1974716"/>
            <a:chExt cx="2217906" cy="3375498"/>
          </a:xfrm>
        </p:grpSpPr>
        <p:sp>
          <p:nvSpPr>
            <p:cNvPr id="8" name="Can 7">
              <a:extLst>
                <a:ext uri="{FF2B5EF4-FFF2-40B4-BE49-F238E27FC236}">
                  <a16:creationId xmlns:a16="http://schemas.microsoft.com/office/drawing/2014/main" id="{A51C030D-CBF8-8F4C-8661-7E6131A22E3D}"/>
                </a:ext>
              </a:extLst>
            </p:cNvPr>
            <p:cNvSpPr/>
            <p:nvPr/>
          </p:nvSpPr>
          <p:spPr>
            <a:xfrm>
              <a:off x="5254795" y="1974716"/>
              <a:ext cx="2217906" cy="3375498"/>
            </a:xfrm>
            <a:prstGeom prst="can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8AF104-6B0C-9644-A918-8854EC3DD7F3}"/>
                </a:ext>
              </a:extLst>
            </p:cNvPr>
            <p:cNvSpPr txBox="1"/>
            <p:nvPr/>
          </p:nvSpPr>
          <p:spPr>
            <a:xfrm>
              <a:off x="5365845" y="3227588"/>
              <a:ext cx="19201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Cypress Intercept</a:t>
              </a:r>
            </a:p>
          </p:txBody>
        </p:sp>
      </p:grp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D1E8BAF-CAA6-6A4F-80C1-682FC4E97A37}"/>
              </a:ext>
            </a:extLst>
          </p:cNvPr>
          <p:cNvSpPr/>
          <p:nvPr/>
        </p:nvSpPr>
        <p:spPr>
          <a:xfrm>
            <a:off x="2952618" y="4063440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3477F27-9661-524D-A3DB-5A88E73135D0}"/>
              </a:ext>
            </a:extLst>
          </p:cNvPr>
          <p:cNvSpPr/>
          <p:nvPr/>
        </p:nvSpPr>
        <p:spPr>
          <a:xfrm rot="10800000">
            <a:off x="2894121" y="4491423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B3A03-273F-C74B-8099-7BE5CE02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17" y="5922388"/>
            <a:ext cx="2381386" cy="671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712009" y="696014"/>
            <a:ext cx="226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Summary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A6FF8-CFCE-284D-8CC7-C532596F8D1F}"/>
              </a:ext>
            </a:extLst>
          </p:cNvPr>
          <p:cNvSpPr txBox="1"/>
          <p:nvPr/>
        </p:nvSpPr>
        <p:spPr>
          <a:xfrm>
            <a:off x="1003461" y="1585609"/>
            <a:ext cx="9679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API – Application Programming Interface (black box)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03EDA-5FAC-C44D-9F31-D4D4E6B3B662}"/>
              </a:ext>
            </a:extLst>
          </p:cNvPr>
          <p:cNvSpPr txBox="1"/>
          <p:nvPr/>
        </p:nvSpPr>
        <p:spPr>
          <a:xfrm>
            <a:off x="1003461" y="2352093"/>
            <a:ext cx="731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Types of requests: Get, Post, Put, Delete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F8901E-A7C5-AA47-A6C9-941AF8BBFB28}"/>
              </a:ext>
            </a:extLst>
          </p:cNvPr>
          <p:cNvSpPr txBox="1"/>
          <p:nvPr/>
        </p:nvSpPr>
        <p:spPr>
          <a:xfrm>
            <a:off x="1003461" y="3795065"/>
            <a:ext cx="9025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Cypress has built in server which can intercept </a:t>
            </a:r>
            <a:br>
              <a:rPr lang="en-US" sz="2800" dirty="0"/>
            </a:br>
            <a:r>
              <a:rPr lang="en-US" sz="2800" dirty="0"/>
              <a:t>browser API requests and provide mock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5EA92C-FD37-3C41-8BFB-464BDBC7B099}"/>
              </a:ext>
            </a:extLst>
          </p:cNvPr>
          <p:cNvSpPr txBox="1"/>
          <p:nvPr/>
        </p:nvSpPr>
        <p:spPr>
          <a:xfrm>
            <a:off x="1003461" y="4992436"/>
            <a:ext cx="995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Cypress can make API requests and process responses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6041B-2DFE-534A-A7F8-CC72D2DF5A99}"/>
              </a:ext>
            </a:extLst>
          </p:cNvPr>
          <p:cNvSpPr txBox="1"/>
          <p:nvPr/>
        </p:nvSpPr>
        <p:spPr>
          <a:xfrm>
            <a:off x="1003461" y="3073579"/>
            <a:ext cx="983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Typical request has: URL, Headers, Request type, Body</a:t>
            </a:r>
          </a:p>
        </p:txBody>
      </p:sp>
    </p:spTree>
    <p:extLst>
      <p:ext uri="{BB962C8B-B14F-4D97-AF65-F5344CB8AC3E}">
        <p14:creationId xmlns:p14="http://schemas.microsoft.com/office/powerpoint/2010/main" val="101466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{27B35A83-A151-9947-BEE5-063CD6E5950C}tf10001062</Template>
  <TotalTime>175</TotalTime>
  <Words>218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Bondar</dc:creator>
  <cp:lastModifiedBy>Artem Bondar</cp:lastModifiedBy>
  <cp:revision>18</cp:revision>
  <dcterms:created xsi:type="dcterms:W3CDTF">2019-08-25T17:57:35Z</dcterms:created>
  <dcterms:modified xsi:type="dcterms:W3CDTF">2022-07-19T01:14:07Z</dcterms:modified>
</cp:coreProperties>
</file>