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0" autoAdjust="0"/>
  </p:normalViewPr>
  <p:slideViewPr>
    <p:cSldViewPr>
      <p:cViewPr varScale="1">
        <p:scale>
          <a:sx n="76" d="100"/>
          <a:sy n="76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3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4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8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9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0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36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57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54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1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5E42-939B-4EAA-8E43-57D306E82212}" type="datetimeFigureOut">
              <a:rPr lang="de-DE" smtClean="0"/>
              <a:t>27.08.2013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D2E5-805B-4598-9696-A213ECBF9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3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34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1594958" y="908720"/>
            <a:ext cx="1547664" cy="3240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742947" y="956014"/>
            <a:ext cx="164757" cy="239217"/>
          </a:xfrm>
          <a:custGeom>
            <a:avLst/>
            <a:gdLst>
              <a:gd name="connsiteX0" fmla="*/ 0 w 164757"/>
              <a:gd name="connsiteY0" fmla="*/ 0 h 239217"/>
              <a:gd name="connsiteX1" fmla="*/ 49427 w 164757"/>
              <a:gd name="connsiteY1" fmla="*/ 8238 h 239217"/>
              <a:gd name="connsiteX2" fmla="*/ 74140 w 164757"/>
              <a:gd name="connsiteY2" fmla="*/ 24714 h 239217"/>
              <a:gd name="connsiteX3" fmla="*/ 98854 w 164757"/>
              <a:gd name="connsiteY3" fmla="*/ 32952 h 239217"/>
              <a:gd name="connsiteX4" fmla="*/ 115329 w 164757"/>
              <a:gd name="connsiteY4" fmla="*/ 57665 h 239217"/>
              <a:gd name="connsiteX5" fmla="*/ 98854 w 164757"/>
              <a:gd name="connsiteY5" fmla="*/ 82379 h 239217"/>
              <a:gd name="connsiteX6" fmla="*/ 90616 w 164757"/>
              <a:gd name="connsiteY6" fmla="*/ 107092 h 239217"/>
              <a:gd name="connsiteX7" fmla="*/ 74140 w 164757"/>
              <a:gd name="connsiteY7" fmla="*/ 131806 h 239217"/>
              <a:gd name="connsiteX8" fmla="*/ 123567 w 164757"/>
              <a:gd name="connsiteY8" fmla="*/ 123568 h 239217"/>
              <a:gd name="connsiteX9" fmla="*/ 131805 w 164757"/>
              <a:gd name="connsiteY9" fmla="*/ 148281 h 239217"/>
              <a:gd name="connsiteX10" fmla="*/ 107092 w 164757"/>
              <a:gd name="connsiteY10" fmla="*/ 156519 h 239217"/>
              <a:gd name="connsiteX11" fmla="*/ 115329 w 164757"/>
              <a:gd name="connsiteY11" fmla="*/ 197708 h 239217"/>
              <a:gd name="connsiteX12" fmla="*/ 140043 w 164757"/>
              <a:gd name="connsiteY12" fmla="*/ 205946 h 239217"/>
              <a:gd name="connsiteX13" fmla="*/ 164757 w 164757"/>
              <a:gd name="connsiteY13" fmla="*/ 230660 h 23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757" h="239217">
                <a:moveTo>
                  <a:pt x="0" y="0"/>
                </a:moveTo>
                <a:cubicBezTo>
                  <a:pt x="16476" y="2746"/>
                  <a:pt x="33581" y="2956"/>
                  <a:pt x="49427" y="8238"/>
                </a:cubicBezTo>
                <a:cubicBezTo>
                  <a:pt x="58819" y="11369"/>
                  <a:pt x="65285" y="20286"/>
                  <a:pt x="74140" y="24714"/>
                </a:cubicBezTo>
                <a:cubicBezTo>
                  <a:pt x="81907" y="28597"/>
                  <a:pt x="90616" y="30206"/>
                  <a:pt x="98854" y="32952"/>
                </a:cubicBezTo>
                <a:cubicBezTo>
                  <a:pt x="104346" y="41190"/>
                  <a:pt x="115329" y="47765"/>
                  <a:pt x="115329" y="57665"/>
                </a:cubicBezTo>
                <a:cubicBezTo>
                  <a:pt x="115329" y="67566"/>
                  <a:pt x="103282" y="73524"/>
                  <a:pt x="98854" y="82379"/>
                </a:cubicBezTo>
                <a:cubicBezTo>
                  <a:pt x="94971" y="90146"/>
                  <a:pt x="94499" y="99325"/>
                  <a:pt x="90616" y="107092"/>
                </a:cubicBezTo>
                <a:cubicBezTo>
                  <a:pt x="86188" y="115948"/>
                  <a:pt x="65284" y="127378"/>
                  <a:pt x="74140" y="131806"/>
                </a:cubicBezTo>
                <a:cubicBezTo>
                  <a:pt x="89079" y="139276"/>
                  <a:pt x="107091" y="126314"/>
                  <a:pt x="123567" y="123568"/>
                </a:cubicBezTo>
                <a:cubicBezTo>
                  <a:pt x="126313" y="131806"/>
                  <a:pt x="135688" y="140514"/>
                  <a:pt x="131805" y="148281"/>
                </a:cubicBezTo>
                <a:cubicBezTo>
                  <a:pt x="127922" y="156048"/>
                  <a:pt x="113232" y="150379"/>
                  <a:pt x="107092" y="156519"/>
                </a:cubicBezTo>
                <a:cubicBezTo>
                  <a:pt x="40925" y="222686"/>
                  <a:pt x="72717" y="206231"/>
                  <a:pt x="115329" y="197708"/>
                </a:cubicBezTo>
                <a:cubicBezTo>
                  <a:pt x="123567" y="200454"/>
                  <a:pt x="133903" y="199806"/>
                  <a:pt x="140043" y="205946"/>
                </a:cubicBezTo>
                <a:cubicBezTo>
                  <a:pt x="167362" y="233265"/>
                  <a:pt x="144956" y="250461"/>
                  <a:pt x="164757" y="230660"/>
                </a:cubicBez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2051720" y="957535"/>
            <a:ext cx="216024" cy="23921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681309" y="1301193"/>
            <a:ext cx="288032" cy="2231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ogen 11"/>
          <p:cNvSpPr/>
          <p:nvPr/>
        </p:nvSpPr>
        <p:spPr>
          <a:xfrm>
            <a:off x="2243030" y="980728"/>
            <a:ext cx="384754" cy="432048"/>
          </a:xfrm>
          <a:prstGeom prst="arc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051720" y="1268760"/>
            <a:ext cx="288032" cy="28803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2470914" y="1297806"/>
            <a:ext cx="228878" cy="226554"/>
          </a:xfrm>
          <a:custGeom>
            <a:avLst/>
            <a:gdLst>
              <a:gd name="connsiteX0" fmla="*/ 0 w 271848"/>
              <a:gd name="connsiteY0" fmla="*/ 280086 h 304800"/>
              <a:gd name="connsiteX1" fmla="*/ 0 w 271848"/>
              <a:gd name="connsiteY1" fmla="*/ 107092 h 304800"/>
              <a:gd name="connsiteX2" fmla="*/ 271848 w 271848"/>
              <a:gd name="connsiteY2" fmla="*/ 0 h 304800"/>
              <a:gd name="connsiteX3" fmla="*/ 255373 w 271848"/>
              <a:gd name="connsiteY3" fmla="*/ 164756 h 304800"/>
              <a:gd name="connsiteX4" fmla="*/ 107092 w 271848"/>
              <a:gd name="connsiteY4" fmla="*/ 205946 h 304800"/>
              <a:gd name="connsiteX5" fmla="*/ 156519 w 271848"/>
              <a:gd name="connsiteY5" fmla="*/ 304800 h 304800"/>
              <a:gd name="connsiteX6" fmla="*/ 0 w 271848"/>
              <a:gd name="connsiteY6" fmla="*/ 280086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848" h="304800">
                <a:moveTo>
                  <a:pt x="0" y="280086"/>
                </a:moveTo>
                <a:lnTo>
                  <a:pt x="0" y="107092"/>
                </a:lnTo>
                <a:lnTo>
                  <a:pt x="271848" y="0"/>
                </a:lnTo>
                <a:lnTo>
                  <a:pt x="255373" y="164756"/>
                </a:lnTo>
                <a:lnTo>
                  <a:pt x="107092" y="205946"/>
                </a:lnTo>
                <a:lnTo>
                  <a:pt x="156519" y="304800"/>
                </a:lnTo>
                <a:lnTo>
                  <a:pt x="0" y="28008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959932" y="5013176"/>
            <a:ext cx="10801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545014" y="3649362"/>
            <a:ext cx="1179114" cy="1474573"/>
          </a:xfrm>
          <a:custGeom>
            <a:avLst/>
            <a:gdLst>
              <a:gd name="connsiteX0" fmla="*/ 9341 w 1179114"/>
              <a:gd name="connsiteY0" fmla="*/ 1474573 h 1474573"/>
              <a:gd name="connsiteX1" fmla="*/ 58768 w 1179114"/>
              <a:gd name="connsiteY1" fmla="*/ 659027 h 1474573"/>
              <a:gd name="connsiteX2" fmla="*/ 454184 w 1179114"/>
              <a:gd name="connsiteY2" fmla="*/ 148281 h 1474573"/>
              <a:gd name="connsiteX3" fmla="*/ 1179114 w 1179114"/>
              <a:gd name="connsiteY3" fmla="*/ 0 h 147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114" h="1474573">
                <a:moveTo>
                  <a:pt x="9341" y="1474573"/>
                </a:moveTo>
                <a:cubicBezTo>
                  <a:pt x="-3016" y="1177324"/>
                  <a:pt x="-15373" y="880076"/>
                  <a:pt x="58768" y="659027"/>
                </a:cubicBezTo>
                <a:cubicBezTo>
                  <a:pt x="132909" y="437978"/>
                  <a:pt x="267460" y="258119"/>
                  <a:pt x="454184" y="148281"/>
                </a:cubicBezTo>
                <a:cubicBezTo>
                  <a:pt x="640908" y="38443"/>
                  <a:pt x="910011" y="19221"/>
                  <a:pt x="11791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2051720" y="1909445"/>
            <a:ext cx="362562" cy="79395"/>
          </a:xfrm>
          <a:custGeom>
            <a:avLst/>
            <a:gdLst>
              <a:gd name="connsiteX0" fmla="*/ 0 w 1524000"/>
              <a:gd name="connsiteY0" fmla="*/ 436624 h 438080"/>
              <a:gd name="connsiteX1" fmla="*/ 411892 w 1524000"/>
              <a:gd name="connsiteY1" fmla="*/ 370721 h 438080"/>
              <a:gd name="connsiteX2" fmla="*/ 782595 w 1524000"/>
              <a:gd name="connsiteY2" fmla="*/ 19 h 438080"/>
              <a:gd name="connsiteX3" fmla="*/ 1120346 w 1524000"/>
              <a:gd name="connsiteY3" fmla="*/ 354246 h 438080"/>
              <a:gd name="connsiteX4" fmla="*/ 1524000 w 1524000"/>
              <a:gd name="connsiteY4" fmla="*/ 395435 h 438080"/>
              <a:gd name="connsiteX0" fmla="*/ 0 w 1375719"/>
              <a:gd name="connsiteY0" fmla="*/ 436624 h 438080"/>
              <a:gd name="connsiteX1" fmla="*/ 411892 w 1375719"/>
              <a:gd name="connsiteY1" fmla="*/ 370721 h 438080"/>
              <a:gd name="connsiteX2" fmla="*/ 782595 w 1375719"/>
              <a:gd name="connsiteY2" fmla="*/ 19 h 438080"/>
              <a:gd name="connsiteX3" fmla="*/ 1120346 w 1375719"/>
              <a:gd name="connsiteY3" fmla="*/ 354246 h 438080"/>
              <a:gd name="connsiteX4" fmla="*/ 1375719 w 1375719"/>
              <a:gd name="connsiteY4" fmla="*/ 395435 h 438080"/>
              <a:gd name="connsiteX0" fmla="*/ 0 w 1268627"/>
              <a:gd name="connsiteY0" fmla="*/ 387197 h 405410"/>
              <a:gd name="connsiteX1" fmla="*/ 304800 w 1268627"/>
              <a:gd name="connsiteY1" fmla="*/ 370721 h 405410"/>
              <a:gd name="connsiteX2" fmla="*/ 675503 w 1268627"/>
              <a:gd name="connsiteY2" fmla="*/ 19 h 405410"/>
              <a:gd name="connsiteX3" fmla="*/ 1013254 w 1268627"/>
              <a:gd name="connsiteY3" fmla="*/ 354246 h 405410"/>
              <a:gd name="connsiteX4" fmla="*/ 1268627 w 1268627"/>
              <a:gd name="connsiteY4" fmla="*/ 395435 h 405410"/>
              <a:gd name="connsiteX0" fmla="*/ 0 w 1235676"/>
              <a:gd name="connsiteY0" fmla="*/ 428386 h 430944"/>
              <a:gd name="connsiteX1" fmla="*/ 271849 w 1235676"/>
              <a:gd name="connsiteY1" fmla="*/ 370721 h 430944"/>
              <a:gd name="connsiteX2" fmla="*/ 642552 w 1235676"/>
              <a:gd name="connsiteY2" fmla="*/ 19 h 430944"/>
              <a:gd name="connsiteX3" fmla="*/ 980303 w 1235676"/>
              <a:gd name="connsiteY3" fmla="*/ 354246 h 430944"/>
              <a:gd name="connsiteX4" fmla="*/ 1235676 w 1235676"/>
              <a:gd name="connsiteY4" fmla="*/ 395435 h 430944"/>
              <a:gd name="connsiteX0" fmla="*/ 0 w 1219200"/>
              <a:gd name="connsiteY0" fmla="*/ 428386 h 430944"/>
              <a:gd name="connsiteX1" fmla="*/ 271849 w 1219200"/>
              <a:gd name="connsiteY1" fmla="*/ 370721 h 430944"/>
              <a:gd name="connsiteX2" fmla="*/ 642552 w 1219200"/>
              <a:gd name="connsiteY2" fmla="*/ 19 h 430944"/>
              <a:gd name="connsiteX3" fmla="*/ 980303 w 1219200"/>
              <a:gd name="connsiteY3" fmla="*/ 354246 h 430944"/>
              <a:gd name="connsiteX4" fmla="*/ 1219200 w 1219200"/>
              <a:gd name="connsiteY4" fmla="*/ 395435 h 430944"/>
              <a:gd name="connsiteX0" fmla="*/ 0 w 1219200"/>
              <a:gd name="connsiteY0" fmla="*/ 428386 h 430944"/>
              <a:gd name="connsiteX1" fmla="*/ 271849 w 1219200"/>
              <a:gd name="connsiteY1" fmla="*/ 370721 h 430944"/>
              <a:gd name="connsiteX2" fmla="*/ 642552 w 1219200"/>
              <a:gd name="connsiteY2" fmla="*/ 19 h 430944"/>
              <a:gd name="connsiteX3" fmla="*/ 980303 w 1219200"/>
              <a:gd name="connsiteY3" fmla="*/ 354246 h 430944"/>
              <a:gd name="connsiteX4" fmla="*/ 1219200 w 1219200"/>
              <a:gd name="connsiteY4" fmla="*/ 395435 h 430944"/>
              <a:gd name="connsiteX0" fmla="*/ 0 w 1210963"/>
              <a:gd name="connsiteY0" fmla="*/ 428386 h 430944"/>
              <a:gd name="connsiteX1" fmla="*/ 271849 w 1210963"/>
              <a:gd name="connsiteY1" fmla="*/ 370721 h 430944"/>
              <a:gd name="connsiteX2" fmla="*/ 642552 w 1210963"/>
              <a:gd name="connsiteY2" fmla="*/ 19 h 430944"/>
              <a:gd name="connsiteX3" fmla="*/ 980303 w 1210963"/>
              <a:gd name="connsiteY3" fmla="*/ 354246 h 430944"/>
              <a:gd name="connsiteX4" fmla="*/ 1210963 w 1210963"/>
              <a:gd name="connsiteY4" fmla="*/ 411910 h 43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963" h="430944">
                <a:moveTo>
                  <a:pt x="0" y="428386"/>
                </a:moveTo>
                <a:cubicBezTo>
                  <a:pt x="140730" y="431818"/>
                  <a:pt x="164757" y="442115"/>
                  <a:pt x="271849" y="370721"/>
                </a:cubicBezTo>
                <a:cubicBezTo>
                  <a:pt x="378941" y="299327"/>
                  <a:pt x="524476" y="2765"/>
                  <a:pt x="642552" y="19"/>
                </a:cubicBezTo>
                <a:cubicBezTo>
                  <a:pt x="760628" y="-2727"/>
                  <a:pt x="885568" y="285598"/>
                  <a:pt x="980303" y="354246"/>
                </a:cubicBezTo>
                <a:cubicBezTo>
                  <a:pt x="1075038" y="422895"/>
                  <a:pt x="1070919" y="399553"/>
                  <a:pt x="1210963" y="41191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Pfeil nach oben 23"/>
          <p:cNvSpPr/>
          <p:nvPr/>
        </p:nvSpPr>
        <p:spPr>
          <a:xfrm>
            <a:off x="2162138" y="1693421"/>
            <a:ext cx="161138" cy="160018"/>
          </a:xfrm>
          <a:prstGeom prst="upArrow">
            <a:avLst>
              <a:gd name="adj1" fmla="val 45600"/>
              <a:gd name="adj2" fmla="val 46731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10800000">
            <a:off x="2411761" y="1909821"/>
            <a:ext cx="362562" cy="79395"/>
          </a:xfrm>
          <a:custGeom>
            <a:avLst/>
            <a:gdLst>
              <a:gd name="connsiteX0" fmla="*/ 0 w 1524000"/>
              <a:gd name="connsiteY0" fmla="*/ 436624 h 438080"/>
              <a:gd name="connsiteX1" fmla="*/ 411892 w 1524000"/>
              <a:gd name="connsiteY1" fmla="*/ 370721 h 438080"/>
              <a:gd name="connsiteX2" fmla="*/ 782595 w 1524000"/>
              <a:gd name="connsiteY2" fmla="*/ 19 h 438080"/>
              <a:gd name="connsiteX3" fmla="*/ 1120346 w 1524000"/>
              <a:gd name="connsiteY3" fmla="*/ 354246 h 438080"/>
              <a:gd name="connsiteX4" fmla="*/ 1524000 w 1524000"/>
              <a:gd name="connsiteY4" fmla="*/ 395435 h 438080"/>
              <a:gd name="connsiteX0" fmla="*/ 0 w 1375719"/>
              <a:gd name="connsiteY0" fmla="*/ 436624 h 438080"/>
              <a:gd name="connsiteX1" fmla="*/ 411892 w 1375719"/>
              <a:gd name="connsiteY1" fmla="*/ 370721 h 438080"/>
              <a:gd name="connsiteX2" fmla="*/ 782595 w 1375719"/>
              <a:gd name="connsiteY2" fmla="*/ 19 h 438080"/>
              <a:gd name="connsiteX3" fmla="*/ 1120346 w 1375719"/>
              <a:gd name="connsiteY3" fmla="*/ 354246 h 438080"/>
              <a:gd name="connsiteX4" fmla="*/ 1375719 w 1375719"/>
              <a:gd name="connsiteY4" fmla="*/ 395435 h 438080"/>
              <a:gd name="connsiteX0" fmla="*/ 0 w 1268627"/>
              <a:gd name="connsiteY0" fmla="*/ 387197 h 405410"/>
              <a:gd name="connsiteX1" fmla="*/ 304800 w 1268627"/>
              <a:gd name="connsiteY1" fmla="*/ 370721 h 405410"/>
              <a:gd name="connsiteX2" fmla="*/ 675503 w 1268627"/>
              <a:gd name="connsiteY2" fmla="*/ 19 h 405410"/>
              <a:gd name="connsiteX3" fmla="*/ 1013254 w 1268627"/>
              <a:gd name="connsiteY3" fmla="*/ 354246 h 405410"/>
              <a:gd name="connsiteX4" fmla="*/ 1268627 w 1268627"/>
              <a:gd name="connsiteY4" fmla="*/ 395435 h 405410"/>
              <a:gd name="connsiteX0" fmla="*/ 0 w 1235676"/>
              <a:gd name="connsiteY0" fmla="*/ 428386 h 430944"/>
              <a:gd name="connsiteX1" fmla="*/ 271849 w 1235676"/>
              <a:gd name="connsiteY1" fmla="*/ 370721 h 430944"/>
              <a:gd name="connsiteX2" fmla="*/ 642552 w 1235676"/>
              <a:gd name="connsiteY2" fmla="*/ 19 h 430944"/>
              <a:gd name="connsiteX3" fmla="*/ 980303 w 1235676"/>
              <a:gd name="connsiteY3" fmla="*/ 354246 h 430944"/>
              <a:gd name="connsiteX4" fmla="*/ 1235676 w 1235676"/>
              <a:gd name="connsiteY4" fmla="*/ 395435 h 430944"/>
              <a:gd name="connsiteX0" fmla="*/ 0 w 1219200"/>
              <a:gd name="connsiteY0" fmla="*/ 428386 h 430944"/>
              <a:gd name="connsiteX1" fmla="*/ 271849 w 1219200"/>
              <a:gd name="connsiteY1" fmla="*/ 370721 h 430944"/>
              <a:gd name="connsiteX2" fmla="*/ 642552 w 1219200"/>
              <a:gd name="connsiteY2" fmla="*/ 19 h 430944"/>
              <a:gd name="connsiteX3" fmla="*/ 980303 w 1219200"/>
              <a:gd name="connsiteY3" fmla="*/ 354246 h 430944"/>
              <a:gd name="connsiteX4" fmla="*/ 1219200 w 1219200"/>
              <a:gd name="connsiteY4" fmla="*/ 395435 h 430944"/>
              <a:gd name="connsiteX0" fmla="*/ 0 w 1219200"/>
              <a:gd name="connsiteY0" fmla="*/ 428386 h 430944"/>
              <a:gd name="connsiteX1" fmla="*/ 271849 w 1219200"/>
              <a:gd name="connsiteY1" fmla="*/ 370721 h 430944"/>
              <a:gd name="connsiteX2" fmla="*/ 642552 w 1219200"/>
              <a:gd name="connsiteY2" fmla="*/ 19 h 430944"/>
              <a:gd name="connsiteX3" fmla="*/ 980303 w 1219200"/>
              <a:gd name="connsiteY3" fmla="*/ 354246 h 430944"/>
              <a:gd name="connsiteX4" fmla="*/ 1219200 w 1219200"/>
              <a:gd name="connsiteY4" fmla="*/ 395435 h 430944"/>
              <a:gd name="connsiteX0" fmla="*/ 0 w 1210963"/>
              <a:gd name="connsiteY0" fmla="*/ 428386 h 430944"/>
              <a:gd name="connsiteX1" fmla="*/ 271849 w 1210963"/>
              <a:gd name="connsiteY1" fmla="*/ 370721 h 430944"/>
              <a:gd name="connsiteX2" fmla="*/ 642552 w 1210963"/>
              <a:gd name="connsiteY2" fmla="*/ 19 h 430944"/>
              <a:gd name="connsiteX3" fmla="*/ 980303 w 1210963"/>
              <a:gd name="connsiteY3" fmla="*/ 354246 h 430944"/>
              <a:gd name="connsiteX4" fmla="*/ 1210963 w 1210963"/>
              <a:gd name="connsiteY4" fmla="*/ 411910 h 43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963" h="430944">
                <a:moveTo>
                  <a:pt x="0" y="428386"/>
                </a:moveTo>
                <a:cubicBezTo>
                  <a:pt x="140730" y="431818"/>
                  <a:pt x="164757" y="442115"/>
                  <a:pt x="271849" y="370721"/>
                </a:cubicBezTo>
                <a:cubicBezTo>
                  <a:pt x="378941" y="299327"/>
                  <a:pt x="524476" y="2765"/>
                  <a:pt x="642552" y="19"/>
                </a:cubicBezTo>
                <a:cubicBezTo>
                  <a:pt x="760628" y="-2727"/>
                  <a:pt x="885568" y="285598"/>
                  <a:pt x="980303" y="354246"/>
                </a:cubicBezTo>
                <a:cubicBezTo>
                  <a:pt x="1075038" y="422895"/>
                  <a:pt x="1070919" y="399553"/>
                  <a:pt x="1210963" y="41191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Pfeil nach oben 26"/>
          <p:cNvSpPr/>
          <p:nvPr/>
        </p:nvSpPr>
        <p:spPr>
          <a:xfrm rot="10800000">
            <a:off x="2508807" y="1709423"/>
            <a:ext cx="161138" cy="160018"/>
          </a:xfrm>
          <a:prstGeom prst="upArrow">
            <a:avLst>
              <a:gd name="adj1" fmla="val 45600"/>
              <a:gd name="adj2" fmla="val 46731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1673697" y="1660992"/>
            <a:ext cx="306015" cy="327848"/>
            <a:chOff x="1673697" y="1660992"/>
            <a:chExt cx="306015" cy="327848"/>
          </a:xfrm>
        </p:grpSpPr>
        <p:sp>
          <p:nvSpPr>
            <p:cNvPr id="40" name="Freihandform 39"/>
            <p:cNvSpPr/>
            <p:nvPr/>
          </p:nvSpPr>
          <p:spPr>
            <a:xfrm>
              <a:off x="1673697" y="1757064"/>
              <a:ext cx="241293" cy="231776"/>
            </a:xfrm>
            <a:custGeom>
              <a:avLst/>
              <a:gdLst>
                <a:gd name="connsiteX0" fmla="*/ 337761 w 1158534"/>
                <a:gd name="connsiteY0" fmla="*/ 341717 h 1418697"/>
                <a:gd name="connsiteX1" fmla="*/ 280097 w 1158534"/>
                <a:gd name="connsiteY1" fmla="*/ 292290 h 1418697"/>
                <a:gd name="connsiteX2" fmla="*/ 140053 w 1158534"/>
                <a:gd name="connsiteY2" fmla="*/ 366431 h 1418697"/>
                <a:gd name="connsiteX3" fmla="*/ 197718 w 1158534"/>
                <a:gd name="connsiteY3" fmla="*/ 1091361 h 1418697"/>
                <a:gd name="connsiteX4" fmla="*/ 164767 w 1158534"/>
                <a:gd name="connsiteY4" fmla="*/ 1412636 h 1418697"/>
                <a:gd name="connsiteX5" fmla="*/ 10 w 1158534"/>
                <a:gd name="connsiteY5" fmla="*/ 835988 h 1418697"/>
                <a:gd name="connsiteX6" fmla="*/ 173005 w 1158534"/>
                <a:gd name="connsiteY6" fmla="*/ 111058 h 1418697"/>
                <a:gd name="connsiteX7" fmla="*/ 799080 w 1158534"/>
                <a:gd name="connsiteY7" fmla="*/ 20442 h 1418697"/>
                <a:gd name="connsiteX8" fmla="*/ 1145070 w 1158534"/>
                <a:gd name="connsiteY8" fmla="*/ 292290 h 1418697"/>
                <a:gd name="connsiteX9" fmla="*/ 337761 w 1158534"/>
                <a:gd name="connsiteY9" fmla="*/ 341717 h 141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534" h="1418697">
                  <a:moveTo>
                    <a:pt x="337761" y="341717"/>
                  </a:moveTo>
                  <a:cubicBezTo>
                    <a:pt x="193599" y="341717"/>
                    <a:pt x="313048" y="288171"/>
                    <a:pt x="280097" y="292290"/>
                  </a:cubicBezTo>
                  <a:cubicBezTo>
                    <a:pt x="247146" y="296409"/>
                    <a:pt x="153783" y="233252"/>
                    <a:pt x="140053" y="366431"/>
                  </a:cubicBezTo>
                  <a:cubicBezTo>
                    <a:pt x="126323" y="499610"/>
                    <a:pt x="193599" y="916994"/>
                    <a:pt x="197718" y="1091361"/>
                  </a:cubicBezTo>
                  <a:cubicBezTo>
                    <a:pt x="201837" y="1265728"/>
                    <a:pt x="197718" y="1455198"/>
                    <a:pt x="164767" y="1412636"/>
                  </a:cubicBezTo>
                  <a:cubicBezTo>
                    <a:pt x="131816" y="1370074"/>
                    <a:pt x="-1363" y="1052918"/>
                    <a:pt x="10" y="835988"/>
                  </a:cubicBezTo>
                  <a:cubicBezTo>
                    <a:pt x="1383" y="619058"/>
                    <a:pt x="39827" y="246982"/>
                    <a:pt x="173005" y="111058"/>
                  </a:cubicBezTo>
                  <a:cubicBezTo>
                    <a:pt x="306183" y="-24866"/>
                    <a:pt x="637069" y="-9763"/>
                    <a:pt x="799080" y="20442"/>
                  </a:cubicBezTo>
                  <a:cubicBezTo>
                    <a:pt x="961091" y="50647"/>
                    <a:pt x="1220584" y="237371"/>
                    <a:pt x="1145070" y="292290"/>
                  </a:cubicBezTo>
                  <a:cubicBezTo>
                    <a:pt x="1069556" y="347209"/>
                    <a:pt x="481923" y="341717"/>
                    <a:pt x="337761" y="341717"/>
                  </a:cubicBez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 rot="19642754">
              <a:off x="1776517" y="1729552"/>
              <a:ext cx="203195" cy="22086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1840588" y="1660992"/>
              <a:ext cx="19050" cy="1350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/>
            <p:cNvSpPr/>
            <p:nvPr/>
          </p:nvSpPr>
          <p:spPr>
            <a:xfrm>
              <a:off x="1821538" y="1770219"/>
              <a:ext cx="57148" cy="548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9" name="Gerade Verbindung 48"/>
          <p:cNvCxnSpPr/>
          <p:nvPr/>
        </p:nvCxnSpPr>
        <p:spPr>
          <a:xfrm>
            <a:off x="1594958" y="2564904"/>
            <a:ext cx="154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1848086" y="2564904"/>
            <a:ext cx="0" cy="43204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1683442" y="2666635"/>
            <a:ext cx="164757" cy="321275"/>
          </a:xfrm>
          <a:custGeom>
            <a:avLst/>
            <a:gdLst>
              <a:gd name="connsiteX0" fmla="*/ 164757 w 164757"/>
              <a:gd name="connsiteY0" fmla="*/ 0 h 321275"/>
              <a:gd name="connsiteX1" fmla="*/ 82379 w 164757"/>
              <a:gd name="connsiteY1" fmla="*/ 0 h 321275"/>
              <a:gd name="connsiteX2" fmla="*/ 74141 w 164757"/>
              <a:gd name="connsiteY2" fmla="*/ 49427 h 321275"/>
              <a:gd name="connsiteX3" fmla="*/ 90616 w 164757"/>
              <a:gd name="connsiteY3" fmla="*/ 123567 h 321275"/>
              <a:gd name="connsiteX4" fmla="*/ 107092 w 164757"/>
              <a:gd name="connsiteY4" fmla="*/ 156519 h 321275"/>
              <a:gd name="connsiteX5" fmla="*/ 8238 w 164757"/>
              <a:gd name="connsiteY5" fmla="*/ 98854 h 321275"/>
              <a:gd name="connsiteX6" fmla="*/ 16476 w 164757"/>
              <a:gd name="connsiteY6" fmla="*/ 148281 h 321275"/>
              <a:gd name="connsiteX7" fmla="*/ 115330 w 164757"/>
              <a:gd name="connsiteY7" fmla="*/ 205946 h 321275"/>
              <a:gd name="connsiteX8" fmla="*/ 0 w 164757"/>
              <a:gd name="connsiteY8" fmla="*/ 321275 h 321275"/>
              <a:gd name="connsiteX9" fmla="*/ 41189 w 164757"/>
              <a:gd name="connsiteY9" fmla="*/ 321275 h 321275"/>
              <a:gd name="connsiteX10" fmla="*/ 164757 w 164757"/>
              <a:gd name="connsiteY10" fmla="*/ 230659 h 3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757" h="321275">
                <a:moveTo>
                  <a:pt x="164757" y="0"/>
                </a:moveTo>
                <a:lnTo>
                  <a:pt x="82379" y="0"/>
                </a:lnTo>
                <a:lnTo>
                  <a:pt x="74141" y="49427"/>
                </a:lnTo>
                <a:lnTo>
                  <a:pt x="90616" y="123567"/>
                </a:lnTo>
                <a:lnTo>
                  <a:pt x="107092" y="156519"/>
                </a:lnTo>
                <a:lnTo>
                  <a:pt x="8238" y="98854"/>
                </a:lnTo>
                <a:lnTo>
                  <a:pt x="16476" y="148281"/>
                </a:lnTo>
                <a:lnTo>
                  <a:pt x="115330" y="205946"/>
                </a:lnTo>
                <a:lnTo>
                  <a:pt x="0" y="321275"/>
                </a:lnTo>
                <a:lnTo>
                  <a:pt x="41189" y="321275"/>
                </a:lnTo>
                <a:lnTo>
                  <a:pt x="164757" y="230659"/>
                </a:ln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 flipH="1">
            <a:off x="1851123" y="2667439"/>
            <a:ext cx="170569" cy="321275"/>
          </a:xfrm>
          <a:custGeom>
            <a:avLst/>
            <a:gdLst>
              <a:gd name="connsiteX0" fmla="*/ 164757 w 164757"/>
              <a:gd name="connsiteY0" fmla="*/ 0 h 321275"/>
              <a:gd name="connsiteX1" fmla="*/ 82379 w 164757"/>
              <a:gd name="connsiteY1" fmla="*/ 0 h 321275"/>
              <a:gd name="connsiteX2" fmla="*/ 74141 w 164757"/>
              <a:gd name="connsiteY2" fmla="*/ 49427 h 321275"/>
              <a:gd name="connsiteX3" fmla="*/ 90616 w 164757"/>
              <a:gd name="connsiteY3" fmla="*/ 123567 h 321275"/>
              <a:gd name="connsiteX4" fmla="*/ 107092 w 164757"/>
              <a:gd name="connsiteY4" fmla="*/ 156519 h 321275"/>
              <a:gd name="connsiteX5" fmla="*/ 8238 w 164757"/>
              <a:gd name="connsiteY5" fmla="*/ 98854 h 321275"/>
              <a:gd name="connsiteX6" fmla="*/ 16476 w 164757"/>
              <a:gd name="connsiteY6" fmla="*/ 148281 h 321275"/>
              <a:gd name="connsiteX7" fmla="*/ 115330 w 164757"/>
              <a:gd name="connsiteY7" fmla="*/ 205946 h 321275"/>
              <a:gd name="connsiteX8" fmla="*/ 0 w 164757"/>
              <a:gd name="connsiteY8" fmla="*/ 321275 h 321275"/>
              <a:gd name="connsiteX9" fmla="*/ 41189 w 164757"/>
              <a:gd name="connsiteY9" fmla="*/ 321275 h 321275"/>
              <a:gd name="connsiteX10" fmla="*/ 164757 w 164757"/>
              <a:gd name="connsiteY10" fmla="*/ 230659 h 3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757" h="321275">
                <a:moveTo>
                  <a:pt x="164757" y="0"/>
                </a:moveTo>
                <a:lnTo>
                  <a:pt x="82379" y="0"/>
                </a:lnTo>
                <a:lnTo>
                  <a:pt x="74141" y="49427"/>
                </a:lnTo>
                <a:lnTo>
                  <a:pt x="90616" y="123567"/>
                </a:lnTo>
                <a:lnTo>
                  <a:pt x="107092" y="156519"/>
                </a:lnTo>
                <a:lnTo>
                  <a:pt x="8238" y="98854"/>
                </a:lnTo>
                <a:lnTo>
                  <a:pt x="16476" y="148281"/>
                </a:lnTo>
                <a:lnTo>
                  <a:pt x="115330" y="205946"/>
                </a:lnTo>
                <a:lnTo>
                  <a:pt x="0" y="321275"/>
                </a:lnTo>
                <a:lnTo>
                  <a:pt x="41189" y="321275"/>
                </a:lnTo>
                <a:lnTo>
                  <a:pt x="164757" y="230659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5" name="Gruppieren 94"/>
          <p:cNvGrpSpPr/>
          <p:nvPr/>
        </p:nvGrpSpPr>
        <p:grpSpPr>
          <a:xfrm>
            <a:off x="4499992" y="1660992"/>
            <a:ext cx="720080" cy="663028"/>
            <a:chOff x="4499992" y="1660992"/>
            <a:chExt cx="720080" cy="663028"/>
          </a:xfrm>
        </p:grpSpPr>
        <p:cxnSp>
          <p:nvCxnSpPr>
            <p:cNvPr id="65" name="Gerade Verbindung 64"/>
            <p:cNvCxnSpPr/>
            <p:nvPr/>
          </p:nvCxnSpPr>
          <p:spPr>
            <a:xfrm flipH="1">
              <a:off x="4499992" y="1660992"/>
              <a:ext cx="72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H="1">
              <a:off x="4499992" y="2323216"/>
              <a:ext cx="72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Pfeil nach links und rechts 73"/>
            <p:cNvSpPr/>
            <p:nvPr/>
          </p:nvSpPr>
          <p:spPr>
            <a:xfrm>
              <a:off x="4530810" y="1839983"/>
              <a:ext cx="648072" cy="343424"/>
            </a:xfrm>
            <a:prstGeom prst="leftRightArrow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 Verbindung 88"/>
            <p:cNvCxnSpPr/>
            <p:nvPr/>
          </p:nvCxnSpPr>
          <p:spPr>
            <a:xfrm>
              <a:off x="4860032" y="1665656"/>
              <a:ext cx="0" cy="6583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/>
          <p:cNvGrpSpPr/>
          <p:nvPr/>
        </p:nvGrpSpPr>
        <p:grpSpPr>
          <a:xfrm>
            <a:off x="2105017" y="2666476"/>
            <a:ext cx="288032" cy="300701"/>
            <a:chOff x="4499992" y="1660992"/>
            <a:chExt cx="720080" cy="663028"/>
          </a:xfrm>
        </p:grpSpPr>
        <p:cxnSp>
          <p:nvCxnSpPr>
            <p:cNvPr id="98" name="Gerade Verbindung 97"/>
            <p:cNvCxnSpPr/>
            <p:nvPr/>
          </p:nvCxnSpPr>
          <p:spPr>
            <a:xfrm flipH="1">
              <a:off x="4499992" y="1660992"/>
              <a:ext cx="72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flipH="1">
              <a:off x="4499992" y="2323216"/>
              <a:ext cx="72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Pfeil nach links und rechts 99"/>
            <p:cNvSpPr/>
            <p:nvPr/>
          </p:nvSpPr>
          <p:spPr>
            <a:xfrm>
              <a:off x="4530810" y="1839983"/>
              <a:ext cx="648072" cy="343424"/>
            </a:xfrm>
            <a:prstGeom prst="leftRightArrow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1" name="Gerade Verbindung 100"/>
            <p:cNvCxnSpPr/>
            <p:nvPr/>
          </p:nvCxnSpPr>
          <p:spPr>
            <a:xfrm>
              <a:off x="4860032" y="1665656"/>
              <a:ext cx="0" cy="6583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/>
          <p:cNvGrpSpPr/>
          <p:nvPr/>
        </p:nvGrpSpPr>
        <p:grpSpPr>
          <a:xfrm>
            <a:off x="4749434" y="1257512"/>
            <a:ext cx="324036" cy="307142"/>
            <a:chOff x="4283968" y="1052736"/>
            <a:chExt cx="432048" cy="433397"/>
          </a:xfrm>
        </p:grpSpPr>
        <p:sp>
          <p:nvSpPr>
            <p:cNvPr id="96" name="Rechteck 95"/>
            <p:cNvSpPr/>
            <p:nvPr/>
          </p:nvSpPr>
          <p:spPr>
            <a:xfrm>
              <a:off x="4283968" y="1052736"/>
              <a:ext cx="216024" cy="215852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4499992" y="1054257"/>
              <a:ext cx="216024" cy="215852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4283968" y="1270281"/>
              <a:ext cx="216024" cy="215852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Würfel 105"/>
          <p:cNvSpPr/>
          <p:nvPr/>
        </p:nvSpPr>
        <p:spPr>
          <a:xfrm>
            <a:off x="5868144" y="1853439"/>
            <a:ext cx="216024" cy="219408"/>
          </a:xfrm>
          <a:prstGeom prst="cub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7" name="Gruppieren 106"/>
          <p:cNvGrpSpPr/>
          <p:nvPr/>
        </p:nvGrpSpPr>
        <p:grpSpPr>
          <a:xfrm>
            <a:off x="2123728" y="2132856"/>
            <a:ext cx="228982" cy="271657"/>
            <a:chOff x="2663261" y="1890584"/>
            <a:chExt cx="2992015" cy="3653628"/>
          </a:xfrm>
        </p:grpSpPr>
        <p:sp>
          <p:nvSpPr>
            <p:cNvPr id="108" name="Freihandform 107"/>
            <p:cNvSpPr/>
            <p:nvPr/>
          </p:nvSpPr>
          <p:spPr>
            <a:xfrm flipH="1">
              <a:off x="2663261" y="5272555"/>
              <a:ext cx="2763033" cy="271657"/>
            </a:xfrm>
            <a:custGeom>
              <a:avLst/>
              <a:gdLst>
                <a:gd name="connsiteX0" fmla="*/ 0 w 2421543"/>
                <a:gd name="connsiteY0" fmla="*/ 164757 h 329514"/>
                <a:gd name="connsiteX1" fmla="*/ 1804087 w 2421543"/>
                <a:gd name="connsiteY1" fmla="*/ 0 h 329514"/>
                <a:gd name="connsiteX2" fmla="*/ 2397211 w 2421543"/>
                <a:gd name="connsiteY2" fmla="*/ 164757 h 329514"/>
                <a:gd name="connsiteX3" fmla="*/ 2075936 w 2421543"/>
                <a:gd name="connsiteY3" fmla="*/ 329514 h 329514"/>
                <a:gd name="connsiteX4" fmla="*/ 57665 w 2421543"/>
                <a:gd name="connsiteY4" fmla="*/ 164757 h 32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543" h="329514">
                  <a:moveTo>
                    <a:pt x="0" y="164757"/>
                  </a:moveTo>
                  <a:cubicBezTo>
                    <a:pt x="702276" y="82378"/>
                    <a:pt x="1404552" y="0"/>
                    <a:pt x="1804087" y="0"/>
                  </a:cubicBezTo>
                  <a:cubicBezTo>
                    <a:pt x="2203622" y="0"/>
                    <a:pt x="2351903" y="109838"/>
                    <a:pt x="2397211" y="164757"/>
                  </a:cubicBezTo>
                  <a:cubicBezTo>
                    <a:pt x="2442519" y="219676"/>
                    <a:pt x="2465860" y="329514"/>
                    <a:pt x="2075936" y="329514"/>
                  </a:cubicBezTo>
                  <a:cubicBezTo>
                    <a:pt x="1686012" y="329514"/>
                    <a:pt x="871838" y="247135"/>
                    <a:pt x="57665" y="164757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Freihandform 108"/>
            <p:cNvSpPr/>
            <p:nvPr/>
          </p:nvSpPr>
          <p:spPr>
            <a:xfrm>
              <a:off x="2877526" y="2203621"/>
              <a:ext cx="1023090" cy="3204763"/>
            </a:xfrm>
            <a:custGeom>
              <a:avLst/>
              <a:gdLst>
                <a:gd name="connsiteX0" fmla="*/ 592081 w 1020448"/>
                <a:gd name="connsiteY0" fmla="*/ 0 h 3222492"/>
                <a:gd name="connsiteX1" fmla="*/ 23670 w 1020448"/>
                <a:gd name="connsiteY1" fmla="*/ 2718486 h 3222492"/>
                <a:gd name="connsiteX2" fmla="*/ 130762 w 1020448"/>
                <a:gd name="connsiteY2" fmla="*/ 3188043 h 3222492"/>
                <a:gd name="connsiteX3" fmla="*/ 344946 w 1020448"/>
                <a:gd name="connsiteY3" fmla="*/ 2932670 h 3222492"/>
                <a:gd name="connsiteX4" fmla="*/ 1020448 w 1020448"/>
                <a:gd name="connsiteY4" fmla="*/ 922637 h 3222492"/>
                <a:gd name="connsiteX0" fmla="*/ 597525 w 1025892"/>
                <a:gd name="connsiteY0" fmla="*/ 0 h 3211689"/>
                <a:gd name="connsiteX1" fmla="*/ 29114 w 1025892"/>
                <a:gd name="connsiteY1" fmla="*/ 2718486 h 3211689"/>
                <a:gd name="connsiteX2" fmla="*/ 136206 w 1025892"/>
                <a:gd name="connsiteY2" fmla="*/ 3188043 h 3211689"/>
                <a:gd name="connsiteX3" fmla="*/ 350390 w 1025892"/>
                <a:gd name="connsiteY3" fmla="*/ 2932670 h 3211689"/>
                <a:gd name="connsiteX4" fmla="*/ 1025892 w 1025892"/>
                <a:gd name="connsiteY4" fmla="*/ 922637 h 3211689"/>
                <a:gd name="connsiteX0" fmla="*/ 599621 w 1027988"/>
                <a:gd name="connsiteY0" fmla="*/ 0 h 3223682"/>
                <a:gd name="connsiteX1" fmla="*/ 31210 w 1027988"/>
                <a:gd name="connsiteY1" fmla="*/ 2718486 h 3223682"/>
                <a:gd name="connsiteX2" fmla="*/ 130064 w 1027988"/>
                <a:gd name="connsiteY2" fmla="*/ 3204518 h 3223682"/>
                <a:gd name="connsiteX3" fmla="*/ 352486 w 1027988"/>
                <a:gd name="connsiteY3" fmla="*/ 2932670 h 3223682"/>
                <a:gd name="connsiteX4" fmla="*/ 1027988 w 1027988"/>
                <a:gd name="connsiteY4" fmla="*/ 922637 h 3223682"/>
                <a:gd name="connsiteX0" fmla="*/ 594723 w 1023090"/>
                <a:gd name="connsiteY0" fmla="*/ 0 h 3220040"/>
                <a:gd name="connsiteX1" fmla="*/ 26312 w 1023090"/>
                <a:gd name="connsiteY1" fmla="*/ 2718486 h 3220040"/>
                <a:gd name="connsiteX2" fmla="*/ 125166 w 1023090"/>
                <a:gd name="connsiteY2" fmla="*/ 3204518 h 3220040"/>
                <a:gd name="connsiteX3" fmla="*/ 347588 w 1023090"/>
                <a:gd name="connsiteY3" fmla="*/ 2932670 h 3220040"/>
                <a:gd name="connsiteX4" fmla="*/ 1023090 w 1023090"/>
                <a:gd name="connsiteY4" fmla="*/ 922637 h 3220040"/>
                <a:gd name="connsiteX0" fmla="*/ 594723 w 1023090"/>
                <a:gd name="connsiteY0" fmla="*/ 0 h 3204763"/>
                <a:gd name="connsiteX1" fmla="*/ 26312 w 1023090"/>
                <a:gd name="connsiteY1" fmla="*/ 2718486 h 3204763"/>
                <a:gd name="connsiteX2" fmla="*/ 125166 w 1023090"/>
                <a:gd name="connsiteY2" fmla="*/ 3204518 h 3204763"/>
                <a:gd name="connsiteX3" fmla="*/ 347588 w 1023090"/>
                <a:gd name="connsiteY3" fmla="*/ 2932670 h 3204763"/>
                <a:gd name="connsiteX4" fmla="*/ 1023090 w 1023090"/>
                <a:gd name="connsiteY4" fmla="*/ 922637 h 320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90" h="3204763">
                  <a:moveTo>
                    <a:pt x="594723" y="0"/>
                  </a:moveTo>
                  <a:cubicBezTo>
                    <a:pt x="348960" y="1093573"/>
                    <a:pt x="104571" y="2184400"/>
                    <a:pt x="26312" y="2718486"/>
                  </a:cubicBezTo>
                  <a:cubicBezTo>
                    <a:pt x="-51947" y="3252572"/>
                    <a:pt x="63383" y="3201773"/>
                    <a:pt x="125166" y="3204518"/>
                  </a:cubicBezTo>
                  <a:cubicBezTo>
                    <a:pt x="186949" y="3207263"/>
                    <a:pt x="263836" y="3148226"/>
                    <a:pt x="347588" y="2932670"/>
                  </a:cubicBezTo>
                  <a:cubicBezTo>
                    <a:pt x="431340" y="2717114"/>
                    <a:pt x="910506" y="1260388"/>
                    <a:pt x="1023090" y="922637"/>
                  </a:cubicBezTo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Freihandform 109"/>
            <p:cNvSpPr/>
            <p:nvPr/>
          </p:nvSpPr>
          <p:spPr>
            <a:xfrm>
              <a:off x="3595816" y="3118022"/>
              <a:ext cx="897925" cy="1144224"/>
            </a:xfrm>
            <a:custGeom>
              <a:avLst/>
              <a:gdLst>
                <a:gd name="connsiteX0" fmla="*/ 0 w 897925"/>
                <a:gd name="connsiteY0" fmla="*/ 1037967 h 1144224"/>
                <a:gd name="connsiteX1" fmla="*/ 428368 w 897925"/>
                <a:gd name="connsiteY1" fmla="*/ 1046205 h 1144224"/>
                <a:gd name="connsiteX2" fmla="*/ 897925 w 897925"/>
                <a:gd name="connsiteY2" fmla="*/ 0 h 1144224"/>
                <a:gd name="connsiteX3" fmla="*/ 897925 w 897925"/>
                <a:gd name="connsiteY3" fmla="*/ 0 h 11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925" h="1144224">
                  <a:moveTo>
                    <a:pt x="0" y="1037967"/>
                  </a:moveTo>
                  <a:cubicBezTo>
                    <a:pt x="139357" y="1128583"/>
                    <a:pt x="278714" y="1219200"/>
                    <a:pt x="428368" y="1046205"/>
                  </a:cubicBezTo>
                  <a:cubicBezTo>
                    <a:pt x="578022" y="873210"/>
                    <a:pt x="897925" y="0"/>
                    <a:pt x="897925" y="0"/>
                  </a:cubicBezTo>
                  <a:lnTo>
                    <a:pt x="897925" y="0"/>
                  </a:lnTo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Freihandform 110"/>
            <p:cNvSpPr/>
            <p:nvPr/>
          </p:nvSpPr>
          <p:spPr>
            <a:xfrm>
              <a:off x="4032422" y="3167449"/>
              <a:ext cx="1087394" cy="1242561"/>
            </a:xfrm>
            <a:custGeom>
              <a:avLst/>
              <a:gdLst>
                <a:gd name="connsiteX0" fmla="*/ 0 w 1087394"/>
                <a:gd name="connsiteY0" fmla="*/ 1079156 h 1242561"/>
                <a:gd name="connsiteX1" fmla="*/ 494270 w 1087394"/>
                <a:gd name="connsiteY1" fmla="*/ 1153297 h 1242561"/>
                <a:gd name="connsiteX2" fmla="*/ 1087394 w 1087394"/>
                <a:gd name="connsiteY2" fmla="*/ 0 h 12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7394" h="1242561">
                  <a:moveTo>
                    <a:pt x="0" y="1079156"/>
                  </a:moveTo>
                  <a:cubicBezTo>
                    <a:pt x="156519" y="1206156"/>
                    <a:pt x="313038" y="1333156"/>
                    <a:pt x="494270" y="1153297"/>
                  </a:cubicBezTo>
                  <a:cubicBezTo>
                    <a:pt x="675502" y="973438"/>
                    <a:pt x="881448" y="486719"/>
                    <a:pt x="1087394" y="0"/>
                  </a:cubicBezTo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Freihandform 111"/>
            <p:cNvSpPr/>
            <p:nvPr/>
          </p:nvSpPr>
          <p:spPr>
            <a:xfrm>
              <a:off x="4551405" y="3175686"/>
              <a:ext cx="1103871" cy="1260575"/>
            </a:xfrm>
            <a:custGeom>
              <a:avLst/>
              <a:gdLst>
                <a:gd name="connsiteX0" fmla="*/ 0 w 1103871"/>
                <a:gd name="connsiteY0" fmla="*/ 1178011 h 1260575"/>
                <a:gd name="connsiteX1" fmla="*/ 502509 w 1103871"/>
                <a:gd name="connsiteY1" fmla="*/ 1136822 h 1260575"/>
                <a:gd name="connsiteX2" fmla="*/ 1103871 w 1103871"/>
                <a:gd name="connsiteY2" fmla="*/ 0 h 126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3871" h="1260575">
                  <a:moveTo>
                    <a:pt x="0" y="1178011"/>
                  </a:moveTo>
                  <a:cubicBezTo>
                    <a:pt x="159265" y="1255584"/>
                    <a:pt x="318531" y="1333157"/>
                    <a:pt x="502509" y="1136822"/>
                  </a:cubicBezTo>
                  <a:cubicBezTo>
                    <a:pt x="686487" y="940487"/>
                    <a:pt x="895179" y="470243"/>
                    <a:pt x="1103871" y="0"/>
                  </a:cubicBezTo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Freihandform 112"/>
            <p:cNvSpPr/>
            <p:nvPr/>
          </p:nvSpPr>
          <p:spPr>
            <a:xfrm>
              <a:off x="2877398" y="1890584"/>
              <a:ext cx="528948" cy="1285102"/>
            </a:xfrm>
            <a:custGeom>
              <a:avLst/>
              <a:gdLst>
                <a:gd name="connsiteX0" fmla="*/ 528948 w 528948"/>
                <a:gd name="connsiteY0" fmla="*/ 0 h 1285102"/>
                <a:gd name="connsiteX1" fmla="*/ 1726 w 528948"/>
                <a:gd name="connsiteY1" fmla="*/ 560173 h 1285102"/>
                <a:gd name="connsiteX2" fmla="*/ 347716 w 528948"/>
                <a:gd name="connsiteY2" fmla="*/ 1285102 h 128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948" h="1285102">
                  <a:moveTo>
                    <a:pt x="528948" y="0"/>
                  </a:moveTo>
                  <a:cubicBezTo>
                    <a:pt x="280439" y="172994"/>
                    <a:pt x="31931" y="345989"/>
                    <a:pt x="1726" y="560173"/>
                  </a:cubicBezTo>
                  <a:cubicBezTo>
                    <a:pt x="-28479" y="774357"/>
                    <a:pt x="347716" y="1285102"/>
                    <a:pt x="347716" y="1285102"/>
                  </a:cubicBezTo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/>
          <p:cNvGrpSpPr/>
          <p:nvPr/>
        </p:nvGrpSpPr>
        <p:grpSpPr>
          <a:xfrm rot="2700153">
            <a:off x="1819005" y="2109828"/>
            <a:ext cx="61576" cy="305879"/>
            <a:chOff x="2693834" y="1205136"/>
            <a:chExt cx="1262227" cy="4050004"/>
          </a:xfrm>
        </p:grpSpPr>
        <p:sp>
          <p:nvSpPr>
            <p:cNvPr id="115" name="Freihandform 114"/>
            <p:cNvSpPr/>
            <p:nvPr/>
          </p:nvSpPr>
          <p:spPr>
            <a:xfrm flipH="1">
              <a:off x="2693834" y="1205136"/>
              <a:ext cx="727003" cy="1145060"/>
            </a:xfrm>
            <a:custGeom>
              <a:avLst/>
              <a:gdLst>
                <a:gd name="connsiteX0" fmla="*/ 0 w 1171167"/>
                <a:gd name="connsiteY0" fmla="*/ 1145060 h 1145060"/>
                <a:gd name="connsiteX1" fmla="*/ 1070919 w 1171167"/>
                <a:gd name="connsiteY1" fmla="*/ 1128584 h 1145060"/>
                <a:gd name="connsiteX2" fmla="*/ 1103871 w 1171167"/>
                <a:gd name="connsiteY2" fmla="*/ 1005016 h 1145060"/>
                <a:gd name="connsiteX3" fmla="*/ 881449 w 1171167"/>
                <a:gd name="connsiteY3" fmla="*/ 980303 h 1145060"/>
                <a:gd name="connsiteX4" fmla="*/ 939114 w 1171167"/>
                <a:gd name="connsiteY4" fmla="*/ 238898 h 1145060"/>
                <a:gd name="connsiteX5" fmla="*/ 535460 w 1171167"/>
                <a:gd name="connsiteY5" fmla="*/ 0 h 1145060"/>
                <a:gd name="connsiteX0" fmla="*/ 0 w 678138"/>
                <a:gd name="connsiteY0" fmla="*/ 1145060 h 1145060"/>
                <a:gd name="connsiteX1" fmla="*/ 609600 w 678138"/>
                <a:gd name="connsiteY1" fmla="*/ 1128584 h 1145060"/>
                <a:gd name="connsiteX2" fmla="*/ 642552 w 678138"/>
                <a:gd name="connsiteY2" fmla="*/ 1005016 h 1145060"/>
                <a:gd name="connsiteX3" fmla="*/ 420130 w 678138"/>
                <a:gd name="connsiteY3" fmla="*/ 980303 h 1145060"/>
                <a:gd name="connsiteX4" fmla="*/ 477795 w 678138"/>
                <a:gd name="connsiteY4" fmla="*/ 238898 h 1145060"/>
                <a:gd name="connsiteX5" fmla="*/ 74141 w 678138"/>
                <a:gd name="connsiteY5" fmla="*/ 0 h 11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138" h="1145060">
                  <a:moveTo>
                    <a:pt x="0" y="1145060"/>
                  </a:moveTo>
                  <a:cubicBezTo>
                    <a:pt x="203200" y="1139568"/>
                    <a:pt x="502508" y="1151925"/>
                    <a:pt x="609600" y="1128584"/>
                  </a:cubicBezTo>
                  <a:cubicBezTo>
                    <a:pt x="716692" y="1105243"/>
                    <a:pt x="674130" y="1029729"/>
                    <a:pt x="642552" y="1005016"/>
                  </a:cubicBezTo>
                  <a:cubicBezTo>
                    <a:pt x="610974" y="980303"/>
                    <a:pt x="447589" y="1107989"/>
                    <a:pt x="420130" y="980303"/>
                  </a:cubicBezTo>
                  <a:cubicBezTo>
                    <a:pt x="392671" y="852617"/>
                    <a:pt x="535460" y="402282"/>
                    <a:pt x="477795" y="238898"/>
                  </a:cubicBezTo>
                  <a:cubicBezTo>
                    <a:pt x="420130" y="75514"/>
                    <a:pt x="247135" y="37757"/>
                    <a:pt x="74141" y="0"/>
                  </a:cubicBezTo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reihandform 115"/>
            <p:cNvSpPr/>
            <p:nvPr/>
          </p:nvSpPr>
          <p:spPr>
            <a:xfrm>
              <a:off x="3284240" y="1205136"/>
              <a:ext cx="671821" cy="1145060"/>
            </a:xfrm>
            <a:custGeom>
              <a:avLst/>
              <a:gdLst>
                <a:gd name="connsiteX0" fmla="*/ 0 w 1171167"/>
                <a:gd name="connsiteY0" fmla="*/ 1145060 h 1145060"/>
                <a:gd name="connsiteX1" fmla="*/ 1070919 w 1171167"/>
                <a:gd name="connsiteY1" fmla="*/ 1128584 h 1145060"/>
                <a:gd name="connsiteX2" fmla="*/ 1103871 w 1171167"/>
                <a:gd name="connsiteY2" fmla="*/ 1005016 h 1145060"/>
                <a:gd name="connsiteX3" fmla="*/ 881449 w 1171167"/>
                <a:gd name="connsiteY3" fmla="*/ 980303 h 1145060"/>
                <a:gd name="connsiteX4" fmla="*/ 939114 w 1171167"/>
                <a:gd name="connsiteY4" fmla="*/ 238898 h 1145060"/>
                <a:gd name="connsiteX5" fmla="*/ 535460 w 1171167"/>
                <a:gd name="connsiteY5" fmla="*/ 0 h 1145060"/>
                <a:gd name="connsiteX0" fmla="*/ 0 w 678138"/>
                <a:gd name="connsiteY0" fmla="*/ 1145060 h 1145060"/>
                <a:gd name="connsiteX1" fmla="*/ 609600 w 678138"/>
                <a:gd name="connsiteY1" fmla="*/ 1128584 h 1145060"/>
                <a:gd name="connsiteX2" fmla="*/ 642552 w 678138"/>
                <a:gd name="connsiteY2" fmla="*/ 1005016 h 1145060"/>
                <a:gd name="connsiteX3" fmla="*/ 420130 w 678138"/>
                <a:gd name="connsiteY3" fmla="*/ 980303 h 1145060"/>
                <a:gd name="connsiteX4" fmla="*/ 477795 w 678138"/>
                <a:gd name="connsiteY4" fmla="*/ 238898 h 1145060"/>
                <a:gd name="connsiteX5" fmla="*/ 74141 w 678138"/>
                <a:gd name="connsiteY5" fmla="*/ 0 h 11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138" h="1145060">
                  <a:moveTo>
                    <a:pt x="0" y="1145060"/>
                  </a:moveTo>
                  <a:cubicBezTo>
                    <a:pt x="203200" y="1139568"/>
                    <a:pt x="502508" y="1151925"/>
                    <a:pt x="609600" y="1128584"/>
                  </a:cubicBezTo>
                  <a:cubicBezTo>
                    <a:pt x="716692" y="1105243"/>
                    <a:pt x="674130" y="1029729"/>
                    <a:pt x="642552" y="1005016"/>
                  </a:cubicBezTo>
                  <a:cubicBezTo>
                    <a:pt x="610974" y="980303"/>
                    <a:pt x="447589" y="1107989"/>
                    <a:pt x="420130" y="980303"/>
                  </a:cubicBezTo>
                  <a:cubicBezTo>
                    <a:pt x="392671" y="852617"/>
                    <a:pt x="535460" y="402282"/>
                    <a:pt x="477795" y="238898"/>
                  </a:cubicBezTo>
                  <a:cubicBezTo>
                    <a:pt x="420130" y="75514"/>
                    <a:pt x="247135" y="37757"/>
                    <a:pt x="74141" y="0"/>
                  </a:cubicBezTo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7" name="Gruppieren 116"/>
            <p:cNvGrpSpPr/>
            <p:nvPr/>
          </p:nvGrpSpPr>
          <p:grpSpPr>
            <a:xfrm>
              <a:off x="3043152" y="2357264"/>
              <a:ext cx="609950" cy="2897876"/>
              <a:chOff x="2857800" y="2204864"/>
              <a:chExt cx="778096" cy="2897876"/>
            </a:xfrm>
          </p:grpSpPr>
          <p:sp>
            <p:nvSpPr>
              <p:cNvPr id="119" name="Freihandform 118"/>
              <p:cNvSpPr/>
              <p:nvPr/>
            </p:nvSpPr>
            <p:spPr>
              <a:xfrm>
                <a:off x="2857800" y="2207741"/>
                <a:ext cx="387908" cy="2894999"/>
              </a:xfrm>
              <a:custGeom>
                <a:avLst/>
                <a:gdLst>
                  <a:gd name="connsiteX0" fmla="*/ 8968 w 387908"/>
                  <a:gd name="connsiteY0" fmla="*/ 0 h 2894999"/>
                  <a:gd name="connsiteX1" fmla="*/ 730 w 387908"/>
                  <a:gd name="connsiteY1" fmla="*/ 1664043 h 2894999"/>
                  <a:gd name="connsiteX2" fmla="*/ 25443 w 387908"/>
                  <a:gd name="connsiteY2" fmla="*/ 2059459 h 2894999"/>
                  <a:gd name="connsiteX3" fmla="*/ 181962 w 387908"/>
                  <a:gd name="connsiteY3" fmla="*/ 2257167 h 2894999"/>
                  <a:gd name="connsiteX4" fmla="*/ 41919 w 387908"/>
                  <a:gd name="connsiteY4" fmla="*/ 2471351 h 2894999"/>
                  <a:gd name="connsiteX5" fmla="*/ 124297 w 387908"/>
                  <a:gd name="connsiteY5" fmla="*/ 2833816 h 2894999"/>
                  <a:gd name="connsiteX6" fmla="*/ 387908 w 387908"/>
                  <a:gd name="connsiteY6" fmla="*/ 2891481 h 289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7908" h="2894999">
                    <a:moveTo>
                      <a:pt x="8968" y="0"/>
                    </a:moveTo>
                    <a:cubicBezTo>
                      <a:pt x="3476" y="660400"/>
                      <a:pt x="-2016" y="1320800"/>
                      <a:pt x="730" y="1664043"/>
                    </a:cubicBezTo>
                    <a:cubicBezTo>
                      <a:pt x="3476" y="2007286"/>
                      <a:pt x="-4762" y="1960605"/>
                      <a:pt x="25443" y="2059459"/>
                    </a:cubicBezTo>
                    <a:cubicBezTo>
                      <a:pt x="55648" y="2158313"/>
                      <a:pt x="179216" y="2188518"/>
                      <a:pt x="181962" y="2257167"/>
                    </a:cubicBezTo>
                    <a:cubicBezTo>
                      <a:pt x="184708" y="2325816"/>
                      <a:pt x="51530" y="2375243"/>
                      <a:pt x="41919" y="2471351"/>
                    </a:cubicBezTo>
                    <a:cubicBezTo>
                      <a:pt x="32308" y="2567459"/>
                      <a:pt x="66632" y="2763794"/>
                      <a:pt x="124297" y="2833816"/>
                    </a:cubicBezTo>
                    <a:cubicBezTo>
                      <a:pt x="181962" y="2903838"/>
                      <a:pt x="284935" y="2897659"/>
                      <a:pt x="387908" y="2891481"/>
                    </a:cubicBezTo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Freihandform 119"/>
              <p:cNvSpPr/>
              <p:nvPr/>
            </p:nvSpPr>
            <p:spPr>
              <a:xfrm flipH="1">
                <a:off x="3248192" y="2204864"/>
                <a:ext cx="387704" cy="2894999"/>
              </a:xfrm>
              <a:custGeom>
                <a:avLst/>
                <a:gdLst>
                  <a:gd name="connsiteX0" fmla="*/ 8968 w 387908"/>
                  <a:gd name="connsiteY0" fmla="*/ 0 h 2894999"/>
                  <a:gd name="connsiteX1" fmla="*/ 730 w 387908"/>
                  <a:gd name="connsiteY1" fmla="*/ 1664043 h 2894999"/>
                  <a:gd name="connsiteX2" fmla="*/ 25443 w 387908"/>
                  <a:gd name="connsiteY2" fmla="*/ 2059459 h 2894999"/>
                  <a:gd name="connsiteX3" fmla="*/ 181962 w 387908"/>
                  <a:gd name="connsiteY3" fmla="*/ 2257167 h 2894999"/>
                  <a:gd name="connsiteX4" fmla="*/ 41919 w 387908"/>
                  <a:gd name="connsiteY4" fmla="*/ 2471351 h 2894999"/>
                  <a:gd name="connsiteX5" fmla="*/ 124297 w 387908"/>
                  <a:gd name="connsiteY5" fmla="*/ 2833816 h 2894999"/>
                  <a:gd name="connsiteX6" fmla="*/ 387908 w 387908"/>
                  <a:gd name="connsiteY6" fmla="*/ 2891481 h 289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7908" h="2894999">
                    <a:moveTo>
                      <a:pt x="8968" y="0"/>
                    </a:moveTo>
                    <a:cubicBezTo>
                      <a:pt x="3476" y="660400"/>
                      <a:pt x="-2016" y="1320800"/>
                      <a:pt x="730" y="1664043"/>
                    </a:cubicBezTo>
                    <a:cubicBezTo>
                      <a:pt x="3476" y="2007286"/>
                      <a:pt x="-4762" y="1960605"/>
                      <a:pt x="25443" y="2059459"/>
                    </a:cubicBezTo>
                    <a:cubicBezTo>
                      <a:pt x="55648" y="2158313"/>
                      <a:pt x="179216" y="2188518"/>
                      <a:pt x="181962" y="2257167"/>
                    </a:cubicBezTo>
                    <a:cubicBezTo>
                      <a:pt x="184708" y="2325816"/>
                      <a:pt x="51530" y="2375243"/>
                      <a:pt x="41919" y="2471351"/>
                    </a:cubicBezTo>
                    <a:cubicBezTo>
                      <a:pt x="32308" y="2567459"/>
                      <a:pt x="66632" y="2763794"/>
                      <a:pt x="124297" y="2833816"/>
                    </a:cubicBezTo>
                    <a:cubicBezTo>
                      <a:pt x="181962" y="2903838"/>
                      <a:pt x="284935" y="2897659"/>
                      <a:pt x="387908" y="2891481"/>
                    </a:cubicBezTo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8" name="Freihandform 117"/>
            <p:cNvSpPr/>
            <p:nvPr/>
          </p:nvSpPr>
          <p:spPr>
            <a:xfrm>
              <a:off x="3069467" y="3397059"/>
              <a:ext cx="570001" cy="1840671"/>
            </a:xfrm>
            <a:custGeom>
              <a:avLst/>
              <a:gdLst>
                <a:gd name="connsiteX0" fmla="*/ 155647 w 570001"/>
                <a:gd name="connsiteY0" fmla="*/ 1829849 h 1840671"/>
                <a:gd name="connsiteX1" fmla="*/ 56792 w 570001"/>
                <a:gd name="connsiteY1" fmla="*/ 1739233 h 1840671"/>
                <a:gd name="connsiteX2" fmla="*/ 23841 w 570001"/>
                <a:gd name="connsiteY2" fmla="*/ 1549763 h 1840671"/>
                <a:gd name="connsiteX3" fmla="*/ 15603 w 570001"/>
                <a:gd name="connsiteY3" fmla="*/ 1409719 h 1840671"/>
                <a:gd name="connsiteX4" fmla="*/ 114457 w 570001"/>
                <a:gd name="connsiteY4" fmla="*/ 1294390 h 1840671"/>
                <a:gd name="connsiteX5" fmla="*/ 147409 w 570001"/>
                <a:gd name="connsiteY5" fmla="*/ 1187298 h 1840671"/>
                <a:gd name="connsiteX6" fmla="*/ 97982 w 570001"/>
                <a:gd name="connsiteY6" fmla="*/ 1104919 h 1840671"/>
                <a:gd name="connsiteX7" fmla="*/ 7365 w 570001"/>
                <a:gd name="connsiteY7" fmla="*/ 989590 h 1840671"/>
                <a:gd name="connsiteX8" fmla="*/ 7365 w 570001"/>
                <a:gd name="connsiteY8" fmla="*/ 783644 h 1840671"/>
                <a:gd name="connsiteX9" fmla="*/ 23841 w 570001"/>
                <a:gd name="connsiteY9" fmla="*/ 322325 h 1840671"/>
                <a:gd name="connsiteX10" fmla="*/ 81506 w 570001"/>
                <a:gd name="connsiteY10" fmla="*/ 1049 h 1840671"/>
                <a:gd name="connsiteX11" fmla="*/ 229787 w 570001"/>
                <a:gd name="connsiteY11" fmla="*/ 215233 h 1840671"/>
                <a:gd name="connsiteX12" fmla="*/ 402782 w 570001"/>
                <a:gd name="connsiteY12" fmla="*/ 99903 h 1840671"/>
                <a:gd name="connsiteX13" fmla="*/ 534587 w 570001"/>
                <a:gd name="connsiteY13" fmla="*/ 256422 h 1840671"/>
                <a:gd name="connsiteX14" fmla="*/ 567538 w 570001"/>
                <a:gd name="connsiteY14" fmla="*/ 643600 h 1840671"/>
                <a:gd name="connsiteX15" fmla="*/ 559301 w 570001"/>
                <a:gd name="connsiteY15" fmla="*/ 989590 h 1840671"/>
                <a:gd name="connsiteX16" fmla="*/ 493398 w 570001"/>
                <a:gd name="connsiteY16" fmla="*/ 1113157 h 1840671"/>
                <a:gd name="connsiteX17" fmla="*/ 419257 w 570001"/>
                <a:gd name="connsiteY17" fmla="*/ 1195536 h 1840671"/>
                <a:gd name="connsiteX18" fmla="*/ 443971 w 570001"/>
                <a:gd name="connsiteY18" fmla="*/ 1294390 h 1840671"/>
                <a:gd name="connsiteX19" fmla="*/ 493398 w 570001"/>
                <a:gd name="connsiteY19" fmla="*/ 1360292 h 1840671"/>
                <a:gd name="connsiteX20" fmla="*/ 526349 w 570001"/>
                <a:gd name="connsiteY20" fmla="*/ 1492098 h 1840671"/>
                <a:gd name="connsiteX21" fmla="*/ 518111 w 570001"/>
                <a:gd name="connsiteY21" fmla="*/ 1698044 h 1840671"/>
                <a:gd name="connsiteX22" fmla="*/ 443971 w 570001"/>
                <a:gd name="connsiteY22" fmla="*/ 1821611 h 1840671"/>
                <a:gd name="connsiteX23" fmla="*/ 270976 w 570001"/>
                <a:gd name="connsiteY23" fmla="*/ 1838087 h 1840671"/>
                <a:gd name="connsiteX24" fmla="*/ 155647 w 570001"/>
                <a:gd name="connsiteY24" fmla="*/ 1829849 h 184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0001" h="1840671">
                  <a:moveTo>
                    <a:pt x="155647" y="1829849"/>
                  </a:moveTo>
                  <a:cubicBezTo>
                    <a:pt x="119950" y="1813373"/>
                    <a:pt x="78760" y="1785914"/>
                    <a:pt x="56792" y="1739233"/>
                  </a:cubicBezTo>
                  <a:cubicBezTo>
                    <a:pt x="34824" y="1692552"/>
                    <a:pt x="30706" y="1604682"/>
                    <a:pt x="23841" y="1549763"/>
                  </a:cubicBezTo>
                  <a:cubicBezTo>
                    <a:pt x="16976" y="1494844"/>
                    <a:pt x="500" y="1452281"/>
                    <a:pt x="15603" y="1409719"/>
                  </a:cubicBezTo>
                  <a:cubicBezTo>
                    <a:pt x="30706" y="1367157"/>
                    <a:pt x="92489" y="1331460"/>
                    <a:pt x="114457" y="1294390"/>
                  </a:cubicBezTo>
                  <a:cubicBezTo>
                    <a:pt x="136425" y="1257320"/>
                    <a:pt x="150155" y="1218876"/>
                    <a:pt x="147409" y="1187298"/>
                  </a:cubicBezTo>
                  <a:cubicBezTo>
                    <a:pt x="144663" y="1155720"/>
                    <a:pt x="121323" y="1137870"/>
                    <a:pt x="97982" y="1104919"/>
                  </a:cubicBezTo>
                  <a:cubicBezTo>
                    <a:pt x="74641" y="1071968"/>
                    <a:pt x="22468" y="1043136"/>
                    <a:pt x="7365" y="989590"/>
                  </a:cubicBezTo>
                  <a:cubicBezTo>
                    <a:pt x="-7738" y="936044"/>
                    <a:pt x="4619" y="894855"/>
                    <a:pt x="7365" y="783644"/>
                  </a:cubicBezTo>
                  <a:cubicBezTo>
                    <a:pt x="10111" y="672433"/>
                    <a:pt x="11484" y="452758"/>
                    <a:pt x="23841" y="322325"/>
                  </a:cubicBezTo>
                  <a:cubicBezTo>
                    <a:pt x="36198" y="191892"/>
                    <a:pt x="47182" y="18898"/>
                    <a:pt x="81506" y="1049"/>
                  </a:cubicBezTo>
                  <a:cubicBezTo>
                    <a:pt x="115830" y="-16800"/>
                    <a:pt x="176241" y="198757"/>
                    <a:pt x="229787" y="215233"/>
                  </a:cubicBezTo>
                  <a:cubicBezTo>
                    <a:pt x="283333" y="231709"/>
                    <a:pt x="351982" y="93038"/>
                    <a:pt x="402782" y="99903"/>
                  </a:cubicBezTo>
                  <a:cubicBezTo>
                    <a:pt x="453582" y="106768"/>
                    <a:pt x="507128" y="165806"/>
                    <a:pt x="534587" y="256422"/>
                  </a:cubicBezTo>
                  <a:cubicBezTo>
                    <a:pt x="562046" y="347038"/>
                    <a:pt x="563419" y="521405"/>
                    <a:pt x="567538" y="643600"/>
                  </a:cubicBezTo>
                  <a:cubicBezTo>
                    <a:pt x="571657" y="765795"/>
                    <a:pt x="571658" y="911331"/>
                    <a:pt x="559301" y="989590"/>
                  </a:cubicBezTo>
                  <a:cubicBezTo>
                    <a:pt x="546944" y="1067849"/>
                    <a:pt x="516739" y="1078833"/>
                    <a:pt x="493398" y="1113157"/>
                  </a:cubicBezTo>
                  <a:cubicBezTo>
                    <a:pt x="470057" y="1147481"/>
                    <a:pt x="427495" y="1165330"/>
                    <a:pt x="419257" y="1195536"/>
                  </a:cubicBezTo>
                  <a:cubicBezTo>
                    <a:pt x="411019" y="1225742"/>
                    <a:pt x="431614" y="1266931"/>
                    <a:pt x="443971" y="1294390"/>
                  </a:cubicBezTo>
                  <a:cubicBezTo>
                    <a:pt x="456328" y="1321849"/>
                    <a:pt x="479668" y="1327341"/>
                    <a:pt x="493398" y="1360292"/>
                  </a:cubicBezTo>
                  <a:cubicBezTo>
                    <a:pt x="507128" y="1393243"/>
                    <a:pt x="522230" y="1435806"/>
                    <a:pt x="526349" y="1492098"/>
                  </a:cubicBezTo>
                  <a:cubicBezTo>
                    <a:pt x="530468" y="1548390"/>
                    <a:pt x="531841" y="1643125"/>
                    <a:pt x="518111" y="1698044"/>
                  </a:cubicBezTo>
                  <a:cubicBezTo>
                    <a:pt x="504381" y="1752963"/>
                    <a:pt x="485160" y="1798271"/>
                    <a:pt x="443971" y="1821611"/>
                  </a:cubicBezTo>
                  <a:cubicBezTo>
                    <a:pt x="402782" y="1844951"/>
                    <a:pt x="321776" y="1836714"/>
                    <a:pt x="270976" y="1838087"/>
                  </a:cubicBezTo>
                  <a:cubicBezTo>
                    <a:pt x="220176" y="1839460"/>
                    <a:pt x="191344" y="1846325"/>
                    <a:pt x="155647" y="182984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5" name="Ellipse 104"/>
          <p:cNvSpPr/>
          <p:nvPr/>
        </p:nvSpPr>
        <p:spPr>
          <a:xfrm>
            <a:off x="1694552" y="2379698"/>
            <a:ext cx="280402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Freihandform 124"/>
          <p:cNvSpPr/>
          <p:nvPr/>
        </p:nvSpPr>
        <p:spPr>
          <a:xfrm>
            <a:off x="2470914" y="2109918"/>
            <a:ext cx="249030" cy="239477"/>
          </a:xfrm>
          <a:custGeom>
            <a:avLst/>
            <a:gdLst>
              <a:gd name="connsiteX0" fmla="*/ 0 w 1853514"/>
              <a:gd name="connsiteY0" fmla="*/ 2454876 h 2454876"/>
              <a:gd name="connsiteX1" fmla="*/ 733168 w 1853514"/>
              <a:gd name="connsiteY1" fmla="*/ 1037967 h 2454876"/>
              <a:gd name="connsiteX2" fmla="*/ 1853514 w 1853514"/>
              <a:gd name="connsiteY2" fmla="*/ 0 h 24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4" h="2454876">
                <a:moveTo>
                  <a:pt x="0" y="2454876"/>
                </a:moveTo>
                <a:cubicBezTo>
                  <a:pt x="212124" y="1950994"/>
                  <a:pt x="424249" y="1447113"/>
                  <a:pt x="733168" y="1037967"/>
                </a:cubicBezTo>
                <a:cubicBezTo>
                  <a:pt x="1042087" y="628821"/>
                  <a:pt x="1447800" y="314410"/>
                  <a:pt x="1853514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Freihandform 125"/>
          <p:cNvSpPr/>
          <p:nvPr/>
        </p:nvSpPr>
        <p:spPr>
          <a:xfrm>
            <a:off x="2522770" y="2130497"/>
            <a:ext cx="249030" cy="239477"/>
          </a:xfrm>
          <a:custGeom>
            <a:avLst/>
            <a:gdLst>
              <a:gd name="connsiteX0" fmla="*/ 0 w 1853514"/>
              <a:gd name="connsiteY0" fmla="*/ 2454876 h 2454876"/>
              <a:gd name="connsiteX1" fmla="*/ 733168 w 1853514"/>
              <a:gd name="connsiteY1" fmla="*/ 1037967 h 2454876"/>
              <a:gd name="connsiteX2" fmla="*/ 1853514 w 1853514"/>
              <a:gd name="connsiteY2" fmla="*/ 0 h 24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4" h="2454876">
                <a:moveTo>
                  <a:pt x="0" y="2454876"/>
                </a:moveTo>
                <a:cubicBezTo>
                  <a:pt x="212124" y="1950994"/>
                  <a:pt x="424249" y="1447113"/>
                  <a:pt x="733168" y="1037967"/>
                </a:cubicBezTo>
                <a:cubicBezTo>
                  <a:pt x="1042087" y="628821"/>
                  <a:pt x="1447800" y="314410"/>
                  <a:pt x="1853514" y="0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Freihandform 126"/>
          <p:cNvSpPr/>
          <p:nvPr/>
        </p:nvSpPr>
        <p:spPr>
          <a:xfrm>
            <a:off x="2594778" y="2157058"/>
            <a:ext cx="249030" cy="239477"/>
          </a:xfrm>
          <a:custGeom>
            <a:avLst/>
            <a:gdLst>
              <a:gd name="connsiteX0" fmla="*/ 0 w 1853514"/>
              <a:gd name="connsiteY0" fmla="*/ 2454876 h 2454876"/>
              <a:gd name="connsiteX1" fmla="*/ 733168 w 1853514"/>
              <a:gd name="connsiteY1" fmla="*/ 1037967 h 2454876"/>
              <a:gd name="connsiteX2" fmla="*/ 1853514 w 1853514"/>
              <a:gd name="connsiteY2" fmla="*/ 0 h 24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4" h="2454876">
                <a:moveTo>
                  <a:pt x="0" y="2454876"/>
                </a:moveTo>
                <a:cubicBezTo>
                  <a:pt x="212124" y="1950994"/>
                  <a:pt x="424249" y="1447113"/>
                  <a:pt x="733168" y="1037967"/>
                </a:cubicBezTo>
                <a:cubicBezTo>
                  <a:pt x="1042087" y="628821"/>
                  <a:pt x="1447800" y="314410"/>
                  <a:pt x="1853514" y="0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Freihandform 127"/>
          <p:cNvSpPr/>
          <p:nvPr/>
        </p:nvSpPr>
        <p:spPr>
          <a:xfrm>
            <a:off x="8234267" y="3573016"/>
            <a:ext cx="123735" cy="321882"/>
          </a:xfrm>
          <a:custGeom>
            <a:avLst/>
            <a:gdLst>
              <a:gd name="connsiteX0" fmla="*/ 443117 w 1601686"/>
              <a:gd name="connsiteY0" fmla="*/ 103739 h 3062912"/>
              <a:gd name="connsiteX1" fmla="*/ 1233949 w 1601686"/>
              <a:gd name="connsiteY1" fmla="*/ 523869 h 3062912"/>
              <a:gd name="connsiteX2" fmla="*/ 813820 w 1601686"/>
              <a:gd name="connsiteY2" fmla="*/ 1949015 h 3062912"/>
              <a:gd name="connsiteX3" fmla="*/ 1546987 w 1601686"/>
              <a:gd name="connsiteY3" fmla="*/ 3019934 h 3062912"/>
              <a:gd name="connsiteX4" fmla="*/ 1522274 w 1601686"/>
              <a:gd name="connsiteY4" fmla="*/ 2748085 h 3062912"/>
              <a:gd name="connsiteX5" fmla="*/ 1349279 w 1601686"/>
              <a:gd name="connsiteY5" fmla="*/ 1792496 h 3062912"/>
              <a:gd name="connsiteX6" fmla="*/ 1546987 w 1601686"/>
              <a:gd name="connsiteY6" fmla="*/ 359112 h 3062912"/>
              <a:gd name="connsiteX7" fmla="*/ 179506 w 1601686"/>
              <a:gd name="connsiteY7" fmla="*/ 21361 h 3062912"/>
              <a:gd name="connsiteX8" fmla="*/ 22987 w 1601686"/>
              <a:gd name="connsiteY8" fmla="*/ 37837 h 3062912"/>
              <a:gd name="connsiteX9" fmla="*/ 245409 w 1601686"/>
              <a:gd name="connsiteY9" fmla="*/ 62550 h 3062912"/>
              <a:gd name="connsiteX10" fmla="*/ 509020 w 1601686"/>
              <a:gd name="connsiteY10" fmla="*/ 120215 h 3062912"/>
              <a:gd name="connsiteX11" fmla="*/ 533733 w 1601686"/>
              <a:gd name="connsiteY11" fmla="*/ 128453 h 306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1686" h="3062912">
                <a:moveTo>
                  <a:pt x="443117" y="103739"/>
                </a:moveTo>
                <a:cubicBezTo>
                  <a:pt x="807641" y="160031"/>
                  <a:pt x="1172165" y="216323"/>
                  <a:pt x="1233949" y="523869"/>
                </a:cubicBezTo>
                <a:cubicBezTo>
                  <a:pt x="1295733" y="831415"/>
                  <a:pt x="761647" y="1533004"/>
                  <a:pt x="813820" y="1949015"/>
                </a:cubicBezTo>
                <a:cubicBezTo>
                  <a:pt x="865993" y="2365026"/>
                  <a:pt x="1428911" y="2886756"/>
                  <a:pt x="1546987" y="3019934"/>
                </a:cubicBezTo>
                <a:cubicBezTo>
                  <a:pt x="1665063" y="3153112"/>
                  <a:pt x="1555225" y="2952658"/>
                  <a:pt x="1522274" y="2748085"/>
                </a:cubicBezTo>
                <a:cubicBezTo>
                  <a:pt x="1489323" y="2543512"/>
                  <a:pt x="1345160" y="2190658"/>
                  <a:pt x="1349279" y="1792496"/>
                </a:cubicBezTo>
                <a:cubicBezTo>
                  <a:pt x="1353398" y="1394334"/>
                  <a:pt x="1741949" y="654301"/>
                  <a:pt x="1546987" y="359112"/>
                </a:cubicBezTo>
                <a:cubicBezTo>
                  <a:pt x="1352025" y="63923"/>
                  <a:pt x="433506" y="74907"/>
                  <a:pt x="179506" y="21361"/>
                </a:cubicBezTo>
                <a:cubicBezTo>
                  <a:pt x="-74494" y="-32185"/>
                  <a:pt x="12003" y="30972"/>
                  <a:pt x="22987" y="37837"/>
                </a:cubicBezTo>
                <a:cubicBezTo>
                  <a:pt x="33971" y="44702"/>
                  <a:pt x="164404" y="48820"/>
                  <a:pt x="245409" y="62550"/>
                </a:cubicBezTo>
                <a:cubicBezTo>
                  <a:pt x="326414" y="76280"/>
                  <a:pt x="460966" y="109231"/>
                  <a:pt x="509020" y="120215"/>
                </a:cubicBezTo>
                <a:cubicBezTo>
                  <a:pt x="557074" y="131199"/>
                  <a:pt x="533733" y="128453"/>
                  <a:pt x="533733" y="12845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9" name="Gerade Verbindung 128"/>
          <p:cNvCxnSpPr/>
          <p:nvPr/>
        </p:nvCxnSpPr>
        <p:spPr>
          <a:xfrm>
            <a:off x="1619672" y="3068960"/>
            <a:ext cx="154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/>
          <p:cNvSpPr txBox="1"/>
          <p:nvPr/>
        </p:nvSpPr>
        <p:spPr>
          <a:xfrm>
            <a:off x="2722976" y="1249015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1"/>
                </a:solidFill>
              </a:rPr>
              <a:t>obj</a:t>
            </a:r>
            <a:endParaRPr lang="de-DE" sz="1400" dirty="0" smtClean="0">
              <a:solidFill>
                <a:schemeClr val="bg1"/>
              </a:solidFill>
            </a:endParaRPr>
          </a:p>
        </p:txBody>
      </p:sp>
      <p:grpSp>
        <p:nvGrpSpPr>
          <p:cNvPr id="141" name="Gruppieren 140"/>
          <p:cNvGrpSpPr/>
          <p:nvPr/>
        </p:nvGrpSpPr>
        <p:grpSpPr>
          <a:xfrm rot="19526109">
            <a:off x="2609956" y="2656743"/>
            <a:ext cx="247794" cy="323152"/>
            <a:chOff x="6051216" y="1726115"/>
            <a:chExt cx="1337480" cy="1970550"/>
          </a:xfrm>
        </p:grpSpPr>
        <p:sp>
          <p:nvSpPr>
            <p:cNvPr id="142" name="Akkord 141"/>
            <p:cNvSpPr/>
            <p:nvPr/>
          </p:nvSpPr>
          <p:spPr>
            <a:xfrm>
              <a:off x="6092552" y="1726115"/>
              <a:ext cx="1224136" cy="1970550"/>
            </a:xfrm>
            <a:prstGeom prst="chord">
              <a:avLst>
                <a:gd name="adj1" fmla="val 8547726"/>
                <a:gd name="adj2" fmla="val 2241679"/>
              </a:avLst>
            </a:prstGeom>
            <a:solidFill>
              <a:srgbClr val="FF0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Akkord 142"/>
            <p:cNvSpPr/>
            <p:nvPr/>
          </p:nvSpPr>
          <p:spPr>
            <a:xfrm>
              <a:off x="6309716" y="1997224"/>
              <a:ext cx="823900" cy="1584176"/>
            </a:xfrm>
            <a:prstGeom prst="chord">
              <a:avLst>
                <a:gd name="adj1" fmla="val 7891384"/>
                <a:gd name="adj2" fmla="val 3118033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Parallelogramm 143"/>
            <p:cNvSpPr/>
            <p:nvPr/>
          </p:nvSpPr>
          <p:spPr>
            <a:xfrm>
              <a:off x="7061608" y="2789312"/>
              <a:ext cx="327088" cy="386374"/>
            </a:xfrm>
            <a:prstGeom prst="parallelogram">
              <a:avLst>
                <a:gd name="adj" fmla="val 98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Parallelogramm 144"/>
            <p:cNvSpPr/>
            <p:nvPr/>
          </p:nvSpPr>
          <p:spPr>
            <a:xfrm flipH="1">
              <a:off x="6051216" y="2789312"/>
              <a:ext cx="329368" cy="386374"/>
            </a:xfrm>
            <a:prstGeom prst="parallelogram">
              <a:avLst>
                <a:gd name="adj" fmla="val 98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286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763688" y="1052736"/>
            <a:ext cx="3233875" cy="3672408"/>
            <a:chOff x="1763688" y="1052736"/>
            <a:chExt cx="3233875" cy="3672408"/>
          </a:xfrm>
        </p:grpSpPr>
        <p:sp>
          <p:nvSpPr>
            <p:cNvPr id="3" name="Freihandform 2"/>
            <p:cNvSpPr/>
            <p:nvPr/>
          </p:nvSpPr>
          <p:spPr>
            <a:xfrm>
              <a:off x="1763688" y="2080331"/>
              <a:ext cx="2736304" cy="2644813"/>
            </a:xfrm>
            <a:custGeom>
              <a:avLst/>
              <a:gdLst>
                <a:gd name="connsiteX0" fmla="*/ 337761 w 1158534"/>
                <a:gd name="connsiteY0" fmla="*/ 341717 h 1418697"/>
                <a:gd name="connsiteX1" fmla="*/ 280097 w 1158534"/>
                <a:gd name="connsiteY1" fmla="*/ 292290 h 1418697"/>
                <a:gd name="connsiteX2" fmla="*/ 140053 w 1158534"/>
                <a:gd name="connsiteY2" fmla="*/ 366431 h 1418697"/>
                <a:gd name="connsiteX3" fmla="*/ 197718 w 1158534"/>
                <a:gd name="connsiteY3" fmla="*/ 1091361 h 1418697"/>
                <a:gd name="connsiteX4" fmla="*/ 164767 w 1158534"/>
                <a:gd name="connsiteY4" fmla="*/ 1412636 h 1418697"/>
                <a:gd name="connsiteX5" fmla="*/ 10 w 1158534"/>
                <a:gd name="connsiteY5" fmla="*/ 835988 h 1418697"/>
                <a:gd name="connsiteX6" fmla="*/ 173005 w 1158534"/>
                <a:gd name="connsiteY6" fmla="*/ 111058 h 1418697"/>
                <a:gd name="connsiteX7" fmla="*/ 799080 w 1158534"/>
                <a:gd name="connsiteY7" fmla="*/ 20442 h 1418697"/>
                <a:gd name="connsiteX8" fmla="*/ 1145070 w 1158534"/>
                <a:gd name="connsiteY8" fmla="*/ 292290 h 1418697"/>
                <a:gd name="connsiteX9" fmla="*/ 337761 w 1158534"/>
                <a:gd name="connsiteY9" fmla="*/ 341717 h 141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534" h="1418697">
                  <a:moveTo>
                    <a:pt x="337761" y="341717"/>
                  </a:moveTo>
                  <a:cubicBezTo>
                    <a:pt x="193599" y="341717"/>
                    <a:pt x="313048" y="288171"/>
                    <a:pt x="280097" y="292290"/>
                  </a:cubicBezTo>
                  <a:cubicBezTo>
                    <a:pt x="247146" y="296409"/>
                    <a:pt x="153783" y="233252"/>
                    <a:pt x="140053" y="366431"/>
                  </a:cubicBezTo>
                  <a:cubicBezTo>
                    <a:pt x="126323" y="499610"/>
                    <a:pt x="193599" y="916994"/>
                    <a:pt x="197718" y="1091361"/>
                  </a:cubicBezTo>
                  <a:cubicBezTo>
                    <a:pt x="201837" y="1265728"/>
                    <a:pt x="197718" y="1455198"/>
                    <a:pt x="164767" y="1412636"/>
                  </a:cubicBezTo>
                  <a:cubicBezTo>
                    <a:pt x="131816" y="1370074"/>
                    <a:pt x="-1363" y="1052918"/>
                    <a:pt x="10" y="835988"/>
                  </a:cubicBezTo>
                  <a:cubicBezTo>
                    <a:pt x="1383" y="619058"/>
                    <a:pt x="39827" y="246982"/>
                    <a:pt x="173005" y="111058"/>
                  </a:cubicBezTo>
                  <a:cubicBezTo>
                    <a:pt x="306183" y="-24866"/>
                    <a:pt x="637069" y="-9763"/>
                    <a:pt x="799080" y="20442"/>
                  </a:cubicBezTo>
                  <a:cubicBezTo>
                    <a:pt x="961091" y="50647"/>
                    <a:pt x="1220584" y="237371"/>
                    <a:pt x="1145070" y="292290"/>
                  </a:cubicBezTo>
                  <a:cubicBezTo>
                    <a:pt x="1069556" y="347209"/>
                    <a:pt x="481923" y="341717"/>
                    <a:pt x="337761" y="34171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hteck 1"/>
            <p:cNvSpPr/>
            <p:nvPr/>
          </p:nvSpPr>
          <p:spPr>
            <a:xfrm rot="19642754">
              <a:off x="2693307" y="1835082"/>
              <a:ext cx="2304256" cy="25202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419872" y="1052736"/>
              <a:ext cx="216024" cy="15413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203848" y="2299139"/>
              <a:ext cx="648072" cy="62580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4761568" y="4437112"/>
            <a:ext cx="388395" cy="448670"/>
            <a:chOff x="4761568" y="4437112"/>
            <a:chExt cx="388395" cy="448670"/>
          </a:xfrm>
        </p:grpSpPr>
        <p:sp>
          <p:nvSpPr>
            <p:cNvPr id="28" name="Freihandform 27"/>
            <p:cNvSpPr/>
            <p:nvPr/>
          </p:nvSpPr>
          <p:spPr>
            <a:xfrm>
              <a:off x="4761568" y="4568589"/>
              <a:ext cx="306250" cy="317193"/>
            </a:xfrm>
            <a:custGeom>
              <a:avLst/>
              <a:gdLst>
                <a:gd name="connsiteX0" fmla="*/ 337761 w 1158534"/>
                <a:gd name="connsiteY0" fmla="*/ 341717 h 1418697"/>
                <a:gd name="connsiteX1" fmla="*/ 280097 w 1158534"/>
                <a:gd name="connsiteY1" fmla="*/ 292290 h 1418697"/>
                <a:gd name="connsiteX2" fmla="*/ 140053 w 1158534"/>
                <a:gd name="connsiteY2" fmla="*/ 366431 h 1418697"/>
                <a:gd name="connsiteX3" fmla="*/ 197718 w 1158534"/>
                <a:gd name="connsiteY3" fmla="*/ 1091361 h 1418697"/>
                <a:gd name="connsiteX4" fmla="*/ 164767 w 1158534"/>
                <a:gd name="connsiteY4" fmla="*/ 1412636 h 1418697"/>
                <a:gd name="connsiteX5" fmla="*/ 10 w 1158534"/>
                <a:gd name="connsiteY5" fmla="*/ 835988 h 1418697"/>
                <a:gd name="connsiteX6" fmla="*/ 173005 w 1158534"/>
                <a:gd name="connsiteY6" fmla="*/ 111058 h 1418697"/>
                <a:gd name="connsiteX7" fmla="*/ 799080 w 1158534"/>
                <a:gd name="connsiteY7" fmla="*/ 20442 h 1418697"/>
                <a:gd name="connsiteX8" fmla="*/ 1145070 w 1158534"/>
                <a:gd name="connsiteY8" fmla="*/ 292290 h 1418697"/>
                <a:gd name="connsiteX9" fmla="*/ 337761 w 1158534"/>
                <a:gd name="connsiteY9" fmla="*/ 341717 h 141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534" h="1418697">
                  <a:moveTo>
                    <a:pt x="337761" y="341717"/>
                  </a:moveTo>
                  <a:cubicBezTo>
                    <a:pt x="193599" y="341717"/>
                    <a:pt x="313048" y="288171"/>
                    <a:pt x="280097" y="292290"/>
                  </a:cubicBezTo>
                  <a:cubicBezTo>
                    <a:pt x="247146" y="296409"/>
                    <a:pt x="153783" y="233252"/>
                    <a:pt x="140053" y="366431"/>
                  </a:cubicBezTo>
                  <a:cubicBezTo>
                    <a:pt x="126323" y="499610"/>
                    <a:pt x="193599" y="916994"/>
                    <a:pt x="197718" y="1091361"/>
                  </a:cubicBezTo>
                  <a:cubicBezTo>
                    <a:pt x="201837" y="1265728"/>
                    <a:pt x="197718" y="1455198"/>
                    <a:pt x="164767" y="1412636"/>
                  </a:cubicBezTo>
                  <a:cubicBezTo>
                    <a:pt x="131816" y="1370074"/>
                    <a:pt x="-1363" y="1052918"/>
                    <a:pt x="10" y="835988"/>
                  </a:cubicBezTo>
                  <a:cubicBezTo>
                    <a:pt x="1383" y="619058"/>
                    <a:pt x="39827" y="246982"/>
                    <a:pt x="173005" y="111058"/>
                  </a:cubicBezTo>
                  <a:cubicBezTo>
                    <a:pt x="306183" y="-24866"/>
                    <a:pt x="637069" y="-9763"/>
                    <a:pt x="799080" y="20442"/>
                  </a:cubicBezTo>
                  <a:cubicBezTo>
                    <a:pt x="961091" y="50647"/>
                    <a:pt x="1220584" y="237371"/>
                    <a:pt x="1145070" y="292290"/>
                  </a:cubicBezTo>
                  <a:cubicBezTo>
                    <a:pt x="1069556" y="347209"/>
                    <a:pt x="481923" y="341717"/>
                    <a:pt x="337761" y="34171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 rot="19642754">
              <a:off x="4892068" y="4530939"/>
              <a:ext cx="257895" cy="3022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4973386" y="4437112"/>
              <a:ext cx="24178" cy="1848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949208" y="4586593"/>
              <a:ext cx="72533" cy="750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85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 23"/>
          <p:cNvSpPr/>
          <p:nvPr/>
        </p:nvSpPr>
        <p:spPr>
          <a:xfrm flipH="1">
            <a:off x="2601055" y="5173567"/>
            <a:ext cx="2763033" cy="271657"/>
          </a:xfrm>
          <a:custGeom>
            <a:avLst/>
            <a:gdLst>
              <a:gd name="connsiteX0" fmla="*/ 0 w 2421543"/>
              <a:gd name="connsiteY0" fmla="*/ 164757 h 329514"/>
              <a:gd name="connsiteX1" fmla="*/ 1804087 w 2421543"/>
              <a:gd name="connsiteY1" fmla="*/ 0 h 329514"/>
              <a:gd name="connsiteX2" fmla="*/ 2397211 w 2421543"/>
              <a:gd name="connsiteY2" fmla="*/ 164757 h 329514"/>
              <a:gd name="connsiteX3" fmla="*/ 2075936 w 2421543"/>
              <a:gd name="connsiteY3" fmla="*/ 329514 h 329514"/>
              <a:gd name="connsiteX4" fmla="*/ 57665 w 2421543"/>
              <a:gd name="connsiteY4" fmla="*/ 164757 h 3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543" h="329514">
                <a:moveTo>
                  <a:pt x="0" y="164757"/>
                </a:moveTo>
                <a:cubicBezTo>
                  <a:pt x="702276" y="82378"/>
                  <a:pt x="1404552" y="0"/>
                  <a:pt x="1804087" y="0"/>
                </a:cubicBezTo>
                <a:cubicBezTo>
                  <a:pt x="2203622" y="0"/>
                  <a:pt x="2351903" y="109838"/>
                  <a:pt x="2397211" y="164757"/>
                </a:cubicBezTo>
                <a:cubicBezTo>
                  <a:pt x="2442519" y="219676"/>
                  <a:pt x="2465860" y="329514"/>
                  <a:pt x="2075936" y="329514"/>
                </a:cubicBezTo>
                <a:cubicBezTo>
                  <a:pt x="1686012" y="329514"/>
                  <a:pt x="871838" y="247135"/>
                  <a:pt x="57665" y="164757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725126" y="2051221"/>
            <a:ext cx="1023090" cy="3204763"/>
          </a:xfrm>
          <a:custGeom>
            <a:avLst/>
            <a:gdLst>
              <a:gd name="connsiteX0" fmla="*/ 592081 w 1020448"/>
              <a:gd name="connsiteY0" fmla="*/ 0 h 3222492"/>
              <a:gd name="connsiteX1" fmla="*/ 23670 w 1020448"/>
              <a:gd name="connsiteY1" fmla="*/ 2718486 h 3222492"/>
              <a:gd name="connsiteX2" fmla="*/ 130762 w 1020448"/>
              <a:gd name="connsiteY2" fmla="*/ 3188043 h 3222492"/>
              <a:gd name="connsiteX3" fmla="*/ 344946 w 1020448"/>
              <a:gd name="connsiteY3" fmla="*/ 2932670 h 3222492"/>
              <a:gd name="connsiteX4" fmla="*/ 1020448 w 1020448"/>
              <a:gd name="connsiteY4" fmla="*/ 922637 h 3222492"/>
              <a:gd name="connsiteX0" fmla="*/ 597525 w 1025892"/>
              <a:gd name="connsiteY0" fmla="*/ 0 h 3211689"/>
              <a:gd name="connsiteX1" fmla="*/ 29114 w 1025892"/>
              <a:gd name="connsiteY1" fmla="*/ 2718486 h 3211689"/>
              <a:gd name="connsiteX2" fmla="*/ 136206 w 1025892"/>
              <a:gd name="connsiteY2" fmla="*/ 3188043 h 3211689"/>
              <a:gd name="connsiteX3" fmla="*/ 350390 w 1025892"/>
              <a:gd name="connsiteY3" fmla="*/ 2932670 h 3211689"/>
              <a:gd name="connsiteX4" fmla="*/ 1025892 w 1025892"/>
              <a:gd name="connsiteY4" fmla="*/ 922637 h 3211689"/>
              <a:gd name="connsiteX0" fmla="*/ 599621 w 1027988"/>
              <a:gd name="connsiteY0" fmla="*/ 0 h 3223682"/>
              <a:gd name="connsiteX1" fmla="*/ 31210 w 1027988"/>
              <a:gd name="connsiteY1" fmla="*/ 2718486 h 3223682"/>
              <a:gd name="connsiteX2" fmla="*/ 130064 w 1027988"/>
              <a:gd name="connsiteY2" fmla="*/ 3204518 h 3223682"/>
              <a:gd name="connsiteX3" fmla="*/ 352486 w 1027988"/>
              <a:gd name="connsiteY3" fmla="*/ 2932670 h 3223682"/>
              <a:gd name="connsiteX4" fmla="*/ 1027988 w 1027988"/>
              <a:gd name="connsiteY4" fmla="*/ 922637 h 3223682"/>
              <a:gd name="connsiteX0" fmla="*/ 594723 w 1023090"/>
              <a:gd name="connsiteY0" fmla="*/ 0 h 3220040"/>
              <a:gd name="connsiteX1" fmla="*/ 26312 w 1023090"/>
              <a:gd name="connsiteY1" fmla="*/ 2718486 h 3220040"/>
              <a:gd name="connsiteX2" fmla="*/ 125166 w 1023090"/>
              <a:gd name="connsiteY2" fmla="*/ 3204518 h 3220040"/>
              <a:gd name="connsiteX3" fmla="*/ 347588 w 1023090"/>
              <a:gd name="connsiteY3" fmla="*/ 2932670 h 3220040"/>
              <a:gd name="connsiteX4" fmla="*/ 1023090 w 1023090"/>
              <a:gd name="connsiteY4" fmla="*/ 922637 h 3220040"/>
              <a:gd name="connsiteX0" fmla="*/ 594723 w 1023090"/>
              <a:gd name="connsiteY0" fmla="*/ 0 h 3204763"/>
              <a:gd name="connsiteX1" fmla="*/ 26312 w 1023090"/>
              <a:gd name="connsiteY1" fmla="*/ 2718486 h 3204763"/>
              <a:gd name="connsiteX2" fmla="*/ 125166 w 1023090"/>
              <a:gd name="connsiteY2" fmla="*/ 3204518 h 3204763"/>
              <a:gd name="connsiteX3" fmla="*/ 347588 w 1023090"/>
              <a:gd name="connsiteY3" fmla="*/ 2932670 h 3204763"/>
              <a:gd name="connsiteX4" fmla="*/ 1023090 w 1023090"/>
              <a:gd name="connsiteY4" fmla="*/ 922637 h 320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90" h="3204763">
                <a:moveTo>
                  <a:pt x="594723" y="0"/>
                </a:moveTo>
                <a:cubicBezTo>
                  <a:pt x="348960" y="1093573"/>
                  <a:pt x="104571" y="2184400"/>
                  <a:pt x="26312" y="2718486"/>
                </a:cubicBezTo>
                <a:cubicBezTo>
                  <a:pt x="-51947" y="3252572"/>
                  <a:pt x="63383" y="3201773"/>
                  <a:pt x="125166" y="3204518"/>
                </a:cubicBezTo>
                <a:cubicBezTo>
                  <a:pt x="186949" y="3207263"/>
                  <a:pt x="263836" y="3148226"/>
                  <a:pt x="347588" y="2932670"/>
                </a:cubicBezTo>
                <a:cubicBezTo>
                  <a:pt x="431340" y="2717114"/>
                  <a:pt x="910506" y="1260388"/>
                  <a:pt x="1023090" y="922637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43416" y="2965622"/>
            <a:ext cx="897925" cy="1144224"/>
          </a:xfrm>
          <a:custGeom>
            <a:avLst/>
            <a:gdLst>
              <a:gd name="connsiteX0" fmla="*/ 0 w 897925"/>
              <a:gd name="connsiteY0" fmla="*/ 1037967 h 1144224"/>
              <a:gd name="connsiteX1" fmla="*/ 428368 w 897925"/>
              <a:gd name="connsiteY1" fmla="*/ 1046205 h 1144224"/>
              <a:gd name="connsiteX2" fmla="*/ 897925 w 897925"/>
              <a:gd name="connsiteY2" fmla="*/ 0 h 1144224"/>
              <a:gd name="connsiteX3" fmla="*/ 897925 w 897925"/>
              <a:gd name="connsiteY3" fmla="*/ 0 h 114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925" h="1144224">
                <a:moveTo>
                  <a:pt x="0" y="1037967"/>
                </a:moveTo>
                <a:cubicBezTo>
                  <a:pt x="139357" y="1128583"/>
                  <a:pt x="278714" y="1219200"/>
                  <a:pt x="428368" y="1046205"/>
                </a:cubicBezTo>
                <a:cubicBezTo>
                  <a:pt x="578022" y="873210"/>
                  <a:pt x="897925" y="0"/>
                  <a:pt x="897925" y="0"/>
                </a:cubicBezTo>
                <a:lnTo>
                  <a:pt x="897925" y="0"/>
                </a:ln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3880022" y="3015049"/>
            <a:ext cx="1087394" cy="1242561"/>
          </a:xfrm>
          <a:custGeom>
            <a:avLst/>
            <a:gdLst>
              <a:gd name="connsiteX0" fmla="*/ 0 w 1087394"/>
              <a:gd name="connsiteY0" fmla="*/ 1079156 h 1242561"/>
              <a:gd name="connsiteX1" fmla="*/ 494270 w 1087394"/>
              <a:gd name="connsiteY1" fmla="*/ 1153297 h 1242561"/>
              <a:gd name="connsiteX2" fmla="*/ 1087394 w 1087394"/>
              <a:gd name="connsiteY2" fmla="*/ 0 h 124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394" h="1242561">
                <a:moveTo>
                  <a:pt x="0" y="1079156"/>
                </a:moveTo>
                <a:cubicBezTo>
                  <a:pt x="156519" y="1206156"/>
                  <a:pt x="313038" y="1333156"/>
                  <a:pt x="494270" y="1153297"/>
                </a:cubicBezTo>
                <a:cubicBezTo>
                  <a:pt x="675502" y="973438"/>
                  <a:pt x="881448" y="486719"/>
                  <a:pt x="1087394" y="0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4399005" y="3023286"/>
            <a:ext cx="1103871" cy="1260575"/>
          </a:xfrm>
          <a:custGeom>
            <a:avLst/>
            <a:gdLst>
              <a:gd name="connsiteX0" fmla="*/ 0 w 1103871"/>
              <a:gd name="connsiteY0" fmla="*/ 1178011 h 1260575"/>
              <a:gd name="connsiteX1" fmla="*/ 502509 w 1103871"/>
              <a:gd name="connsiteY1" fmla="*/ 1136822 h 1260575"/>
              <a:gd name="connsiteX2" fmla="*/ 1103871 w 1103871"/>
              <a:gd name="connsiteY2" fmla="*/ 0 h 126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871" h="1260575">
                <a:moveTo>
                  <a:pt x="0" y="1178011"/>
                </a:moveTo>
                <a:cubicBezTo>
                  <a:pt x="159265" y="1255584"/>
                  <a:pt x="318531" y="1333157"/>
                  <a:pt x="502509" y="1136822"/>
                </a:cubicBezTo>
                <a:cubicBezTo>
                  <a:pt x="686487" y="940487"/>
                  <a:pt x="895179" y="470243"/>
                  <a:pt x="1103871" y="0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724998" y="1738184"/>
            <a:ext cx="528948" cy="1285102"/>
          </a:xfrm>
          <a:custGeom>
            <a:avLst/>
            <a:gdLst>
              <a:gd name="connsiteX0" fmla="*/ 528948 w 528948"/>
              <a:gd name="connsiteY0" fmla="*/ 0 h 1285102"/>
              <a:gd name="connsiteX1" fmla="*/ 1726 w 528948"/>
              <a:gd name="connsiteY1" fmla="*/ 560173 h 1285102"/>
              <a:gd name="connsiteX2" fmla="*/ 347716 w 528948"/>
              <a:gd name="connsiteY2" fmla="*/ 1285102 h 128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948" h="1285102">
                <a:moveTo>
                  <a:pt x="528948" y="0"/>
                </a:moveTo>
                <a:cubicBezTo>
                  <a:pt x="280439" y="172994"/>
                  <a:pt x="31931" y="345989"/>
                  <a:pt x="1726" y="560173"/>
                </a:cubicBezTo>
                <a:cubicBezTo>
                  <a:pt x="-28479" y="774357"/>
                  <a:pt x="347716" y="1285102"/>
                  <a:pt x="347716" y="1285102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kkord 37"/>
          <p:cNvSpPr/>
          <p:nvPr/>
        </p:nvSpPr>
        <p:spPr>
          <a:xfrm>
            <a:off x="5940152" y="1573715"/>
            <a:ext cx="1224136" cy="1970550"/>
          </a:xfrm>
          <a:prstGeom prst="chord">
            <a:avLst>
              <a:gd name="adj1" fmla="val 8547726"/>
              <a:gd name="adj2" fmla="val 2241679"/>
            </a:avLst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kkord 38"/>
          <p:cNvSpPr/>
          <p:nvPr/>
        </p:nvSpPr>
        <p:spPr>
          <a:xfrm>
            <a:off x="6157316" y="1844824"/>
            <a:ext cx="823900" cy="1584176"/>
          </a:xfrm>
          <a:prstGeom prst="chord">
            <a:avLst>
              <a:gd name="adj1" fmla="val 7891384"/>
              <a:gd name="adj2" fmla="val 3118033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arallelogramm 39"/>
          <p:cNvSpPr/>
          <p:nvPr/>
        </p:nvSpPr>
        <p:spPr>
          <a:xfrm>
            <a:off x="6909208" y="2636912"/>
            <a:ext cx="327088" cy="386374"/>
          </a:xfrm>
          <a:prstGeom prst="parallelogram">
            <a:avLst>
              <a:gd name="adj" fmla="val 9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arallelogramm 40"/>
          <p:cNvSpPr/>
          <p:nvPr/>
        </p:nvSpPr>
        <p:spPr>
          <a:xfrm flipH="1">
            <a:off x="5898816" y="2636912"/>
            <a:ext cx="329368" cy="386374"/>
          </a:xfrm>
          <a:prstGeom prst="parallelogram">
            <a:avLst>
              <a:gd name="adj" fmla="val 9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09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/>
          <p:nvPr/>
        </p:nvSpPr>
        <p:spPr>
          <a:xfrm>
            <a:off x="2917067" y="3244659"/>
            <a:ext cx="570001" cy="1840671"/>
          </a:xfrm>
          <a:custGeom>
            <a:avLst/>
            <a:gdLst>
              <a:gd name="connsiteX0" fmla="*/ 155647 w 570001"/>
              <a:gd name="connsiteY0" fmla="*/ 1829849 h 1840671"/>
              <a:gd name="connsiteX1" fmla="*/ 56792 w 570001"/>
              <a:gd name="connsiteY1" fmla="*/ 1739233 h 1840671"/>
              <a:gd name="connsiteX2" fmla="*/ 23841 w 570001"/>
              <a:gd name="connsiteY2" fmla="*/ 1549763 h 1840671"/>
              <a:gd name="connsiteX3" fmla="*/ 15603 w 570001"/>
              <a:gd name="connsiteY3" fmla="*/ 1409719 h 1840671"/>
              <a:gd name="connsiteX4" fmla="*/ 114457 w 570001"/>
              <a:gd name="connsiteY4" fmla="*/ 1294390 h 1840671"/>
              <a:gd name="connsiteX5" fmla="*/ 147409 w 570001"/>
              <a:gd name="connsiteY5" fmla="*/ 1187298 h 1840671"/>
              <a:gd name="connsiteX6" fmla="*/ 97982 w 570001"/>
              <a:gd name="connsiteY6" fmla="*/ 1104919 h 1840671"/>
              <a:gd name="connsiteX7" fmla="*/ 7365 w 570001"/>
              <a:gd name="connsiteY7" fmla="*/ 989590 h 1840671"/>
              <a:gd name="connsiteX8" fmla="*/ 7365 w 570001"/>
              <a:gd name="connsiteY8" fmla="*/ 783644 h 1840671"/>
              <a:gd name="connsiteX9" fmla="*/ 23841 w 570001"/>
              <a:gd name="connsiteY9" fmla="*/ 322325 h 1840671"/>
              <a:gd name="connsiteX10" fmla="*/ 81506 w 570001"/>
              <a:gd name="connsiteY10" fmla="*/ 1049 h 1840671"/>
              <a:gd name="connsiteX11" fmla="*/ 229787 w 570001"/>
              <a:gd name="connsiteY11" fmla="*/ 215233 h 1840671"/>
              <a:gd name="connsiteX12" fmla="*/ 402782 w 570001"/>
              <a:gd name="connsiteY12" fmla="*/ 99903 h 1840671"/>
              <a:gd name="connsiteX13" fmla="*/ 534587 w 570001"/>
              <a:gd name="connsiteY13" fmla="*/ 256422 h 1840671"/>
              <a:gd name="connsiteX14" fmla="*/ 567538 w 570001"/>
              <a:gd name="connsiteY14" fmla="*/ 643600 h 1840671"/>
              <a:gd name="connsiteX15" fmla="*/ 559301 w 570001"/>
              <a:gd name="connsiteY15" fmla="*/ 989590 h 1840671"/>
              <a:gd name="connsiteX16" fmla="*/ 493398 w 570001"/>
              <a:gd name="connsiteY16" fmla="*/ 1113157 h 1840671"/>
              <a:gd name="connsiteX17" fmla="*/ 419257 w 570001"/>
              <a:gd name="connsiteY17" fmla="*/ 1195536 h 1840671"/>
              <a:gd name="connsiteX18" fmla="*/ 443971 w 570001"/>
              <a:gd name="connsiteY18" fmla="*/ 1294390 h 1840671"/>
              <a:gd name="connsiteX19" fmla="*/ 493398 w 570001"/>
              <a:gd name="connsiteY19" fmla="*/ 1360292 h 1840671"/>
              <a:gd name="connsiteX20" fmla="*/ 526349 w 570001"/>
              <a:gd name="connsiteY20" fmla="*/ 1492098 h 1840671"/>
              <a:gd name="connsiteX21" fmla="*/ 518111 w 570001"/>
              <a:gd name="connsiteY21" fmla="*/ 1698044 h 1840671"/>
              <a:gd name="connsiteX22" fmla="*/ 443971 w 570001"/>
              <a:gd name="connsiteY22" fmla="*/ 1821611 h 1840671"/>
              <a:gd name="connsiteX23" fmla="*/ 270976 w 570001"/>
              <a:gd name="connsiteY23" fmla="*/ 1838087 h 1840671"/>
              <a:gd name="connsiteX24" fmla="*/ 155647 w 570001"/>
              <a:gd name="connsiteY24" fmla="*/ 1829849 h 184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0001" h="1840671">
                <a:moveTo>
                  <a:pt x="155647" y="1829849"/>
                </a:moveTo>
                <a:cubicBezTo>
                  <a:pt x="119950" y="1813373"/>
                  <a:pt x="78760" y="1785914"/>
                  <a:pt x="56792" y="1739233"/>
                </a:cubicBezTo>
                <a:cubicBezTo>
                  <a:pt x="34824" y="1692552"/>
                  <a:pt x="30706" y="1604682"/>
                  <a:pt x="23841" y="1549763"/>
                </a:cubicBezTo>
                <a:cubicBezTo>
                  <a:pt x="16976" y="1494844"/>
                  <a:pt x="500" y="1452281"/>
                  <a:pt x="15603" y="1409719"/>
                </a:cubicBezTo>
                <a:cubicBezTo>
                  <a:pt x="30706" y="1367157"/>
                  <a:pt x="92489" y="1331460"/>
                  <a:pt x="114457" y="1294390"/>
                </a:cubicBezTo>
                <a:cubicBezTo>
                  <a:pt x="136425" y="1257320"/>
                  <a:pt x="150155" y="1218876"/>
                  <a:pt x="147409" y="1187298"/>
                </a:cubicBezTo>
                <a:cubicBezTo>
                  <a:pt x="144663" y="1155720"/>
                  <a:pt x="121323" y="1137870"/>
                  <a:pt x="97982" y="1104919"/>
                </a:cubicBezTo>
                <a:cubicBezTo>
                  <a:pt x="74641" y="1071968"/>
                  <a:pt x="22468" y="1043136"/>
                  <a:pt x="7365" y="989590"/>
                </a:cubicBezTo>
                <a:cubicBezTo>
                  <a:pt x="-7738" y="936044"/>
                  <a:pt x="4619" y="894855"/>
                  <a:pt x="7365" y="783644"/>
                </a:cubicBezTo>
                <a:cubicBezTo>
                  <a:pt x="10111" y="672433"/>
                  <a:pt x="11484" y="452758"/>
                  <a:pt x="23841" y="322325"/>
                </a:cubicBezTo>
                <a:cubicBezTo>
                  <a:pt x="36198" y="191892"/>
                  <a:pt x="47182" y="18898"/>
                  <a:pt x="81506" y="1049"/>
                </a:cubicBezTo>
                <a:cubicBezTo>
                  <a:pt x="115830" y="-16800"/>
                  <a:pt x="176241" y="198757"/>
                  <a:pt x="229787" y="215233"/>
                </a:cubicBezTo>
                <a:cubicBezTo>
                  <a:pt x="283333" y="231709"/>
                  <a:pt x="351982" y="93038"/>
                  <a:pt x="402782" y="99903"/>
                </a:cubicBezTo>
                <a:cubicBezTo>
                  <a:pt x="453582" y="106768"/>
                  <a:pt x="507128" y="165806"/>
                  <a:pt x="534587" y="256422"/>
                </a:cubicBezTo>
                <a:cubicBezTo>
                  <a:pt x="562046" y="347038"/>
                  <a:pt x="563419" y="521405"/>
                  <a:pt x="567538" y="643600"/>
                </a:cubicBezTo>
                <a:cubicBezTo>
                  <a:pt x="571657" y="765795"/>
                  <a:pt x="571658" y="911331"/>
                  <a:pt x="559301" y="989590"/>
                </a:cubicBezTo>
                <a:cubicBezTo>
                  <a:pt x="546944" y="1067849"/>
                  <a:pt x="516739" y="1078833"/>
                  <a:pt x="493398" y="1113157"/>
                </a:cubicBezTo>
                <a:cubicBezTo>
                  <a:pt x="470057" y="1147481"/>
                  <a:pt x="427495" y="1165330"/>
                  <a:pt x="419257" y="1195536"/>
                </a:cubicBezTo>
                <a:cubicBezTo>
                  <a:pt x="411019" y="1225742"/>
                  <a:pt x="431614" y="1266931"/>
                  <a:pt x="443971" y="1294390"/>
                </a:cubicBezTo>
                <a:cubicBezTo>
                  <a:pt x="456328" y="1321849"/>
                  <a:pt x="479668" y="1327341"/>
                  <a:pt x="493398" y="1360292"/>
                </a:cubicBezTo>
                <a:cubicBezTo>
                  <a:pt x="507128" y="1393243"/>
                  <a:pt x="522230" y="1435806"/>
                  <a:pt x="526349" y="1492098"/>
                </a:cubicBezTo>
                <a:cubicBezTo>
                  <a:pt x="530468" y="1548390"/>
                  <a:pt x="531841" y="1643125"/>
                  <a:pt x="518111" y="1698044"/>
                </a:cubicBezTo>
                <a:cubicBezTo>
                  <a:pt x="504381" y="1752963"/>
                  <a:pt x="485160" y="1798271"/>
                  <a:pt x="443971" y="1821611"/>
                </a:cubicBezTo>
                <a:cubicBezTo>
                  <a:pt x="402782" y="1844951"/>
                  <a:pt x="321776" y="1836714"/>
                  <a:pt x="270976" y="1838087"/>
                </a:cubicBezTo>
                <a:cubicBezTo>
                  <a:pt x="220176" y="1839460"/>
                  <a:pt x="191344" y="1846325"/>
                  <a:pt x="155647" y="182984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 flipH="1">
            <a:off x="2541434" y="1052736"/>
            <a:ext cx="727003" cy="1145060"/>
          </a:xfrm>
          <a:custGeom>
            <a:avLst/>
            <a:gdLst>
              <a:gd name="connsiteX0" fmla="*/ 0 w 1171167"/>
              <a:gd name="connsiteY0" fmla="*/ 1145060 h 1145060"/>
              <a:gd name="connsiteX1" fmla="*/ 1070919 w 1171167"/>
              <a:gd name="connsiteY1" fmla="*/ 1128584 h 1145060"/>
              <a:gd name="connsiteX2" fmla="*/ 1103871 w 1171167"/>
              <a:gd name="connsiteY2" fmla="*/ 1005016 h 1145060"/>
              <a:gd name="connsiteX3" fmla="*/ 881449 w 1171167"/>
              <a:gd name="connsiteY3" fmla="*/ 980303 h 1145060"/>
              <a:gd name="connsiteX4" fmla="*/ 939114 w 1171167"/>
              <a:gd name="connsiteY4" fmla="*/ 238898 h 1145060"/>
              <a:gd name="connsiteX5" fmla="*/ 535460 w 1171167"/>
              <a:gd name="connsiteY5" fmla="*/ 0 h 1145060"/>
              <a:gd name="connsiteX0" fmla="*/ 0 w 678138"/>
              <a:gd name="connsiteY0" fmla="*/ 1145060 h 1145060"/>
              <a:gd name="connsiteX1" fmla="*/ 609600 w 678138"/>
              <a:gd name="connsiteY1" fmla="*/ 1128584 h 1145060"/>
              <a:gd name="connsiteX2" fmla="*/ 642552 w 678138"/>
              <a:gd name="connsiteY2" fmla="*/ 1005016 h 1145060"/>
              <a:gd name="connsiteX3" fmla="*/ 420130 w 678138"/>
              <a:gd name="connsiteY3" fmla="*/ 980303 h 1145060"/>
              <a:gd name="connsiteX4" fmla="*/ 477795 w 678138"/>
              <a:gd name="connsiteY4" fmla="*/ 238898 h 1145060"/>
              <a:gd name="connsiteX5" fmla="*/ 74141 w 678138"/>
              <a:gd name="connsiteY5" fmla="*/ 0 h 114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138" h="1145060">
                <a:moveTo>
                  <a:pt x="0" y="1145060"/>
                </a:moveTo>
                <a:cubicBezTo>
                  <a:pt x="203200" y="1139568"/>
                  <a:pt x="502508" y="1151925"/>
                  <a:pt x="609600" y="1128584"/>
                </a:cubicBezTo>
                <a:cubicBezTo>
                  <a:pt x="716692" y="1105243"/>
                  <a:pt x="674130" y="1029729"/>
                  <a:pt x="642552" y="1005016"/>
                </a:cubicBezTo>
                <a:cubicBezTo>
                  <a:pt x="610974" y="980303"/>
                  <a:pt x="447589" y="1107989"/>
                  <a:pt x="420130" y="980303"/>
                </a:cubicBezTo>
                <a:cubicBezTo>
                  <a:pt x="392671" y="852617"/>
                  <a:pt x="535460" y="402282"/>
                  <a:pt x="477795" y="238898"/>
                </a:cubicBezTo>
                <a:cubicBezTo>
                  <a:pt x="420130" y="75514"/>
                  <a:pt x="247135" y="37757"/>
                  <a:pt x="74141" y="0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131840" y="1052736"/>
            <a:ext cx="671821" cy="1145060"/>
          </a:xfrm>
          <a:custGeom>
            <a:avLst/>
            <a:gdLst>
              <a:gd name="connsiteX0" fmla="*/ 0 w 1171167"/>
              <a:gd name="connsiteY0" fmla="*/ 1145060 h 1145060"/>
              <a:gd name="connsiteX1" fmla="*/ 1070919 w 1171167"/>
              <a:gd name="connsiteY1" fmla="*/ 1128584 h 1145060"/>
              <a:gd name="connsiteX2" fmla="*/ 1103871 w 1171167"/>
              <a:gd name="connsiteY2" fmla="*/ 1005016 h 1145060"/>
              <a:gd name="connsiteX3" fmla="*/ 881449 w 1171167"/>
              <a:gd name="connsiteY3" fmla="*/ 980303 h 1145060"/>
              <a:gd name="connsiteX4" fmla="*/ 939114 w 1171167"/>
              <a:gd name="connsiteY4" fmla="*/ 238898 h 1145060"/>
              <a:gd name="connsiteX5" fmla="*/ 535460 w 1171167"/>
              <a:gd name="connsiteY5" fmla="*/ 0 h 1145060"/>
              <a:gd name="connsiteX0" fmla="*/ 0 w 678138"/>
              <a:gd name="connsiteY0" fmla="*/ 1145060 h 1145060"/>
              <a:gd name="connsiteX1" fmla="*/ 609600 w 678138"/>
              <a:gd name="connsiteY1" fmla="*/ 1128584 h 1145060"/>
              <a:gd name="connsiteX2" fmla="*/ 642552 w 678138"/>
              <a:gd name="connsiteY2" fmla="*/ 1005016 h 1145060"/>
              <a:gd name="connsiteX3" fmla="*/ 420130 w 678138"/>
              <a:gd name="connsiteY3" fmla="*/ 980303 h 1145060"/>
              <a:gd name="connsiteX4" fmla="*/ 477795 w 678138"/>
              <a:gd name="connsiteY4" fmla="*/ 238898 h 1145060"/>
              <a:gd name="connsiteX5" fmla="*/ 74141 w 678138"/>
              <a:gd name="connsiteY5" fmla="*/ 0 h 114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138" h="1145060">
                <a:moveTo>
                  <a:pt x="0" y="1145060"/>
                </a:moveTo>
                <a:cubicBezTo>
                  <a:pt x="203200" y="1139568"/>
                  <a:pt x="502508" y="1151925"/>
                  <a:pt x="609600" y="1128584"/>
                </a:cubicBezTo>
                <a:cubicBezTo>
                  <a:pt x="716692" y="1105243"/>
                  <a:pt x="674130" y="1029729"/>
                  <a:pt x="642552" y="1005016"/>
                </a:cubicBezTo>
                <a:cubicBezTo>
                  <a:pt x="610974" y="980303"/>
                  <a:pt x="447589" y="1107989"/>
                  <a:pt x="420130" y="980303"/>
                </a:cubicBezTo>
                <a:cubicBezTo>
                  <a:pt x="392671" y="852617"/>
                  <a:pt x="535460" y="402282"/>
                  <a:pt x="477795" y="238898"/>
                </a:cubicBezTo>
                <a:cubicBezTo>
                  <a:pt x="420130" y="75514"/>
                  <a:pt x="247135" y="37757"/>
                  <a:pt x="74141" y="0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890752" y="2204864"/>
            <a:ext cx="609950" cy="2897876"/>
            <a:chOff x="2857800" y="2204864"/>
            <a:chExt cx="778096" cy="2897876"/>
          </a:xfrm>
        </p:grpSpPr>
        <p:sp>
          <p:nvSpPr>
            <p:cNvPr id="4" name="Freihandform 3"/>
            <p:cNvSpPr/>
            <p:nvPr/>
          </p:nvSpPr>
          <p:spPr>
            <a:xfrm>
              <a:off x="2857800" y="2207741"/>
              <a:ext cx="387908" cy="2894999"/>
            </a:xfrm>
            <a:custGeom>
              <a:avLst/>
              <a:gdLst>
                <a:gd name="connsiteX0" fmla="*/ 8968 w 387908"/>
                <a:gd name="connsiteY0" fmla="*/ 0 h 2894999"/>
                <a:gd name="connsiteX1" fmla="*/ 730 w 387908"/>
                <a:gd name="connsiteY1" fmla="*/ 1664043 h 2894999"/>
                <a:gd name="connsiteX2" fmla="*/ 25443 w 387908"/>
                <a:gd name="connsiteY2" fmla="*/ 2059459 h 2894999"/>
                <a:gd name="connsiteX3" fmla="*/ 181962 w 387908"/>
                <a:gd name="connsiteY3" fmla="*/ 2257167 h 2894999"/>
                <a:gd name="connsiteX4" fmla="*/ 41919 w 387908"/>
                <a:gd name="connsiteY4" fmla="*/ 2471351 h 2894999"/>
                <a:gd name="connsiteX5" fmla="*/ 124297 w 387908"/>
                <a:gd name="connsiteY5" fmla="*/ 2833816 h 2894999"/>
                <a:gd name="connsiteX6" fmla="*/ 387908 w 387908"/>
                <a:gd name="connsiteY6" fmla="*/ 2891481 h 289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908" h="2894999">
                  <a:moveTo>
                    <a:pt x="8968" y="0"/>
                  </a:moveTo>
                  <a:cubicBezTo>
                    <a:pt x="3476" y="660400"/>
                    <a:pt x="-2016" y="1320800"/>
                    <a:pt x="730" y="1664043"/>
                  </a:cubicBezTo>
                  <a:cubicBezTo>
                    <a:pt x="3476" y="2007286"/>
                    <a:pt x="-4762" y="1960605"/>
                    <a:pt x="25443" y="2059459"/>
                  </a:cubicBezTo>
                  <a:cubicBezTo>
                    <a:pt x="55648" y="2158313"/>
                    <a:pt x="179216" y="2188518"/>
                    <a:pt x="181962" y="2257167"/>
                  </a:cubicBezTo>
                  <a:cubicBezTo>
                    <a:pt x="184708" y="2325816"/>
                    <a:pt x="51530" y="2375243"/>
                    <a:pt x="41919" y="2471351"/>
                  </a:cubicBezTo>
                  <a:cubicBezTo>
                    <a:pt x="32308" y="2567459"/>
                    <a:pt x="66632" y="2763794"/>
                    <a:pt x="124297" y="2833816"/>
                  </a:cubicBezTo>
                  <a:cubicBezTo>
                    <a:pt x="181962" y="2903838"/>
                    <a:pt x="284935" y="2897659"/>
                    <a:pt x="387908" y="2891481"/>
                  </a:cubicBezTo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 12"/>
            <p:cNvSpPr/>
            <p:nvPr/>
          </p:nvSpPr>
          <p:spPr>
            <a:xfrm flipH="1">
              <a:off x="3248192" y="2204864"/>
              <a:ext cx="387704" cy="2894999"/>
            </a:xfrm>
            <a:custGeom>
              <a:avLst/>
              <a:gdLst>
                <a:gd name="connsiteX0" fmla="*/ 8968 w 387908"/>
                <a:gd name="connsiteY0" fmla="*/ 0 h 2894999"/>
                <a:gd name="connsiteX1" fmla="*/ 730 w 387908"/>
                <a:gd name="connsiteY1" fmla="*/ 1664043 h 2894999"/>
                <a:gd name="connsiteX2" fmla="*/ 25443 w 387908"/>
                <a:gd name="connsiteY2" fmla="*/ 2059459 h 2894999"/>
                <a:gd name="connsiteX3" fmla="*/ 181962 w 387908"/>
                <a:gd name="connsiteY3" fmla="*/ 2257167 h 2894999"/>
                <a:gd name="connsiteX4" fmla="*/ 41919 w 387908"/>
                <a:gd name="connsiteY4" fmla="*/ 2471351 h 2894999"/>
                <a:gd name="connsiteX5" fmla="*/ 124297 w 387908"/>
                <a:gd name="connsiteY5" fmla="*/ 2833816 h 2894999"/>
                <a:gd name="connsiteX6" fmla="*/ 387908 w 387908"/>
                <a:gd name="connsiteY6" fmla="*/ 2891481 h 289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908" h="2894999">
                  <a:moveTo>
                    <a:pt x="8968" y="0"/>
                  </a:moveTo>
                  <a:cubicBezTo>
                    <a:pt x="3476" y="660400"/>
                    <a:pt x="-2016" y="1320800"/>
                    <a:pt x="730" y="1664043"/>
                  </a:cubicBezTo>
                  <a:cubicBezTo>
                    <a:pt x="3476" y="2007286"/>
                    <a:pt x="-4762" y="1960605"/>
                    <a:pt x="25443" y="2059459"/>
                  </a:cubicBezTo>
                  <a:cubicBezTo>
                    <a:pt x="55648" y="2158313"/>
                    <a:pt x="179216" y="2188518"/>
                    <a:pt x="181962" y="2257167"/>
                  </a:cubicBezTo>
                  <a:cubicBezTo>
                    <a:pt x="184708" y="2325816"/>
                    <a:pt x="51530" y="2375243"/>
                    <a:pt x="41919" y="2471351"/>
                  </a:cubicBezTo>
                  <a:cubicBezTo>
                    <a:pt x="32308" y="2567459"/>
                    <a:pt x="66632" y="2763794"/>
                    <a:pt x="124297" y="2833816"/>
                  </a:cubicBezTo>
                  <a:cubicBezTo>
                    <a:pt x="181962" y="2903838"/>
                    <a:pt x="284935" y="2897659"/>
                    <a:pt x="387908" y="2891481"/>
                  </a:cubicBezTo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3348740" y="5653021"/>
            <a:ext cx="272417" cy="413757"/>
          </a:xfrm>
          <a:custGeom>
            <a:avLst/>
            <a:gdLst>
              <a:gd name="connsiteX0" fmla="*/ 330442 w 796508"/>
              <a:gd name="connsiteY0" fmla="*/ 0 h 827514"/>
              <a:gd name="connsiteX1" fmla="*/ 272777 w 796508"/>
              <a:gd name="connsiteY1" fmla="*/ 222421 h 827514"/>
              <a:gd name="connsiteX2" fmla="*/ 124496 w 796508"/>
              <a:gd name="connsiteY2" fmla="*/ 313038 h 827514"/>
              <a:gd name="connsiteX3" fmla="*/ 928 w 796508"/>
              <a:gd name="connsiteY3" fmla="*/ 527221 h 827514"/>
              <a:gd name="connsiteX4" fmla="*/ 190399 w 796508"/>
              <a:gd name="connsiteY4" fmla="*/ 807308 h 827514"/>
              <a:gd name="connsiteX5" fmla="*/ 692907 w 796508"/>
              <a:gd name="connsiteY5" fmla="*/ 749643 h 827514"/>
              <a:gd name="connsiteX6" fmla="*/ 775285 w 796508"/>
              <a:gd name="connsiteY6" fmla="*/ 304800 h 827514"/>
              <a:gd name="connsiteX7" fmla="*/ 412820 w 796508"/>
              <a:gd name="connsiteY7" fmla="*/ 222421 h 827514"/>
              <a:gd name="connsiteX8" fmla="*/ 330442 w 796508"/>
              <a:gd name="connsiteY8" fmla="*/ 0 h 82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6508" h="827514">
                <a:moveTo>
                  <a:pt x="330442" y="0"/>
                </a:moveTo>
                <a:cubicBezTo>
                  <a:pt x="307102" y="0"/>
                  <a:pt x="307101" y="170248"/>
                  <a:pt x="272777" y="222421"/>
                </a:cubicBezTo>
                <a:cubicBezTo>
                  <a:pt x="238453" y="274594"/>
                  <a:pt x="169804" y="262238"/>
                  <a:pt x="124496" y="313038"/>
                </a:cubicBezTo>
                <a:cubicBezTo>
                  <a:pt x="79188" y="363838"/>
                  <a:pt x="-10056" y="444843"/>
                  <a:pt x="928" y="527221"/>
                </a:cubicBezTo>
                <a:cubicBezTo>
                  <a:pt x="11912" y="609599"/>
                  <a:pt x="75069" y="770238"/>
                  <a:pt x="190399" y="807308"/>
                </a:cubicBezTo>
                <a:cubicBezTo>
                  <a:pt x="305729" y="844378"/>
                  <a:pt x="595426" y="833394"/>
                  <a:pt x="692907" y="749643"/>
                </a:cubicBezTo>
                <a:cubicBezTo>
                  <a:pt x="790388" y="665892"/>
                  <a:pt x="821966" y="392670"/>
                  <a:pt x="775285" y="304800"/>
                </a:cubicBezTo>
                <a:cubicBezTo>
                  <a:pt x="728604" y="216930"/>
                  <a:pt x="485588" y="277340"/>
                  <a:pt x="412820" y="222421"/>
                </a:cubicBezTo>
                <a:cubicBezTo>
                  <a:pt x="340053" y="167502"/>
                  <a:pt x="353782" y="0"/>
                  <a:pt x="33044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/>
          <p:nvPr/>
        </p:nvGrpSpPr>
        <p:grpSpPr>
          <a:xfrm>
            <a:off x="6360865" y="766119"/>
            <a:ext cx="317890" cy="286617"/>
            <a:chOff x="6156175" y="766119"/>
            <a:chExt cx="522580" cy="429218"/>
          </a:xfrm>
        </p:grpSpPr>
        <p:sp>
          <p:nvSpPr>
            <p:cNvPr id="14" name="Freihandform 13"/>
            <p:cNvSpPr/>
            <p:nvPr/>
          </p:nvSpPr>
          <p:spPr>
            <a:xfrm>
              <a:off x="6156175" y="766119"/>
              <a:ext cx="409381" cy="358625"/>
            </a:xfrm>
            <a:custGeom>
              <a:avLst/>
              <a:gdLst>
                <a:gd name="connsiteX0" fmla="*/ 0 w 1853514"/>
                <a:gd name="connsiteY0" fmla="*/ 2454876 h 2454876"/>
                <a:gd name="connsiteX1" fmla="*/ 733168 w 1853514"/>
                <a:gd name="connsiteY1" fmla="*/ 1037967 h 2454876"/>
                <a:gd name="connsiteX2" fmla="*/ 1853514 w 1853514"/>
                <a:gd name="connsiteY2" fmla="*/ 0 h 245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3514" h="2454876">
                  <a:moveTo>
                    <a:pt x="0" y="2454876"/>
                  </a:moveTo>
                  <a:cubicBezTo>
                    <a:pt x="212124" y="1950994"/>
                    <a:pt x="424249" y="1447113"/>
                    <a:pt x="733168" y="1037967"/>
                  </a:cubicBezTo>
                  <a:cubicBezTo>
                    <a:pt x="1042087" y="628821"/>
                    <a:pt x="1447800" y="314410"/>
                    <a:pt x="1853514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>
              <a:off x="6211708" y="796937"/>
              <a:ext cx="409381" cy="358625"/>
            </a:xfrm>
            <a:custGeom>
              <a:avLst/>
              <a:gdLst>
                <a:gd name="connsiteX0" fmla="*/ 0 w 1853514"/>
                <a:gd name="connsiteY0" fmla="*/ 2454876 h 2454876"/>
                <a:gd name="connsiteX1" fmla="*/ 733168 w 1853514"/>
                <a:gd name="connsiteY1" fmla="*/ 1037967 h 2454876"/>
                <a:gd name="connsiteX2" fmla="*/ 1853514 w 1853514"/>
                <a:gd name="connsiteY2" fmla="*/ 0 h 245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3514" h="2454876">
                  <a:moveTo>
                    <a:pt x="0" y="2454876"/>
                  </a:moveTo>
                  <a:cubicBezTo>
                    <a:pt x="212124" y="1950994"/>
                    <a:pt x="424249" y="1447113"/>
                    <a:pt x="733168" y="1037967"/>
                  </a:cubicBezTo>
                  <a:cubicBezTo>
                    <a:pt x="1042087" y="628821"/>
                    <a:pt x="1447800" y="314410"/>
                    <a:pt x="1853514" y="0"/>
                  </a:cubicBez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6269374" y="836712"/>
              <a:ext cx="409381" cy="358625"/>
            </a:xfrm>
            <a:custGeom>
              <a:avLst/>
              <a:gdLst>
                <a:gd name="connsiteX0" fmla="*/ 0 w 1853514"/>
                <a:gd name="connsiteY0" fmla="*/ 2454876 h 2454876"/>
                <a:gd name="connsiteX1" fmla="*/ 733168 w 1853514"/>
                <a:gd name="connsiteY1" fmla="*/ 1037967 h 2454876"/>
                <a:gd name="connsiteX2" fmla="*/ 1853514 w 1853514"/>
                <a:gd name="connsiteY2" fmla="*/ 0 h 245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3514" h="2454876">
                  <a:moveTo>
                    <a:pt x="0" y="2454876"/>
                  </a:moveTo>
                  <a:cubicBezTo>
                    <a:pt x="212124" y="1950994"/>
                    <a:pt x="424249" y="1447113"/>
                    <a:pt x="733168" y="1037967"/>
                  </a:cubicBezTo>
                  <a:cubicBezTo>
                    <a:pt x="1042087" y="628821"/>
                    <a:pt x="1447800" y="314410"/>
                    <a:pt x="1853514" y="0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Freihandform 29"/>
          <p:cNvSpPr/>
          <p:nvPr/>
        </p:nvSpPr>
        <p:spPr>
          <a:xfrm>
            <a:off x="5940151" y="4293096"/>
            <a:ext cx="103455" cy="321882"/>
          </a:xfrm>
          <a:custGeom>
            <a:avLst/>
            <a:gdLst>
              <a:gd name="connsiteX0" fmla="*/ 443117 w 1601686"/>
              <a:gd name="connsiteY0" fmla="*/ 103739 h 3062912"/>
              <a:gd name="connsiteX1" fmla="*/ 1233949 w 1601686"/>
              <a:gd name="connsiteY1" fmla="*/ 523869 h 3062912"/>
              <a:gd name="connsiteX2" fmla="*/ 813820 w 1601686"/>
              <a:gd name="connsiteY2" fmla="*/ 1949015 h 3062912"/>
              <a:gd name="connsiteX3" fmla="*/ 1546987 w 1601686"/>
              <a:gd name="connsiteY3" fmla="*/ 3019934 h 3062912"/>
              <a:gd name="connsiteX4" fmla="*/ 1522274 w 1601686"/>
              <a:gd name="connsiteY4" fmla="*/ 2748085 h 3062912"/>
              <a:gd name="connsiteX5" fmla="*/ 1349279 w 1601686"/>
              <a:gd name="connsiteY5" fmla="*/ 1792496 h 3062912"/>
              <a:gd name="connsiteX6" fmla="*/ 1546987 w 1601686"/>
              <a:gd name="connsiteY6" fmla="*/ 359112 h 3062912"/>
              <a:gd name="connsiteX7" fmla="*/ 179506 w 1601686"/>
              <a:gd name="connsiteY7" fmla="*/ 21361 h 3062912"/>
              <a:gd name="connsiteX8" fmla="*/ 22987 w 1601686"/>
              <a:gd name="connsiteY8" fmla="*/ 37837 h 3062912"/>
              <a:gd name="connsiteX9" fmla="*/ 245409 w 1601686"/>
              <a:gd name="connsiteY9" fmla="*/ 62550 h 3062912"/>
              <a:gd name="connsiteX10" fmla="*/ 509020 w 1601686"/>
              <a:gd name="connsiteY10" fmla="*/ 120215 h 3062912"/>
              <a:gd name="connsiteX11" fmla="*/ 533733 w 1601686"/>
              <a:gd name="connsiteY11" fmla="*/ 128453 h 306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1686" h="3062912">
                <a:moveTo>
                  <a:pt x="443117" y="103739"/>
                </a:moveTo>
                <a:cubicBezTo>
                  <a:pt x="807641" y="160031"/>
                  <a:pt x="1172165" y="216323"/>
                  <a:pt x="1233949" y="523869"/>
                </a:cubicBezTo>
                <a:cubicBezTo>
                  <a:pt x="1295733" y="831415"/>
                  <a:pt x="761647" y="1533004"/>
                  <a:pt x="813820" y="1949015"/>
                </a:cubicBezTo>
                <a:cubicBezTo>
                  <a:pt x="865993" y="2365026"/>
                  <a:pt x="1428911" y="2886756"/>
                  <a:pt x="1546987" y="3019934"/>
                </a:cubicBezTo>
                <a:cubicBezTo>
                  <a:pt x="1665063" y="3153112"/>
                  <a:pt x="1555225" y="2952658"/>
                  <a:pt x="1522274" y="2748085"/>
                </a:cubicBezTo>
                <a:cubicBezTo>
                  <a:pt x="1489323" y="2543512"/>
                  <a:pt x="1345160" y="2190658"/>
                  <a:pt x="1349279" y="1792496"/>
                </a:cubicBezTo>
                <a:cubicBezTo>
                  <a:pt x="1353398" y="1394334"/>
                  <a:pt x="1741949" y="654301"/>
                  <a:pt x="1546987" y="359112"/>
                </a:cubicBezTo>
                <a:cubicBezTo>
                  <a:pt x="1352025" y="63923"/>
                  <a:pt x="433506" y="74907"/>
                  <a:pt x="179506" y="21361"/>
                </a:cubicBezTo>
                <a:cubicBezTo>
                  <a:pt x="-74494" y="-32185"/>
                  <a:pt x="12003" y="30972"/>
                  <a:pt x="22987" y="37837"/>
                </a:cubicBezTo>
                <a:cubicBezTo>
                  <a:pt x="33971" y="44702"/>
                  <a:pt x="164404" y="48820"/>
                  <a:pt x="245409" y="62550"/>
                </a:cubicBezTo>
                <a:cubicBezTo>
                  <a:pt x="326414" y="76280"/>
                  <a:pt x="460966" y="109231"/>
                  <a:pt x="509020" y="120215"/>
                </a:cubicBezTo>
                <a:cubicBezTo>
                  <a:pt x="557074" y="131199"/>
                  <a:pt x="533733" y="128453"/>
                  <a:pt x="533733" y="12845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1397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Spacerat</dc:creator>
  <cp:lastModifiedBy>Spacerat</cp:lastModifiedBy>
  <cp:revision>21</cp:revision>
  <dcterms:created xsi:type="dcterms:W3CDTF">2013-08-27T08:35:37Z</dcterms:created>
  <dcterms:modified xsi:type="dcterms:W3CDTF">2013-08-27T14:10:49Z</dcterms:modified>
</cp:coreProperties>
</file>