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3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9158-7FE1-44F0-A2FD-03B1486377C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BBDF-C850-412C-A7F4-DA37D150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14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9158-7FE1-44F0-A2FD-03B1486377C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BBDF-C850-412C-A7F4-DA37D150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94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9158-7FE1-44F0-A2FD-03B1486377C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BBDF-C850-412C-A7F4-DA37D150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3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9158-7FE1-44F0-A2FD-03B1486377C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BBDF-C850-412C-A7F4-DA37D150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74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9158-7FE1-44F0-A2FD-03B1486377C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BBDF-C850-412C-A7F4-DA37D150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4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9158-7FE1-44F0-A2FD-03B1486377C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BBDF-C850-412C-A7F4-DA37D150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49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9158-7FE1-44F0-A2FD-03B1486377C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BBDF-C850-412C-A7F4-DA37D150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8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9158-7FE1-44F0-A2FD-03B1486377C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BBDF-C850-412C-A7F4-DA37D150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1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9158-7FE1-44F0-A2FD-03B1486377C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BBDF-C850-412C-A7F4-DA37D150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27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9158-7FE1-44F0-A2FD-03B1486377C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BBDF-C850-412C-A7F4-DA37D150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48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9158-7FE1-44F0-A2FD-03B1486377C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BBDF-C850-412C-A7F4-DA37D150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42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C9158-7FE1-44F0-A2FD-03B1486377C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ABBDF-C850-412C-A7F4-DA37D150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2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3196335" y="404664"/>
            <a:ext cx="2376264" cy="864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hashCode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5" name="순서도: 판단 4"/>
          <p:cNvSpPr/>
          <p:nvPr/>
        </p:nvSpPr>
        <p:spPr>
          <a:xfrm>
            <a:off x="2888668" y="1628800"/>
            <a:ext cx="2988332" cy="792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각 </a:t>
            </a:r>
            <a:r>
              <a:rPr lang="ko-KR" altLang="en-US" dirty="0" err="1" smtClean="0"/>
              <a:t>리턴값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6" name="순서도: 수행의 시작/종료 5"/>
          <p:cNvSpPr/>
          <p:nvPr/>
        </p:nvSpPr>
        <p:spPr>
          <a:xfrm>
            <a:off x="1187624" y="5013176"/>
            <a:ext cx="2376264" cy="86409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다른 객체</a:t>
            </a:r>
            <a:endParaRPr lang="ko-KR" altLang="en-US" dirty="0"/>
          </a:p>
        </p:txBody>
      </p:sp>
      <p:sp>
        <p:nvSpPr>
          <p:cNvPr id="7" name="순서도: 수행의 시작/종료 6"/>
          <p:cNvSpPr/>
          <p:nvPr/>
        </p:nvSpPr>
        <p:spPr>
          <a:xfrm>
            <a:off x="5220072" y="5013176"/>
            <a:ext cx="2376264" cy="86409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동등 객체</a:t>
            </a:r>
            <a:endParaRPr lang="ko-KR" altLang="en-US" dirty="0"/>
          </a:p>
        </p:txBody>
      </p:sp>
      <p:sp>
        <p:nvSpPr>
          <p:cNvPr id="9" name="순서도: 판단 8"/>
          <p:cNvSpPr/>
          <p:nvPr/>
        </p:nvSpPr>
        <p:spPr>
          <a:xfrm>
            <a:off x="4752020" y="3140968"/>
            <a:ext cx="2988332" cy="792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equals()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cxnSp>
        <p:nvCxnSpPr>
          <p:cNvPr id="11" name="꺾인 연결선 10"/>
          <p:cNvCxnSpPr>
            <a:stCxn id="5" idx="3"/>
            <a:endCxn id="9" idx="0"/>
          </p:cNvCxnSpPr>
          <p:nvPr/>
        </p:nvCxnSpPr>
        <p:spPr>
          <a:xfrm>
            <a:off x="5877000" y="2024844"/>
            <a:ext cx="369186" cy="1116124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1"/>
            <a:endCxn id="6" idx="0"/>
          </p:cNvCxnSpPr>
          <p:nvPr/>
        </p:nvCxnSpPr>
        <p:spPr>
          <a:xfrm rot="10800000" flipV="1">
            <a:off x="2375756" y="2024844"/>
            <a:ext cx="512912" cy="2988332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9" idx="1"/>
            <a:endCxn id="6" idx="0"/>
          </p:cNvCxnSpPr>
          <p:nvPr/>
        </p:nvCxnSpPr>
        <p:spPr>
          <a:xfrm rot="10800000" flipV="1">
            <a:off x="2375756" y="3537012"/>
            <a:ext cx="2376264" cy="1476164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9" idx="3"/>
            <a:endCxn id="7" idx="0"/>
          </p:cNvCxnSpPr>
          <p:nvPr/>
        </p:nvCxnSpPr>
        <p:spPr>
          <a:xfrm flipH="1">
            <a:off x="6408204" y="3537012"/>
            <a:ext cx="1332148" cy="1476164"/>
          </a:xfrm>
          <a:prstGeom prst="bentConnector4">
            <a:avLst>
              <a:gd name="adj1" fmla="val -17160"/>
              <a:gd name="adj2" fmla="val 63415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" idx="2"/>
            <a:endCxn id="5" idx="0"/>
          </p:cNvCxnSpPr>
          <p:nvPr/>
        </p:nvCxnSpPr>
        <p:spPr>
          <a:xfrm flipH="1">
            <a:off x="4382834" y="1268760"/>
            <a:ext cx="1633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09045" y="20515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</a:t>
            </a:r>
            <a:r>
              <a:rPr lang="ko-KR" altLang="en-US" dirty="0"/>
              <a:t>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1853" y="20515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같음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271664" y="356118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67560" y="356118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03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58892" y="3583439"/>
            <a:ext cx="960799" cy="44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Thread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275856" y="2708920"/>
            <a:ext cx="960799" cy="44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19313" y="2708920"/>
            <a:ext cx="1320839" cy="4457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Runnable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778872" y="4509120"/>
            <a:ext cx="1320840" cy="44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Thread_1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9" idx="0"/>
            <a:endCxn id="6" idx="2"/>
          </p:cNvCxnSpPr>
          <p:nvPr/>
        </p:nvCxnSpPr>
        <p:spPr>
          <a:xfrm flipV="1">
            <a:off x="4439292" y="4029175"/>
            <a:ext cx="0" cy="47994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0"/>
            <a:endCxn id="7" idx="2"/>
          </p:cNvCxnSpPr>
          <p:nvPr/>
        </p:nvCxnSpPr>
        <p:spPr>
          <a:xfrm flipH="1" flipV="1">
            <a:off x="3756256" y="3154656"/>
            <a:ext cx="683036" cy="42878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0"/>
            <a:endCxn id="8" idx="2"/>
          </p:cNvCxnSpPr>
          <p:nvPr/>
        </p:nvCxnSpPr>
        <p:spPr>
          <a:xfrm flipV="1">
            <a:off x="4439292" y="3154656"/>
            <a:ext cx="840441" cy="428783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4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11560" y="1124744"/>
            <a:ext cx="7416824" cy="4248472"/>
            <a:chOff x="1043608" y="1052736"/>
            <a:chExt cx="8368602" cy="4824536"/>
          </a:xfrm>
          <a:solidFill>
            <a:schemeClr val="bg1"/>
          </a:solidFill>
        </p:grpSpPr>
        <p:sp>
          <p:nvSpPr>
            <p:cNvPr id="4" name="직사각형 3"/>
            <p:cNvSpPr/>
            <p:nvPr/>
          </p:nvSpPr>
          <p:spPr>
            <a:xfrm>
              <a:off x="1043608" y="1052736"/>
              <a:ext cx="4176464" cy="482453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235746" y="1052736"/>
              <a:ext cx="4176464" cy="482453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611560" y="1124744"/>
            <a:ext cx="370146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User1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326918" y="1124744"/>
            <a:ext cx="370146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User2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504623" y="2636912"/>
            <a:ext cx="172819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98197" y="2132856"/>
            <a:ext cx="172819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/>
          <p:nvPr/>
        </p:nvSpPr>
        <p:spPr>
          <a:xfrm>
            <a:off x="3536570" y="3537012"/>
            <a:ext cx="1580695" cy="140415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Memory</a:t>
            </a:r>
            <a:br>
              <a:rPr lang="en-US" altLang="ko-KR" smtClean="0"/>
            </a:br>
            <a:r>
              <a:rPr lang="ko-KR" altLang="en-US" dirty="0" smtClean="0"/>
              <a:t>필드</a:t>
            </a:r>
            <a:endParaRPr lang="ko-KR" altLang="en-US" dirty="0"/>
          </a:p>
        </p:txBody>
      </p:sp>
      <p:sp>
        <p:nvSpPr>
          <p:cNvPr id="12" name="한쪽 모서리가 둥근 사각형 11"/>
          <p:cNvSpPr/>
          <p:nvPr/>
        </p:nvSpPr>
        <p:spPr>
          <a:xfrm>
            <a:off x="5504623" y="4059070"/>
            <a:ext cx="1728192" cy="36004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출력</a:t>
            </a:r>
            <a:endParaRPr lang="ko-KR" altLang="en-US"/>
          </a:p>
        </p:txBody>
      </p:sp>
      <p:sp>
        <p:nvSpPr>
          <p:cNvPr id="13" name="한쪽 모서리가 둥근 사각형 12"/>
          <p:cNvSpPr/>
          <p:nvPr/>
        </p:nvSpPr>
        <p:spPr>
          <a:xfrm>
            <a:off x="1598197" y="3559486"/>
            <a:ext cx="1728192" cy="36004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출력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6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26</Words>
  <Application>Microsoft Office PowerPoint</Application>
  <PresentationFormat>화면 슬라이드 쇼(4:3)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4</cp:revision>
  <dcterms:created xsi:type="dcterms:W3CDTF">2019-11-26T00:38:01Z</dcterms:created>
  <dcterms:modified xsi:type="dcterms:W3CDTF">2019-11-26T06:55:20Z</dcterms:modified>
</cp:coreProperties>
</file>