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484" r:id="rId2"/>
    <p:sldId id="1508" r:id="rId3"/>
    <p:sldId id="1513" r:id="rId4"/>
    <p:sldId id="1509" r:id="rId5"/>
    <p:sldId id="1512" r:id="rId6"/>
    <p:sldId id="1514" r:id="rId7"/>
    <p:sldId id="1510" r:id="rId8"/>
    <p:sldId id="1515" r:id="rId9"/>
    <p:sldId id="1501" r:id="rId10"/>
    <p:sldId id="1511" r:id="rId11"/>
    <p:sldId id="1507" r:id="rId12"/>
    <p:sldId id="1506" r:id="rId13"/>
    <p:sldId id="1505" r:id="rId14"/>
    <p:sldId id="1495" r:id="rId15"/>
    <p:sldId id="1497" r:id="rId16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0" autoAdjust="0"/>
    <p:restoredTop sz="99255" autoAdjust="0"/>
  </p:normalViewPr>
  <p:slideViewPr>
    <p:cSldViewPr>
      <p:cViewPr varScale="1">
        <p:scale>
          <a:sx n="119" d="100"/>
          <a:sy n="119" d="100"/>
        </p:scale>
        <p:origin x="924" y="84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2020-02-19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2020-02-19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2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3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02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78340"/>
              </p:ext>
            </p:extLst>
          </p:nvPr>
        </p:nvGraphicFramePr>
        <p:xfrm>
          <a:off x="273050" y="1679104"/>
          <a:ext cx="9359900" cy="504620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전체 과정을 학습이라 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 이론은 과목별로 나눠져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서비스가 제공하는 모든 과목에 대해 제공 받아야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과목은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한번의 학습 사이클은 챕터 단위로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학습완료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챕터의 학습이 끝나면 학습자의 진척도가 갱신된다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학습이 끝난 챕터는 학습완료 상태가 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학습의 진행과정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코딩이론의 과목목록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과목을 선택해서 학습 진행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 학습완료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5231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81984"/>
              </p:ext>
            </p:extLst>
          </p:nvPr>
        </p:nvGraphicFramePr>
        <p:xfrm>
          <a:off x="273050" y="1679104"/>
          <a:ext cx="9359900" cy="471092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도전문제 답변을 작성하고 실행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채점하는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인풋이 특정되고 프로그램은 주어진 시간 내에 인풋과 정확하게 대응되는 아웃풋을 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도전문제 풀기를 시작하면 다음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가지 내용을 확인할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프로그래밍과제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인풋의 정의 및 예시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아웃풋의 정의 및 예시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도전문제의 답은 실제로 동작하는 코드를 작성해야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코드를 제출하고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성공여부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는 코드를 직접 실행한 결과가 미리 준비된 정답 인풋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아웃풋과 동일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4391885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2660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2782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학습자료를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학습진행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자료를 요청하여 학습을 진행한다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학습이 완료되어 실습을 진행하는 단계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학습자의 선택에 따라 다음 학습자료를 요청하거나 문제를 풀어볼 수 있다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학습자료평가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학습한 내용에 대하여 평가하고 그 결과를 관리자에게 전달하는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학습평가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콘텐츠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오류 신고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 자료에 대한 오류가 있을 시 사용자가 관리자에 수정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 자료가 없을 경우 관리자에 자료 추가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콘텐츠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오류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학습자의 오류 신고를 접수하여 자료의 오류를 수정한다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C83C959A-E4AA-4C23-A39F-24E69085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85437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98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22891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코딩문제 제공 및 사용자의 실습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코딩자료 관리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실습을 진행하기 위해서 관리자가 코딩자료를 사전에 생성한다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코딩자료 오류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실습진행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 문제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출이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절차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문제풀이 시작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실행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결과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문제풀이 절차 이후 작성한 코드에 대한 정답여부를 알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실습이 완료되면 문제에 대한 평가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자료에 오류 발생 시 관리자에 신고한다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실습을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234898353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1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9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74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486ABD7-A07B-4185-B844-61A2D4118DDE}"/>
              </a:ext>
            </a:extLst>
          </p:cNvPr>
          <p:cNvGrpSpPr/>
          <p:nvPr/>
        </p:nvGrpSpPr>
        <p:grpSpPr>
          <a:xfrm>
            <a:off x="661481" y="2204864"/>
            <a:ext cx="8395975" cy="4148935"/>
            <a:chOff x="384975" y="2400409"/>
            <a:chExt cx="8395975" cy="4148935"/>
          </a:xfrm>
        </p:grpSpPr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C8EDA0CA-7F4D-4B4C-BEC0-D4D843898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950" y="2811171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1. </a:t>
              </a: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코딩 문제 등록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id="{5F6C52E5-0167-4D5A-84CA-573793D83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93" y="3426265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3. </a:t>
              </a:r>
              <a:r>
                <a:rPr kumimoji="0" lang="ko-KR" altLang="en-US" sz="900" b="0" kern="0" dirty="0" err="1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문제확인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61" name="AutoShape 36">
              <a:extLst>
                <a:ext uri="{FF2B5EF4-FFF2-40B4-BE49-F238E27FC236}">
                  <a16:creationId xmlns:a16="http://schemas.microsoft.com/office/drawing/2014/main" id="{D406273F-A244-48F3-9D4B-E855DCE1E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94" y="4792675"/>
              <a:ext cx="1180654" cy="44647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r>
                <a:rPr lang="ko-KR" altLang="en-US" sz="900" b="0" dirty="0">
                  <a:latin typeface="+mn-lt"/>
                  <a:ea typeface="+mn-ea"/>
                </a:rPr>
                <a:t>정답인가</a:t>
              </a:r>
              <a:r>
                <a:rPr lang="en-US" altLang="ko-KR" sz="900" b="0" dirty="0">
                  <a:latin typeface="+mn-lt"/>
                  <a:ea typeface="+mn-ea"/>
                </a:rPr>
                <a:t>?</a:t>
              </a:r>
            </a:p>
          </p:txBody>
        </p:sp>
        <p:cxnSp>
          <p:nvCxnSpPr>
            <p:cNvPr id="62" name="AutoShape 72">
              <a:extLst>
                <a:ext uri="{FF2B5EF4-FFF2-40B4-BE49-F238E27FC236}">
                  <a16:creationId xmlns:a16="http://schemas.microsoft.com/office/drawing/2014/main" id="{49882FEE-12C0-4100-B637-8A8D6F6610D4}"/>
                </a:ext>
              </a:extLst>
            </p:cNvPr>
            <p:cNvCxnSpPr>
              <a:cxnSpLocks noChangeShapeType="1"/>
              <a:stCxn id="86" idx="0"/>
              <a:endCxn id="78" idx="3"/>
            </p:cNvCxnSpPr>
            <p:nvPr/>
          </p:nvCxnSpPr>
          <p:spPr bwMode="auto">
            <a:xfrm rot="16200000" flipV="1">
              <a:off x="2803764" y="2722944"/>
              <a:ext cx="868709" cy="4948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63" name="AutoShape 7">
              <a:extLst>
                <a:ext uri="{FF2B5EF4-FFF2-40B4-BE49-F238E27FC236}">
                  <a16:creationId xmlns:a16="http://schemas.microsoft.com/office/drawing/2014/main" id="{696A265D-8AE2-4CCA-A376-68A1B935D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197" y="2902320"/>
              <a:ext cx="1066800" cy="379929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36000" tIns="36000" rIns="36000" bIns="3600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코딩문제 목록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5C6AC50-1E9D-4D32-9010-98E4BC2CD6E1}"/>
                </a:ext>
              </a:extLst>
            </p:cNvPr>
            <p:cNvCxnSpPr>
              <a:cxnSpLocks/>
              <a:stCxn id="82" idx="2"/>
              <a:endCxn id="61" idx="0"/>
            </p:cNvCxnSpPr>
            <p:nvPr/>
          </p:nvCxnSpPr>
          <p:spPr>
            <a:xfrm>
              <a:off x="1005179" y="4624584"/>
              <a:ext cx="6642" cy="1680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45215D0C-A924-4292-B69E-099189C90DFC}"/>
                </a:ext>
              </a:extLst>
            </p:cNvPr>
            <p:cNvCxnSpPr>
              <a:cxnSpLocks/>
              <a:stCxn id="89" idx="0"/>
              <a:endCxn id="81" idx="3"/>
            </p:cNvCxnSpPr>
            <p:nvPr/>
          </p:nvCxnSpPr>
          <p:spPr>
            <a:xfrm rot="16200000" flipV="1">
              <a:off x="1608053" y="3943952"/>
              <a:ext cx="751608" cy="949355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EE9D305-4EAF-47A1-96FD-0F6567D6B8C6}"/>
                </a:ext>
              </a:extLst>
            </p:cNvPr>
            <p:cNvCxnSpPr>
              <a:cxnSpLocks/>
              <a:stCxn id="63" idx="2"/>
              <a:endCxn id="60" idx="0"/>
            </p:cNvCxnSpPr>
            <p:nvPr/>
          </p:nvCxnSpPr>
          <p:spPr>
            <a:xfrm>
              <a:off x="2474597" y="3257131"/>
              <a:ext cx="12096" cy="1691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73D00576-BE0E-42CA-A536-372000A4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872" y="5141577"/>
              <a:ext cx="1008000" cy="3465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문제 문의 접수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C27ED0C2-7022-497C-A802-FD24E8D0D352}"/>
                </a:ext>
              </a:extLst>
            </p:cNvPr>
            <p:cNvCxnSpPr>
              <a:cxnSpLocks/>
              <a:stCxn id="94" idx="3"/>
              <a:endCxn id="99" idx="3"/>
            </p:cNvCxnSpPr>
            <p:nvPr/>
          </p:nvCxnSpPr>
          <p:spPr>
            <a:xfrm flipV="1">
              <a:off x="3715073" y="5385054"/>
              <a:ext cx="1384540" cy="95236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20A56019-F0CE-4AD7-9D72-E882AD88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07" y="4453912"/>
              <a:ext cx="1008000" cy="3465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8.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검토 및 </a:t>
              </a:r>
              <a:endPara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콘텐츠 </a:t>
              </a: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수정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70" name="AutoShape 51">
              <a:extLst>
                <a:ext uri="{FF2B5EF4-FFF2-40B4-BE49-F238E27FC236}">
                  <a16:creationId xmlns:a16="http://schemas.microsoft.com/office/drawing/2014/main" id="{DD532F19-317F-4743-92B8-D9E638B14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59" y="3709673"/>
              <a:ext cx="1066800" cy="379929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36000" tIns="0" rIns="36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코딩문제</a:t>
              </a:r>
              <a:r>
                <a:rPr kumimoji="0" lang="en-US" altLang="ko-KR" sz="11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DB</a:t>
              </a: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C0E3E836-4583-4BD3-975E-DBB695E1BE25}"/>
                </a:ext>
              </a:extLst>
            </p:cNvPr>
            <p:cNvCxnSpPr>
              <a:cxnSpLocks/>
              <a:stCxn id="59" idx="2"/>
              <a:endCxn id="73" idx="0"/>
            </p:cNvCxnSpPr>
            <p:nvPr/>
          </p:nvCxnSpPr>
          <p:spPr>
            <a:xfrm rot="5400000">
              <a:off x="7659952" y="2883728"/>
              <a:ext cx="403181" cy="83081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F91DCBF-2098-472F-B7A7-F84D0C7048A1}"/>
                </a:ext>
              </a:extLst>
            </p:cNvPr>
            <p:cNvCxnSpPr>
              <a:cxnSpLocks/>
              <a:stCxn id="69" idx="3"/>
              <a:endCxn id="73" idx="6"/>
            </p:cNvCxnSpPr>
            <p:nvPr/>
          </p:nvCxnSpPr>
          <p:spPr>
            <a:xfrm flipH="1" flipV="1">
              <a:off x="7545439" y="3600033"/>
              <a:ext cx="471368" cy="1027136"/>
            </a:xfrm>
            <a:prstGeom prst="bentConnector3">
              <a:avLst>
                <a:gd name="adj1" fmla="val -4849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순서도: 연결자 72">
              <a:extLst>
                <a:ext uri="{FF2B5EF4-FFF2-40B4-BE49-F238E27FC236}">
                  <a16:creationId xmlns:a16="http://schemas.microsoft.com/office/drawing/2014/main" id="{DD86542E-C857-4B6D-B04A-81BB59DC0672}"/>
                </a:ext>
              </a:extLst>
            </p:cNvPr>
            <p:cNvSpPr/>
            <p:nvPr/>
          </p:nvSpPr>
          <p:spPr>
            <a:xfrm>
              <a:off x="7346827" y="3500727"/>
              <a:ext cx="198612" cy="198612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1D44C4BE-E926-4D3C-8350-1772888B3BA9}"/>
                </a:ext>
              </a:extLst>
            </p:cNvPr>
            <p:cNvCxnSpPr>
              <a:cxnSpLocks/>
              <a:stCxn id="70" idx="2"/>
              <a:endCxn id="63" idx="3"/>
            </p:cNvCxnSpPr>
            <p:nvPr/>
          </p:nvCxnSpPr>
          <p:spPr>
            <a:xfrm rot="10800000">
              <a:off x="3007997" y="3092286"/>
              <a:ext cx="2554662" cy="80735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id="{C915D8A8-99EA-4794-B3A4-F91FFF3C4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50" y="5558691"/>
              <a:ext cx="833058" cy="2603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6.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문제 평가</a:t>
              </a:r>
            </a:p>
          </p:txBody>
        </p:sp>
        <p:sp>
          <p:nvSpPr>
            <p:cNvPr id="76" name="AutoShape 8">
              <a:extLst>
                <a:ext uri="{FF2B5EF4-FFF2-40B4-BE49-F238E27FC236}">
                  <a16:creationId xmlns:a16="http://schemas.microsoft.com/office/drawing/2014/main" id="{B0DAD4B0-DCDD-4455-8FBD-DF3FF7983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5" y="2966806"/>
              <a:ext cx="978843" cy="327046"/>
            </a:xfrm>
            <a:prstGeom prst="flowChartPredefined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1.1</a:t>
              </a: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학습</a:t>
              </a:r>
              <a:endPara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77" name="순서도: 수행의 시작/종료 76">
              <a:extLst>
                <a:ext uri="{FF2B5EF4-FFF2-40B4-BE49-F238E27FC236}">
                  <a16:creationId xmlns:a16="http://schemas.microsoft.com/office/drawing/2014/main" id="{492FD5DD-F6B3-4456-BB73-AC2F1A9B8E0D}"/>
                </a:ext>
              </a:extLst>
            </p:cNvPr>
            <p:cNvSpPr/>
            <p:nvPr/>
          </p:nvSpPr>
          <p:spPr>
            <a:xfrm>
              <a:off x="510030" y="2400409"/>
              <a:ext cx="784373" cy="259948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실습 시작</a:t>
              </a:r>
            </a:p>
          </p:txBody>
        </p:sp>
        <p:sp>
          <p:nvSpPr>
            <p:cNvPr id="78" name="Rectangle 6">
              <a:extLst>
                <a:ext uri="{FF2B5EF4-FFF2-40B4-BE49-F238E27FC236}">
                  <a16:creationId xmlns:a16="http://schemas.microsoft.com/office/drawing/2014/main" id="{B1118493-8428-431B-8C79-E34C1A8B8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631" y="2405843"/>
              <a:ext cx="929062" cy="2603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2. </a:t>
              </a:r>
              <a:r>
                <a:rPr kumimoji="0" lang="ko-KR" altLang="en-US" sz="900" b="0" i="0" u="none" strike="noStrike" kern="0" cap="none" spc="0" normalizeH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코딩문제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 검색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BFD4B50-612A-41AC-8D4C-7A6E46045017}"/>
                </a:ext>
              </a:extLst>
            </p:cNvPr>
            <p:cNvCxnSpPr>
              <a:cxnSpLocks/>
              <a:stCxn id="78" idx="2"/>
              <a:endCxn id="63" idx="0"/>
            </p:cNvCxnSpPr>
            <p:nvPr/>
          </p:nvCxnSpPr>
          <p:spPr>
            <a:xfrm flipH="1">
              <a:off x="2474597" y="2666184"/>
              <a:ext cx="51565" cy="23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AutoShape 72">
              <a:extLst>
                <a:ext uri="{FF2B5EF4-FFF2-40B4-BE49-F238E27FC236}">
                  <a16:creationId xmlns:a16="http://schemas.microsoft.com/office/drawing/2014/main" id="{BED5F674-34E6-4F74-86E5-ACE15B65F705}"/>
                </a:ext>
              </a:extLst>
            </p:cNvPr>
            <p:cNvCxnSpPr>
              <a:cxnSpLocks noChangeShapeType="1"/>
              <a:stCxn id="76" idx="3"/>
              <a:endCxn id="60" idx="1"/>
            </p:cNvCxnSpPr>
            <p:nvPr/>
          </p:nvCxnSpPr>
          <p:spPr bwMode="auto">
            <a:xfrm>
              <a:off x="1363818" y="3130329"/>
              <a:ext cx="618875" cy="4391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49A5AC89-A34D-4FF3-807C-3A2FC2EA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9" y="3899638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4. </a:t>
              </a: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코드 작성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82" name="Rectangle 6">
              <a:extLst>
                <a:ext uri="{FF2B5EF4-FFF2-40B4-BE49-F238E27FC236}">
                  <a16:creationId xmlns:a16="http://schemas.microsoft.com/office/drawing/2014/main" id="{E9DB4750-6AAA-4D0D-8757-CBB3DAB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9" y="4338209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5.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코드 실행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31333A7-408F-4D4B-B9E3-F934548FD43B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1005179" y="4192536"/>
              <a:ext cx="0" cy="14567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EB50CB-04B4-4060-AEB1-65E57C3E2C02}"/>
                </a:ext>
              </a:extLst>
            </p:cNvPr>
            <p:cNvSpPr txBox="1"/>
            <p:nvPr/>
          </p:nvSpPr>
          <p:spPr>
            <a:xfrm>
              <a:off x="3368824" y="3821908"/>
              <a:ext cx="346249" cy="104451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050" b="0" dirty="0">
                  <a:latin typeface="+mj-ea"/>
                  <a:ea typeface="+mj-ea"/>
                </a:rPr>
                <a:t>다른 문제 풀기</a:t>
              </a:r>
            </a:p>
          </p:txBody>
        </p:sp>
        <p:sp>
          <p:nvSpPr>
            <p:cNvPr id="85" name="Text Box 73">
              <a:extLst>
                <a:ext uri="{FF2B5EF4-FFF2-40B4-BE49-F238E27FC236}">
                  <a16:creationId xmlns:a16="http://schemas.microsoft.com/office/drawing/2014/main" id="{C4895E83-0F8E-46EF-83FE-D3B6DAD12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760" y="4823993"/>
              <a:ext cx="268023" cy="230832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defTabSz="762000"/>
              <a:r>
                <a:rPr lang="en-US" altLang="ko-KR" sz="900" b="0" dirty="0">
                  <a:latin typeface="+mn-lt"/>
                  <a:ea typeface="+mn-ea"/>
                </a:rPr>
                <a:t>N</a:t>
              </a:r>
            </a:p>
          </p:txBody>
        </p:sp>
        <p:sp>
          <p:nvSpPr>
            <p:cNvPr id="86" name="순서도: 연결자 85">
              <a:extLst>
                <a:ext uri="{FF2B5EF4-FFF2-40B4-BE49-F238E27FC236}">
                  <a16:creationId xmlns:a16="http://schemas.microsoft.com/office/drawing/2014/main" id="{C54CA2BD-DD58-432D-8DCA-55C55FB18C05}"/>
                </a:ext>
              </a:extLst>
            </p:cNvPr>
            <p:cNvSpPr/>
            <p:nvPr/>
          </p:nvSpPr>
          <p:spPr>
            <a:xfrm>
              <a:off x="3386236" y="3404723"/>
              <a:ext cx="198612" cy="198612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87" name="AutoShape 8">
              <a:extLst>
                <a:ext uri="{FF2B5EF4-FFF2-40B4-BE49-F238E27FC236}">
                  <a16:creationId xmlns:a16="http://schemas.microsoft.com/office/drawing/2014/main" id="{ADF1531F-4614-4938-B194-E61595B6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620" y="5586505"/>
              <a:ext cx="978843" cy="327046"/>
            </a:xfrm>
            <a:prstGeom prst="flowChartPredefined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1.1</a:t>
              </a: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학습</a:t>
              </a:r>
              <a:endPara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F97150C9-C907-4568-B2C2-01470E4B8AB9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1602148" y="5015913"/>
              <a:ext cx="250256" cy="35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AutoShape 36">
              <a:extLst>
                <a:ext uri="{FF2B5EF4-FFF2-40B4-BE49-F238E27FC236}">
                  <a16:creationId xmlns:a16="http://schemas.microsoft.com/office/drawing/2014/main" id="{820E53E8-2C07-434C-896A-2A001B497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207" y="4794434"/>
              <a:ext cx="1180654" cy="44647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r>
                <a:rPr lang="ko-KR" altLang="en-US" sz="900" b="0" dirty="0">
                  <a:latin typeface="+mn-lt"/>
                  <a:ea typeface="+mn-ea"/>
                </a:rPr>
                <a:t>추후 진행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sp>
          <p:nvSpPr>
            <p:cNvPr id="90" name="Text Box 73">
              <a:extLst>
                <a:ext uri="{FF2B5EF4-FFF2-40B4-BE49-F238E27FC236}">
                  <a16:creationId xmlns:a16="http://schemas.microsoft.com/office/drawing/2014/main" id="{3865ED1A-573F-4CA6-9564-D501061D9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783" y="4523170"/>
              <a:ext cx="1272769" cy="230832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anchor="ctr">
              <a:spAutoFit/>
            </a:bodyPr>
            <a:lstStyle/>
            <a:p>
              <a:pPr algn="ctr" defTabSz="762000"/>
              <a:r>
                <a:rPr lang="ko-KR" altLang="en-US" sz="900" b="0" dirty="0">
                  <a:latin typeface="+mn-lt"/>
                  <a:ea typeface="+mn-ea"/>
                </a:rPr>
                <a:t>문제 다시 풀기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176E5480-EB1F-4B61-A444-2AFD94D6D8D4}"/>
                </a:ext>
              </a:extLst>
            </p:cNvPr>
            <p:cNvCxnSpPr>
              <a:cxnSpLocks/>
              <a:stCxn id="89" idx="2"/>
              <a:endCxn id="87" idx="0"/>
            </p:cNvCxnSpPr>
            <p:nvPr/>
          </p:nvCxnSpPr>
          <p:spPr>
            <a:xfrm>
              <a:off x="2458534" y="5240910"/>
              <a:ext cx="6508" cy="34559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73">
              <a:extLst>
                <a:ext uri="{FF2B5EF4-FFF2-40B4-BE49-F238E27FC236}">
                  <a16:creationId xmlns:a16="http://schemas.microsoft.com/office/drawing/2014/main" id="{4004C4B4-BDE8-432E-B4B1-ACFABDC2C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122" y="5315624"/>
              <a:ext cx="1272769" cy="23083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31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anchor="ctr">
              <a:spAutoFit/>
            </a:bodyPr>
            <a:lstStyle/>
            <a:p>
              <a:pPr algn="ctr" defTabSz="762000"/>
              <a:r>
                <a:rPr lang="ko-KR" altLang="en-US" sz="900" b="0" dirty="0">
                  <a:latin typeface="+mn-lt"/>
                  <a:ea typeface="+mn-ea"/>
                </a:rPr>
                <a:t>다시 학습하기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BE4FCB0D-34C6-49D3-8435-052F8DBB3D32}"/>
                </a:ext>
              </a:extLst>
            </p:cNvPr>
            <p:cNvCxnSpPr>
              <a:cxnSpLocks/>
              <a:stCxn id="61" idx="2"/>
              <a:endCxn id="75" idx="0"/>
            </p:cNvCxnSpPr>
            <p:nvPr/>
          </p:nvCxnSpPr>
          <p:spPr>
            <a:xfrm flipH="1">
              <a:off x="1005179" y="5239151"/>
              <a:ext cx="6642" cy="3195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6">
              <a:extLst>
                <a:ext uri="{FF2B5EF4-FFF2-40B4-BE49-F238E27FC236}">
                  <a16:creationId xmlns:a16="http://schemas.microsoft.com/office/drawing/2014/main" id="{6BBEAECD-12AC-4515-9CB3-2C012B66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047" y="6207243"/>
              <a:ext cx="960026" cy="2603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7.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문제 오류 신고</a:t>
              </a:r>
            </a:p>
          </p:txBody>
        </p:sp>
        <p:cxnSp>
          <p:nvCxnSpPr>
            <p:cNvPr id="95" name="AutoShape 72">
              <a:extLst>
                <a:ext uri="{FF2B5EF4-FFF2-40B4-BE49-F238E27FC236}">
                  <a16:creationId xmlns:a16="http://schemas.microsoft.com/office/drawing/2014/main" id="{BD223EFF-033A-4D54-9DFF-1278CD04205B}"/>
                </a:ext>
              </a:extLst>
            </p:cNvPr>
            <p:cNvCxnSpPr>
              <a:cxnSpLocks noChangeShapeType="1"/>
              <a:stCxn id="60" idx="2"/>
              <a:endCxn id="81" idx="0"/>
            </p:cNvCxnSpPr>
            <p:nvPr/>
          </p:nvCxnSpPr>
          <p:spPr bwMode="auto">
            <a:xfrm rot="5400000">
              <a:off x="1652437" y="3065382"/>
              <a:ext cx="186998" cy="148151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6E980971-FC3E-42BB-985A-9660F8B617C0}"/>
                </a:ext>
              </a:extLst>
            </p:cNvPr>
            <p:cNvCxnSpPr>
              <a:cxnSpLocks/>
              <a:stCxn id="89" idx="3"/>
              <a:endCxn id="86" idx="4"/>
            </p:cNvCxnSpPr>
            <p:nvPr/>
          </p:nvCxnSpPr>
          <p:spPr>
            <a:xfrm flipV="1">
              <a:off x="3048861" y="3603335"/>
              <a:ext cx="436681" cy="1414337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utoShape 3">
              <a:extLst>
                <a:ext uri="{FF2B5EF4-FFF2-40B4-BE49-F238E27FC236}">
                  <a16:creationId xmlns:a16="http://schemas.microsoft.com/office/drawing/2014/main" id="{52F245F9-6FE1-434D-A355-56DDE9AB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702" y="6125481"/>
              <a:ext cx="457200" cy="423863"/>
            </a:xfrm>
            <a:prstGeom prst="flowChartSummingJunct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36000" tIns="36000" rIns="36000" bIns="3600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문제 오류 발생</a:t>
              </a:r>
              <a:endParaRPr kumimoji="0" lang="en-US" altLang="ko-KR" sz="11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003B4AEC-E1BD-4122-8FB8-48384BE33D86}"/>
                </a:ext>
              </a:extLst>
            </p:cNvPr>
            <p:cNvCxnSpPr>
              <a:cxnSpLocks/>
              <a:stCxn id="97" idx="6"/>
              <a:endCxn id="94" idx="1"/>
            </p:cNvCxnSpPr>
            <p:nvPr/>
          </p:nvCxnSpPr>
          <p:spPr>
            <a:xfrm>
              <a:off x="2212902" y="6337413"/>
              <a:ext cx="542145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순서도: 연결자 98">
              <a:extLst>
                <a:ext uri="{FF2B5EF4-FFF2-40B4-BE49-F238E27FC236}">
                  <a16:creationId xmlns:a16="http://schemas.microsoft.com/office/drawing/2014/main" id="{D22E584E-2539-4CC2-9489-8D19836F5306}"/>
                </a:ext>
              </a:extLst>
            </p:cNvPr>
            <p:cNvSpPr/>
            <p:nvPr/>
          </p:nvSpPr>
          <p:spPr>
            <a:xfrm>
              <a:off x="5070527" y="5215528"/>
              <a:ext cx="198612" cy="198612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09D40939-65C5-4DC2-AF19-4A195163B152}"/>
                </a:ext>
              </a:extLst>
            </p:cNvPr>
            <p:cNvCxnSpPr>
              <a:cxnSpLocks/>
              <a:stCxn id="75" idx="2"/>
              <a:endCxn id="99" idx="2"/>
            </p:cNvCxnSpPr>
            <p:nvPr/>
          </p:nvCxnSpPr>
          <p:spPr>
            <a:xfrm rot="5400000" flipH="1" flipV="1">
              <a:off x="2785754" y="3534259"/>
              <a:ext cx="504198" cy="4065348"/>
            </a:xfrm>
            <a:prstGeom prst="bentConnector4">
              <a:avLst>
                <a:gd name="adj1" fmla="val -45339"/>
                <a:gd name="adj2" fmla="val 77924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0FA4EF7E-DC15-4430-A2EB-F746D23343C2}"/>
                </a:ext>
              </a:extLst>
            </p:cNvPr>
            <p:cNvCxnSpPr>
              <a:cxnSpLocks/>
              <a:stCxn id="99" idx="6"/>
              <a:endCxn id="67" idx="1"/>
            </p:cNvCxnSpPr>
            <p:nvPr/>
          </p:nvCxnSpPr>
          <p:spPr>
            <a:xfrm>
              <a:off x="5269139" y="5314834"/>
              <a:ext cx="3497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32677A8E-FF9A-446A-A63A-66BAA961D151}"/>
                </a:ext>
              </a:extLst>
            </p:cNvPr>
            <p:cNvCxnSpPr>
              <a:cxnSpLocks/>
              <a:stCxn id="67" idx="3"/>
              <a:endCxn id="69" idx="1"/>
            </p:cNvCxnSpPr>
            <p:nvPr/>
          </p:nvCxnSpPr>
          <p:spPr>
            <a:xfrm flipV="1">
              <a:off x="6626872" y="4627169"/>
              <a:ext cx="381935" cy="68766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662084A7-A1F3-4989-86D4-C0A9F148D873}"/>
                </a:ext>
              </a:extLst>
            </p:cNvPr>
            <p:cNvCxnSpPr>
              <a:cxnSpLocks/>
              <a:stCxn id="73" idx="4"/>
              <a:endCxn id="70" idx="4"/>
            </p:cNvCxnSpPr>
            <p:nvPr/>
          </p:nvCxnSpPr>
          <p:spPr>
            <a:xfrm rot="5400000">
              <a:off x="6937647" y="3391151"/>
              <a:ext cx="200299" cy="81667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utoShape 8">
              <a:extLst>
                <a:ext uri="{FF2B5EF4-FFF2-40B4-BE49-F238E27FC236}">
                  <a16:creationId xmlns:a16="http://schemas.microsoft.com/office/drawing/2014/main" id="{61ED712A-F98D-4F3E-B389-15FB4EDAF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463" y="2844767"/>
              <a:ext cx="978843" cy="327046"/>
            </a:xfrm>
            <a:prstGeom prst="flowChartPredefined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1.1</a:t>
              </a: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학습</a:t>
              </a:r>
              <a:endPara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105" name="AutoShape 72">
              <a:extLst>
                <a:ext uri="{FF2B5EF4-FFF2-40B4-BE49-F238E27FC236}">
                  <a16:creationId xmlns:a16="http://schemas.microsoft.com/office/drawing/2014/main" id="{FEC064D8-D44C-480E-B13B-6123A423559B}"/>
                </a:ext>
              </a:extLst>
            </p:cNvPr>
            <p:cNvCxnSpPr>
              <a:cxnSpLocks noChangeShapeType="1"/>
              <a:stCxn id="104" idx="3"/>
              <a:endCxn id="59" idx="0"/>
            </p:cNvCxnSpPr>
            <p:nvPr/>
          </p:nvCxnSpPr>
          <p:spPr bwMode="auto">
            <a:xfrm flipV="1">
              <a:off x="6595306" y="2811171"/>
              <a:ext cx="1681644" cy="197119"/>
            </a:xfrm>
            <a:prstGeom prst="bentConnector4">
              <a:avLst>
                <a:gd name="adj1" fmla="val 35015"/>
                <a:gd name="adj2" fmla="val 21597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EBFEAB3-CFEE-42C5-AB94-24C13252C238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294403" y="2530383"/>
              <a:ext cx="767228" cy="56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74959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6900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51426"/>
              </p:ext>
            </p:extLst>
          </p:nvPr>
        </p:nvGraphicFramePr>
        <p:xfrm>
          <a:off x="272481" y="1700808"/>
          <a:ext cx="9361041" cy="468094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실습자료를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 검색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문제를 검색한다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문제에 대한 내용을 확인하는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 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작성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코드를 직접 작성해 보는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실행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작성된 코드를 실행하여 결과를 확인하는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평가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실습 내용에 대하여 평가하고 그 결과를 관리자에게 전달하는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평가결과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오류 신고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오류를 발견하면 관리자에게 신고한다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778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81081"/>
              </p:ext>
            </p:extLst>
          </p:nvPr>
        </p:nvGraphicFramePr>
        <p:xfrm>
          <a:off x="272481" y="1700808"/>
          <a:ext cx="9361041" cy="29170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8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문의검토 및 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컨텐츠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신고한 내용을 검토하고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컨텐츠를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수정한다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944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85158" y="24199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44" y="243322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4" y="287499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95900" y="2568076"/>
            <a:ext cx="198614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350561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쳅터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0" y="364198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636176" y="3053907"/>
            <a:ext cx="1237585" cy="7848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5" y="3878748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챕터 목록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636176" y="3838780"/>
            <a:ext cx="1237584" cy="2188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453336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챕터 완료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39" y="4867338"/>
            <a:ext cx="87933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진척도 기억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stCxn id="24" idx="2"/>
            <a:endCxn id="61" idx="3"/>
          </p:cNvCxnSpPr>
          <p:nvPr/>
        </p:nvCxnSpPr>
        <p:spPr>
          <a:xfrm rot="10800000" flipV="1">
            <a:off x="6639976" y="3838780"/>
            <a:ext cx="1233785" cy="11634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537944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마무리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풀기 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1085158" y="442048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89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771" y="54873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풀기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3227522" y="565928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29" y="548735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158" y="545402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3715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949314" y="2568077"/>
            <a:ext cx="1221546" cy="3069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91ADD8B-4899-4742-9E7A-81B0F4BB95B9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470618" y="3053907"/>
            <a:ext cx="1234927" cy="4517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276030F0-EF13-4921-840E-32D3B6071672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954252" y="3640469"/>
            <a:ext cx="1216609" cy="23827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34" idx="1"/>
            <a:endCxn id="57" idx="0"/>
          </p:cNvCxnSpPr>
          <p:nvPr/>
        </p:nvCxnSpPr>
        <p:spPr>
          <a:xfrm rot="10800000" flipV="1">
            <a:off x="4470617" y="4057656"/>
            <a:ext cx="1234928" cy="4757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57" idx="3"/>
            <a:endCxn id="61" idx="0"/>
          </p:cNvCxnSpPr>
          <p:nvPr/>
        </p:nvCxnSpPr>
        <p:spPr>
          <a:xfrm>
            <a:off x="4954252" y="4668216"/>
            <a:ext cx="1246055" cy="1991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61" idx="1"/>
            <a:endCxn id="81" idx="0"/>
          </p:cNvCxnSpPr>
          <p:nvPr/>
        </p:nvCxnSpPr>
        <p:spPr>
          <a:xfrm rot="10800000" flipV="1">
            <a:off x="2542089" y="5002191"/>
            <a:ext cx="3218550" cy="37725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F2DBEA31-0A78-44A8-A0FD-FA90B8C3AFBF}"/>
              </a:ext>
            </a:extLst>
          </p:cNvPr>
          <p:cNvCxnSpPr>
            <a:cxnSpLocks/>
            <a:stCxn id="81" idx="1"/>
            <a:endCxn id="85" idx="2"/>
          </p:cNvCxnSpPr>
          <p:nvPr/>
        </p:nvCxnSpPr>
        <p:spPr>
          <a:xfrm rot="10800000">
            <a:off x="1540530" y="4716717"/>
            <a:ext cx="316127" cy="94256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276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8911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목록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과목 목록을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 목록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과목의 챕터 목록을 요청한다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 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챕터의 내용을 숙지했음을 알린다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진척도 기억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챕터 내용을 마쳤음을 기억하도록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8385336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678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9246"/>
              </p:ext>
            </p:extLst>
          </p:nvPr>
        </p:nvGraphicFramePr>
        <p:xfrm>
          <a:off x="273050" y="1679104"/>
          <a:ext cx="9359900" cy="468044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학습자의 이론문제 풀기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끝날 때 마다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관련된 문제를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문제는 다항식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OX,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빈칸채우기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등이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53262286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0235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5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284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42924" y="224420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3" y="2213412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8" idx="2"/>
          </p:cNvCxnSpPr>
          <p:nvPr/>
        </p:nvCxnSpPr>
        <p:spPr>
          <a:xfrm flipV="1">
            <a:off x="1653666" y="2389884"/>
            <a:ext cx="755768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119" y="324641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04" y="331042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330344" y="2392321"/>
            <a:ext cx="1358960" cy="11663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2" y="401561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정답여부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해설 표시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330344" y="3558711"/>
            <a:ext cx="1358961" cy="6358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39" y="4646846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틀린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 err="1">
                <a:latin typeface="+mn-lt"/>
                <a:ea typeface="+mn-ea"/>
              </a:rPr>
              <a:t>다시풀기</a:t>
            </a:r>
            <a:r>
              <a:rPr lang="ko-KR" altLang="en-US" sz="900" b="0" dirty="0">
                <a:latin typeface="+mn-lt"/>
                <a:ea typeface="+mn-ea"/>
              </a:rPr>
              <a:t> 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742924" y="295335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836" y="515581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76" y="459693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CA1EA864-AFF7-471E-8C8E-129899E79756}"/>
              </a:ext>
            </a:extLst>
          </p:cNvPr>
          <p:cNvCxnSpPr>
            <a:cxnSpLocks/>
            <a:stCxn id="68" idx="4"/>
            <a:endCxn id="81" idx="1"/>
          </p:cNvCxnSpPr>
          <p:nvPr/>
        </p:nvCxnSpPr>
        <p:spPr>
          <a:xfrm rot="5400000">
            <a:off x="937548" y="3359502"/>
            <a:ext cx="2443272" cy="691089"/>
          </a:xfrm>
          <a:prstGeom prst="bentConnector4">
            <a:avLst>
              <a:gd name="adj1" fmla="val 44273"/>
              <a:gd name="adj2" fmla="val 133078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409434" y="22963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74C82A6-FB79-45A1-9909-5B1595BEDAE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>
            <a:off x="2600021" y="2389884"/>
            <a:ext cx="2799692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256E4D-2C7C-4D15-909E-EEDBEC8CE47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2497149" y="5206518"/>
            <a:ext cx="1923" cy="2475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:a16="http://schemas.microsoft.com/office/drawing/2014/main" id="{715A8738-540C-4D6E-BEDB-BF72F1D6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16" y="545410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다음 챕터 진행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8" name="AutoShape 8">
            <a:extLst>
              <a:ext uri="{FF2B5EF4-FFF2-40B4-BE49-F238E27FC236}">
                <a16:creationId xmlns:a16="http://schemas.microsoft.com/office/drawing/2014/main" id="{AD9FCAAC-68DD-4B78-B545-D379F43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31" y="556201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1.1.1 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학습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1A0ACA-62A4-4673-985A-EB751CC21DB0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182582" y="573394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3">
            <a:extLst>
              <a:ext uri="{FF2B5EF4-FFF2-40B4-BE49-F238E27FC236}">
                <a16:creationId xmlns:a16="http://schemas.microsoft.com/office/drawing/2014/main" id="{360B9692-E7BB-428B-BCA0-D9585A9F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589" y="556201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5" name="Text Box 73">
            <a:extLst>
              <a:ext uri="{FF2B5EF4-FFF2-40B4-BE49-F238E27FC236}">
                <a16:creationId xmlns:a16="http://schemas.microsoft.com/office/drawing/2014/main" id="{F149A82C-C5E5-480B-82FF-39D0839D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218" y="552868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A6A78146-4C9D-4D00-9673-51264E6AEA1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516473" y="1897854"/>
            <a:ext cx="698839" cy="19982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C8AD3D06-8FEE-4135-AC59-AFCD7A114FE0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350389" y="3381265"/>
            <a:ext cx="1514639" cy="63434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9A595BD-17A1-4FC7-9D68-EF1827E8A334}"/>
              </a:ext>
            </a:extLst>
          </p:cNvPr>
          <p:cNvCxnSpPr>
            <a:cxnSpLocks/>
            <a:stCxn id="34" idx="1"/>
            <a:endCxn id="81" idx="0"/>
          </p:cNvCxnSpPr>
          <p:nvPr/>
        </p:nvCxnSpPr>
        <p:spPr>
          <a:xfrm rot="10800000" flipV="1">
            <a:off x="2499072" y="4194520"/>
            <a:ext cx="2900640" cy="45232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C96E25E0-6DC7-4635-A575-8FEE09096590}"/>
              </a:ext>
            </a:extLst>
          </p:cNvPr>
          <p:cNvCxnSpPr>
            <a:cxnSpLocks/>
            <a:stCxn id="85" idx="2"/>
            <a:endCxn id="84" idx="1"/>
          </p:cNvCxnSpPr>
          <p:nvPr/>
        </p:nvCxnSpPr>
        <p:spPr>
          <a:xfrm rot="16200000" flipH="1">
            <a:off x="262826" y="4185053"/>
            <a:ext cx="2484358" cy="613421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5624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9485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493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챕터의 마무리 문제를 표시한다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문제의 정답을 제출하고 결과를 수신한다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문제에 대한 해설을 표시한다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C83C959A-E4AA-4C23-A39F-24E69085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14206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2335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현황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03607"/>
              </p:ext>
            </p:extLst>
          </p:nvPr>
        </p:nvGraphicFramePr>
        <p:xfrm>
          <a:off x="273050" y="1679104"/>
          <a:ext cx="9359900" cy="550340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도전문제의 목록과 현황을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 과제를 제공함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이론의 마무리 문제와 달리 학습자가 주어진 과제를 프로그래밍으로 해결해야함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검색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시스템에서 공개한 도전 문제에 모두 접근할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원하는 도전문제를 찾을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현황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이미 성공한 도전문제와 성공하지 못한 도전문제를 구분할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82834813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42924" y="224420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78" y="2213412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8" idx="2"/>
          </p:cNvCxnSpPr>
          <p:nvPr/>
        </p:nvCxnSpPr>
        <p:spPr>
          <a:xfrm>
            <a:off x="1653666" y="2392320"/>
            <a:ext cx="347006" cy="70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473" y="287150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95A111-FF2D-4C96-8541-1A4A7512EA83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3029094" y="2547572"/>
            <a:ext cx="3014" cy="3239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04" y="331042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3494410" y="2392321"/>
            <a:ext cx="4194895" cy="11663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78" y="337980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정답여부 표시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52FAC2-C4D5-40C4-8A92-DAD939FF49FE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flipH="1">
            <a:off x="3029094" y="3141209"/>
            <a:ext cx="3014" cy="2385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>
            <a:off x="3494410" y="3558711"/>
            <a:ext cx="4194895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71AB6C8-C998-476E-8A25-2D86C4FA31D6}"/>
              </a:ext>
            </a:extLst>
          </p:cNvPr>
          <p:cNvCxnSpPr>
            <a:cxnSpLocks/>
            <a:stCxn id="44" idx="2"/>
            <a:endCxn id="81" idx="0"/>
          </p:cNvCxnSpPr>
          <p:nvPr/>
        </p:nvCxnSpPr>
        <p:spPr>
          <a:xfrm flipH="1">
            <a:off x="3029093" y="4177693"/>
            <a:ext cx="1" cy="2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stCxn id="24" idx="2"/>
            <a:endCxn id="44" idx="3"/>
          </p:cNvCxnSpPr>
          <p:nvPr/>
        </p:nvCxnSpPr>
        <p:spPr>
          <a:xfrm rot="10800000" flipV="1">
            <a:off x="3494410" y="3558711"/>
            <a:ext cx="4194895" cy="46373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660" y="4459836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틀린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 err="1">
                <a:latin typeface="+mn-lt"/>
                <a:ea typeface="+mn-ea"/>
              </a:rPr>
              <a:t>다시풀기</a:t>
            </a:r>
            <a:r>
              <a:rPr lang="ko-KR" altLang="en-US" sz="900" b="0" dirty="0">
                <a:latin typeface="+mn-lt"/>
                <a:ea typeface="+mn-ea"/>
              </a:rPr>
              <a:t> 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946517" y="5511167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752" y="5023948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97" y="452227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44" name="AutoShape 7">
            <a:extLst>
              <a:ext uri="{FF2B5EF4-FFF2-40B4-BE49-F238E27FC236}">
                <a16:creationId xmlns:a16="http://schemas.microsoft.com/office/drawing/2014/main" id="{C89840BC-72EF-45BA-AB00-10B4EAB7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78" y="384353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해설 표시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C447230-8AA3-4C25-A779-AB6B9ED50BB7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029094" y="3713963"/>
            <a:ext cx="0" cy="1295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CA1EA864-AFF7-471E-8C8E-129899E79756}"/>
              </a:ext>
            </a:extLst>
          </p:cNvPr>
          <p:cNvCxnSpPr>
            <a:cxnSpLocks/>
            <a:stCxn id="68" idx="4"/>
            <a:endCxn id="81" idx="1"/>
          </p:cNvCxnSpPr>
          <p:nvPr/>
        </p:nvCxnSpPr>
        <p:spPr>
          <a:xfrm rot="16200000" flipH="1">
            <a:off x="1096425" y="3492437"/>
            <a:ext cx="2246776" cy="247694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000672" y="2305844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74C82A6-FB79-45A1-9909-5B1595BEDAE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 flipV="1">
            <a:off x="2191259" y="2392320"/>
            <a:ext cx="372519" cy="70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256E4D-2C7C-4D15-909E-EEDBEC8CE47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3027170" y="5019508"/>
            <a:ext cx="1923" cy="3599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:a16="http://schemas.microsoft.com/office/drawing/2014/main" id="{715A8738-540C-4D6E-BEDB-BF72F1D6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737" y="537944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다음 챕터 진행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1323C0A-4C1F-44CB-8F84-1DFC72297024}"/>
              </a:ext>
            </a:extLst>
          </p:cNvPr>
          <p:cNvCxnSpPr>
            <a:cxnSpLocks/>
            <a:stCxn id="84" idx="1"/>
            <a:endCxn id="85" idx="3"/>
          </p:cNvCxnSpPr>
          <p:nvPr/>
        </p:nvCxnSpPr>
        <p:spPr>
          <a:xfrm flipH="1" flipV="1">
            <a:off x="1857259" y="5659282"/>
            <a:ext cx="48447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utoShape 8">
            <a:extLst>
              <a:ext uri="{FF2B5EF4-FFF2-40B4-BE49-F238E27FC236}">
                <a16:creationId xmlns:a16="http://schemas.microsoft.com/office/drawing/2014/main" id="{AD9FCAAC-68DD-4B78-B545-D379F43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852" y="54873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1.1.1 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학습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1A0ACA-62A4-4673-985A-EB751CC21DB0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712603" y="565928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3">
            <a:extLst>
              <a:ext uri="{FF2B5EF4-FFF2-40B4-BE49-F238E27FC236}">
                <a16:creationId xmlns:a16="http://schemas.microsoft.com/office/drawing/2014/main" id="{360B9692-E7BB-428B-BCA0-D9585A9F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10" y="548735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5" name="Text Box 73">
            <a:extLst>
              <a:ext uri="{FF2B5EF4-FFF2-40B4-BE49-F238E27FC236}">
                <a16:creationId xmlns:a16="http://schemas.microsoft.com/office/drawing/2014/main" id="{F149A82C-C5E5-480B-82FF-39D0839D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239" y="545402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3540748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39323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1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9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7054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347" name="Rectangle 6">
            <a:extLst>
              <a:ext uri="{FF2B5EF4-FFF2-40B4-BE49-F238E27FC236}">
                <a16:creationId xmlns:a16="http://schemas.microsoft.com/office/drawing/2014/main" id="{AA575359-7AED-43E0-ACDA-DFC7B1DE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373" y="3566798"/>
            <a:ext cx="653725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 자료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요청 접수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8" name="Rectangle 6">
            <a:extLst>
              <a:ext uri="{FF2B5EF4-FFF2-40B4-BE49-F238E27FC236}">
                <a16:creationId xmlns:a16="http://schemas.microsoft.com/office/drawing/2014/main" id="{81496C9E-9696-4800-A005-9B568FA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146" y="359511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9" name="Rectangle 6">
            <a:extLst>
              <a:ext uri="{FF2B5EF4-FFF2-40B4-BE49-F238E27FC236}">
                <a16:creationId xmlns:a16="http://schemas.microsoft.com/office/drawing/2014/main" id="{70E4820A-E7D3-4260-8AD4-49CA64DA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21" y="351327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진행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0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908" y="3054476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원하는 학습이 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없는가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351" name="Text Box 73">
            <a:extLst>
              <a:ext uri="{FF2B5EF4-FFF2-40B4-BE49-F238E27FC236}">
                <a16:creationId xmlns:a16="http://schemas.microsoft.com/office/drawing/2014/main" id="{23F2A059-E5FA-4337-9915-5F7D51FA7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317" y="325533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352" name="AutoShape 72">
            <a:extLst>
              <a:ext uri="{FF2B5EF4-FFF2-40B4-BE49-F238E27FC236}">
                <a16:creationId xmlns:a16="http://schemas.microsoft.com/office/drawing/2014/main" id="{A351D69F-0C3C-4C4B-B3DA-A15C3E579345}"/>
              </a:ext>
            </a:extLst>
          </p:cNvPr>
          <p:cNvCxnSpPr>
            <a:cxnSpLocks noChangeShapeType="1"/>
            <a:stCxn id="350" idx="1"/>
            <a:endCxn id="349" idx="0"/>
          </p:cNvCxnSpPr>
          <p:nvPr/>
        </p:nvCxnSpPr>
        <p:spPr bwMode="auto">
          <a:xfrm rot="10800000" flipV="1">
            <a:off x="1182356" y="3264721"/>
            <a:ext cx="853553" cy="24855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3" name="Text Box 73">
            <a:extLst>
              <a:ext uri="{FF2B5EF4-FFF2-40B4-BE49-F238E27FC236}">
                <a16:creationId xmlns:a16="http://schemas.microsoft.com/office/drawing/2014/main" id="{5E13C4D2-2B5D-4915-A056-263CB811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502" y="3006531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54" name="AutoShape 36">
            <a:extLst>
              <a:ext uri="{FF2B5EF4-FFF2-40B4-BE49-F238E27FC236}">
                <a16:creationId xmlns:a16="http://schemas.microsoft.com/office/drawing/2014/main" id="{F6185B66-B71C-4AC1-AE84-54E03559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06" y="3979389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학습 중단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D8D0B07E-1D40-4038-A934-FE15B32C6B89}"/>
              </a:ext>
            </a:extLst>
          </p:cNvPr>
          <p:cNvCxnSpPr>
            <a:cxnSpLocks/>
            <a:stCxn id="349" idx="2"/>
            <a:endCxn id="354" idx="0"/>
          </p:cNvCxnSpPr>
          <p:nvPr/>
        </p:nvCxnSpPr>
        <p:spPr>
          <a:xfrm>
            <a:off x="1182355" y="3782983"/>
            <a:ext cx="6624" cy="196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AutoShape 36">
            <a:extLst>
              <a:ext uri="{FF2B5EF4-FFF2-40B4-BE49-F238E27FC236}">
                <a16:creationId xmlns:a16="http://schemas.microsoft.com/office/drawing/2014/main" id="{AA5E3834-9B33-4D5F-A2FA-1045A1E4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051" y="461039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종료 후 행동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57" name="Rectangle 6">
            <a:extLst>
              <a:ext uri="{FF2B5EF4-FFF2-40B4-BE49-F238E27FC236}">
                <a16:creationId xmlns:a16="http://schemas.microsoft.com/office/drawing/2014/main" id="{7723158C-DDED-4E22-9340-F57E3418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69" y="5491382"/>
            <a:ext cx="726724" cy="2356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학습진척도 기억</a:t>
            </a:r>
          </a:p>
        </p:txBody>
      </p:sp>
      <p:sp>
        <p:nvSpPr>
          <p:cNvPr id="358" name="Text Box 73">
            <a:extLst>
              <a:ext uri="{FF2B5EF4-FFF2-40B4-BE49-F238E27FC236}">
                <a16:creationId xmlns:a16="http://schemas.microsoft.com/office/drawing/2014/main" id="{4DB496A0-0D60-40BC-9088-CEE1C53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15" y="3946569"/>
            <a:ext cx="238151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360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97" y="2420888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sp>
        <p:nvSpPr>
          <p:cNvPr id="361" name="Rectangle 6">
            <a:extLst>
              <a:ext uri="{FF2B5EF4-FFF2-40B4-BE49-F238E27FC236}">
                <a16:creationId xmlns:a16="http://schemas.microsoft.com/office/drawing/2014/main" id="{CDF0D288-4EB9-4636-B629-80FA3A27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977" y="3374003"/>
            <a:ext cx="967270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739CD6-C698-4353-8820-FF4FF946B678}"/>
              </a:ext>
            </a:extLst>
          </p:cNvPr>
          <p:cNvCxnSpPr>
            <a:cxnSpLocks/>
            <a:stCxn id="350" idx="3"/>
            <a:endCxn id="361" idx="1"/>
          </p:cNvCxnSpPr>
          <p:nvPr/>
        </p:nvCxnSpPr>
        <p:spPr>
          <a:xfrm>
            <a:off x="3168855" y="3264721"/>
            <a:ext cx="627122" cy="2724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EB8850C3-F7A8-486A-8B5D-91968CA8C4E8}"/>
              </a:ext>
            </a:extLst>
          </p:cNvPr>
          <p:cNvCxnSpPr>
            <a:cxnSpLocks/>
            <a:stCxn id="361" idx="3"/>
            <a:endCxn id="347" idx="1"/>
          </p:cNvCxnSpPr>
          <p:nvPr/>
        </p:nvCxnSpPr>
        <p:spPr>
          <a:xfrm>
            <a:off x="4763247" y="3537176"/>
            <a:ext cx="1516127" cy="19279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순서도: 수행의 시작/종료 363">
            <a:extLst>
              <a:ext uri="{FF2B5EF4-FFF2-40B4-BE49-F238E27FC236}">
                <a16:creationId xmlns:a16="http://schemas.microsoft.com/office/drawing/2014/main" id="{723DF9A7-8ECF-4833-9754-0331021A274D}"/>
              </a:ext>
            </a:extLst>
          </p:cNvPr>
          <p:cNvSpPr/>
          <p:nvPr/>
        </p:nvSpPr>
        <p:spPr>
          <a:xfrm>
            <a:off x="803169" y="5868367"/>
            <a:ext cx="752679" cy="24481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365" name="AutoShape 8">
            <a:extLst>
              <a:ext uri="{FF2B5EF4-FFF2-40B4-BE49-F238E27FC236}">
                <a16:creationId xmlns:a16="http://schemas.microsoft.com/office/drawing/2014/main" id="{8883C486-1B1A-4825-8924-4AF3668A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408" y="5750938"/>
            <a:ext cx="939291" cy="234857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실습</a:t>
            </a:r>
          </a:p>
        </p:txBody>
      </p: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16C6D52D-EE10-4C64-A226-50BA864928B1}"/>
              </a:ext>
            </a:extLst>
          </p:cNvPr>
          <p:cNvCxnSpPr>
            <a:cxnSpLocks/>
            <a:stCxn id="347" idx="3"/>
            <a:endCxn id="348" idx="1"/>
          </p:cNvCxnSpPr>
          <p:nvPr/>
        </p:nvCxnSpPr>
        <p:spPr>
          <a:xfrm>
            <a:off x="6933099" y="3729971"/>
            <a:ext cx="79704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6">
            <a:extLst>
              <a:ext uri="{FF2B5EF4-FFF2-40B4-BE49-F238E27FC236}">
                <a16:creationId xmlns:a16="http://schemas.microsoft.com/office/drawing/2014/main" id="{721FD807-EF3F-4EC6-8096-EBDC4C7F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90" y="4017796"/>
            <a:ext cx="967270" cy="3390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 완료</a:t>
            </a: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79E24BB3-E796-47B6-8FC4-A33BFF38E113}"/>
              </a:ext>
            </a:extLst>
          </p:cNvPr>
          <p:cNvCxnSpPr>
            <a:cxnSpLocks/>
            <a:stCxn id="354" idx="3"/>
            <a:endCxn id="367" idx="1"/>
          </p:cNvCxnSpPr>
          <p:nvPr/>
        </p:nvCxnSpPr>
        <p:spPr>
          <a:xfrm flipV="1">
            <a:off x="1755453" y="4187319"/>
            <a:ext cx="374437" cy="23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52C904FF-A9F6-45E0-846A-8F6539A1B477}"/>
              </a:ext>
            </a:extLst>
          </p:cNvPr>
          <p:cNvCxnSpPr>
            <a:cxnSpLocks/>
            <a:stCxn id="357" idx="2"/>
            <a:endCxn id="364" idx="0"/>
          </p:cNvCxnSpPr>
          <p:nvPr/>
        </p:nvCxnSpPr>
        <p:spPr>
          <a:xfrm>
            <a:off x="1175731" y="5727004"/>
            <a:ext cx="3778" cy="1413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A5A63D71-26B7-4FF7-B243-D11E86DADF56}"/>
              </a:ext>
            </a:extLst>
          </p:cNvPr>
          <p:cNvCxnSpPr>
            <a:cxnSpLocks/>
            <a:stCxn id="371" idx="4"/>
            <a:endCxn id="357" idx="0"/>
          </p:cNvCxnSpPr>
          <p:nvPr/>
        </p:nvCxnSpPr>
        <p:spPr>
          <a:xfrm>
            <a:off x="1175731" y="5373572"/>
            <a:ext cx="0" cy="1178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순서도: 연결자 370">
            <a:extLst>
              <a:ext uri="{FF2B5EF4-FFF2-40B4-BE49-F238E27FC236}">
                <a16:creationId xmlns:a16="http://schemas.microsoft.com/office/drawing/2014/main" id="{02D59564-09F7-496E-8E4E-58ABD9858E67}"/>
              </a:ext>
            </a:extLst>
          </p:cNvPr>
          <p:cNvSpPr/>
          <p:nvPr/>
        </p:nvSpPr>
        <p:spPr>
          <a:xfrm>
            <a:off x="1080438" y="5186519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7A13B75D-4166-4843-80CE-15565CE3FBE1}"/>
              </a:ext>
            </a:extLst>
          </p:cNvPr>
          <p:cNvCxnSpPr>
            <a:cxnSpLocks/>
            <a:stCxn id="354" idx="2"/>
            <a:endCxn id="371" idx="0"/>
          </p:cNvCxnSpPr>
          <p:nvPr/>
        </p:nvCxnSpPr>
        <p:spPr>
          <a:xfrm flipH="1">
            <a:off x="1175731" y="4399879"/>
            <a:ext cx="13248" cy="786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22939E54-DD5A-401C-A5F6-66959FFCCB6E}"/>
              </a:ext>
            </a:extLst>
          </p:cNvPr>
          <p:cNvCxnSpPr>
            <a:cxnSpLocks/>
            <a:stCxn id="367" idx="2"/>
            <a:endCxn id="356" idx="0"/>
          </p:cNvCxnSpPr>
          <p:nvPr/>
        </p:nvCxnSpPr>
        <p:spPr>
          <a:xfrm>
            <a:off x="2613525" y="4356843"/>
            <a:ext cx="0" cy="2535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BA9BFC2E-7456-407B-80F2-D53D71DB4360}"/>
              </a:ext>
            </a:extLst>
          </p:cNvPr>
          <p:cNvCxnSpPr>
            <a:cxnSpLocks/>
            <a:stCxn id="356" idx="1"/>
            <a:endCxn id="371" idx="0"/>
          </p:cNvCxnSpPr>
          <p:nvPr/>
        </p:nvCxnSpPr>
        <p:spPr>
          <a:xfrm rot="10800000" flipV="1">
            <a:off x="1175731" y="4820641"/>
            <a:ext cx="871320" cy="36587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 Box 73">
            <a:extLst>
              <a:ext uri="{FF2B5EF4-FFF2-40B4-BE49-F238E27FC236}">
                <a16:creationId xmlns:a16="http://schemas.microsoft.com/office/drawing/2014/main" id="{2E23DF03-C48E-4516-AFA6-702334A0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918" y="4432544"/>
            <a:ext cx="251039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76" name="Text Box 73">
            <a:extLst>
              <a:ext uri="{FF2B5EF4-FFF2-40B4-BE49-F238E27FC236}">
                <a16:creationId xmlns:a16="http://schemas.microsoft.com/office/drawing/2014/main" id="{D1B62B52-9BCD-45FF-92B2-B3488BBF0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68" y="5157192"/>
            <a:ext cx="1221340" cy="3693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defTabSz="762000"/>
            <a:r>
              <a:rPr lang="ko-KR" altLang="en-US" sz="900" b="0" dirty="0">
                <a:latin typeface="+mn-lt"/>
                <a:ea typeface="+mn-ea"/>
              </a:rPr>
              <a:t>관련 문제 </a:t>
            </a:r>
            <a:br>
              <a:rPr lang="en-US" altLang="ko-KR" sz="900" b="0" dirty="0">
                <a:latin typeface="+mn-lt"/>
                <a:ea typeface="+mn-ea"/>
              </a:rPr>
            </a:br>
            <a:r>
              <a:rPr lang="ko-KR" altLang="en-US" sz="900" b="0" dirty="0">
                <a:latin typeface="+mn-lt"/>
                <a:ea typeface="+mn-ea"/>
              </a:rPr>
              <a:t>풀기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77" name="Text Box 73">
            <a:extLst>
              <a:ext uri="{FF2B5EF4-FFF2-40B4-BE49-F238E27FC236}">
                <a16:creationId xmlns:a16="http://schemas.microsoft.com/office/drawing/2014/main" id="{99BBBA7B-F20E-4A1B-92E1-201102D9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45" y="4607323"/>
            <a:ext cx="1221340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학습 종료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B49BC998-112D-48B4-B0F4-736AC4DD4198}"/>
              </a:ext>
            </a:extLst>
          </p:cNvPr>
          <p:cNvCxnSpPr>
            <a:cxnSpLocks/>
          </p:cNvCxnSpPr>
          <p:nvPr/>
        </p:nvCxnSpPr>
        <p:spPr>
          <a:xfrm>
            <a:off x="2605349" y="2750959"/>
            <a:ext cx="6838" cy="2994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792" y="400079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오류 신고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626C479-188A-4A1D-BC7F-00BC0AD6D1E7}"/>
              </a:ext>
            </a:extLst>
          </p:cNvPr>
          <p:cNvSpPr txBox="1"/>
          <p:nvPr/>
        </p:nvSpPr>
        <p:spPr>
          <a:xfrm>
            <a:off x="337646" y="4306949"/>
            <a:ext cx="332258" cy="11180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50" b="0">
                <a:latin typeface="+mj-ea"/>
                <a:ea typeface="+mj-ea"/>
              </a:rPr>
              <a:t>콘텐츠 오류 발견</a:t>
            </a:r>
            <a:endParaRPr lang="ko-KR" altLang="en-US" sz="1050" b="0" dirty="0">
              <a:latin typeface="+mj-ea"/>
              <a:ea typeface="+mj-ea"/>
            </a:endParaRPr>
          </a:p>
        </p:txBody>
      </p:sp>
      <p:sp>
        <p:nvSpPr>
          <p:cNvPr id="381" name="Rectangle 6">
            <a:extLst>
              <a:ext uri="{FF2B5EF4-FFF2-40B4-BE49-F238E27FC236}">
                <a16:creationId xmlns:a16="http://schemas.microsoft.com/office/drawing/2014/main" id="{B1E448F6-2F6A-45D1-B86A-7C7737DD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982" y="4894628"/>
            <a:ext cx="967270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 오류 신고 접수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F8138BF2-38B8-4A24-B6F4-458667080F72}"/>
              </a:ext>
            </a:extLst>
          </p:cNvPr>
          <p:cNvCxnSpPr>
            <a:cxnSpLocks/>
            <a:stCxn id="379" idx="3"/>
            <a:endCxn id="381" idx="1"/>
          </p:cNvCxnSpPr>
          <p:nvPr/>
        </p:nvCxnSpPr>
        <p:spPr>
          <a:xfrm>
            <a:off x="4832715" y="4163966"/>
            <a:ext cx="2099267" cy="8938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6">
            <a:extLst>
              <a:ext uri="{FF2B5EF4-FFF2-40B4-BE49-F238E27FC236}">
                <a16:creationId xmlns:a16="http://schemas.microsoft.com/office/drawing/2014/main" id="{9FB6C0D1-9E37-4109-ACDA-59F5FF78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386" y="4894628"/>
            <a:ext cx="1070085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7.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오류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4" name="AutoShape 51">
            <a:extLst>
              <a:ext uri="{FF2B5EF4-FFF2-40B4-BE49-F238E27FC236}">
                <a16:creationId xmlns:a16="http://schemas.microsoft.com/office/drawing/2014/main" id="{A53529AF-7C42-4D3B-B057-22E17442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809" y="2901699"/>
            <a:ext cx="1023694" cy="35781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B0E1D2C4-20D2-4B62-91F2-2B5B5973DC16}"/>
              </a:ext>
            </a:extLst>
          </p:cNvPr>
          <p:cNvCxnSpPr>
            <a:cxnSpLocks/>
            <a:stCxn id="348" idx="3"/>
            <a:endCxn id="387" idx="6"/>
          </p:cNvCxnSpPr>
          <p:nvPr/>
        </p:nvCxnSpPr>
        <p:spPr>
          <a:xfrm flipH="1" flipV="1">
            <a:off x="7327930" y="3075084"/>
            <a:ext cx="1369486" cy="654887"/>
          </a:xfrm>
          <a:prstGeom prst="bentConnector3">
            <a:avLst>
              <a:gd name="adj1" fmla="val -1601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연결선: 꺾임 385">
            <a:extLst>
              <a:ext uri="{FF2B5EF4-FFF2-40B4-BE49-F238E27FC236}">
                <a16:creationId xmlns:a16="http://schemas.microsoft.com/office/drawing/2014/main" id="{49A41AAE-DC41-4106-AF10-9486BDE21B99}"/>
              </a:ext>
            </a:extLst>
          </p:cNvPr>
          <p:cNvCxnSpPr>
            <a:cxnSpLocks/>
            <a:stCxn id="383" idx="3"/>
            <a:endCxn id="387" idx="7"/>
          </p:cNvCxnSpPr>
          <p:nvPr/>
        </p:nvCxnSpPr>
        <p:spPr>
          <a:xfrm flipH="1" flipV="1">
            <a:off x="7300019" y="3008951"/>
            <a:ext cx="1901452" cy="2048850"/>
          </a:xfrm>
          <a:prstGeom prst="bentConnector4">
            <a:avLst>
              <a:gd name="adj1" fmla="val -12022"/>
              <a:gd name="adj2" fmla="val 1124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순서도: 연결자 386">
            <a:extLst>
              <a:ext uri="{FF2B5EF4-FFF2-40B4-BE49-F238E27FC236}">
                <a16:creationId xmlns:a16="http://schemas.microsoft.com/office/drawing/2014/main" id="{73A4E7E7-FF15-4861-A8D4-2AF9A63A9A8B}"/>
              </a:ext>
            </a:extLst>
          </p:cNvPr>
          <p:cNvSpPr/>
          <p:nvPr/>
        </p:nvSpPr>
        <p:spPr>
          <a:xfrm>
            <a:off x="7137343" y="29815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1A9F5808-73DB-4494-BC36-3CFC4C10A6B5}"/>
              </a:ext>
            </a:extLst>
          </p:cNvPr>
          <p:cNvCxnSpPr>
            <a:cxnSpLocks/>
            <a:stCxn id="387" idx="2"/>
            <a:endCxn id="384" idx="4"/>
          </p:cNvCxnSpPr>
          <p:nvPr/>
        </p:nvCxnSpPr>
        <p:spPr>
          <a:xfrm flipH="1">
            <a:off x="6737502" y="3075084"/>
            <a:ext cx="399841" cy="55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순서도: 수행의 시작/종료 388">
            <a:extLst>
              <a:ext uri="{FF2B5EF4-FFF2-40B4-BE49-F238E27FC236}">
                <a16:creationId xmlns:a16="http://schemas.microsoft.com/office/drawing/2014/main" id="{35DD8335-DBF2-4428-AA82-D3D8122E488E}"/>
              </a:ext>
            </a:extLst>
          </p:cNvPr>
          <p:cNvSpPr/>
          <p:nvPr/>
        </p:nvSpPr>
        <p:spPr>
          <a:xfrm>
            <a:off x="910973" y="2476330"/>
            <a:ext cx="752679" cy="24481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참여</a:t>
            </a:r>
          </a:p>
        </p:txBody>
      </p: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703E18A9-917A-47F0-8F56-95E2589A951C}"/>
              </a:ext>
            </a:extLst>
          </p:cNvPr>
          <p:cNvCxnSpPr>
            <a:cxnSpLocks/>
            <a:stCxn id="389" idx="3"/>
            <a:endCxn id="360" idx="1"/>
          </p:cNvCxnSpPr>
          <p:nvPr/>
        </p:nvCxnSpPr>
        <p:spPr>
          <a:xfrm>
            <a:off x="1663652" y="2598739"/>
            <a:ext cx="420045" cy="10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D223EA24-5030-4361-896D-8B722D27E05E}"/>
              </a:ext>
            </a:extLst>
          </p:cNvPr>
          <p:cNvCxnSpPr>
            <a:cxnSpLocks/>
            <a:stCxn id="381" idx="3"/>
            <a:endCxn id="383" idx="1"/>
          </p:cNvCxnSpPr>
          <p:nvPr/>
        </p:nvCxnSpPr>
        <p:spPr>
          <a:xfrm>
            <a:off x="7899252" y="5057801"/>
            <a:ext cx="23213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84" idx="2"/>
            <a:endCxn id="360" idx="3"/>
          </p:cNvCxnSpPr>
          <p:nvPr/>
        </p:nvCxnSpPr>
        <p:spPr>
          <a:xfrm rot="10800000">
            <a:off x="3107392" y="2599797"/>
            <a:ext cx="2606418" cy="4808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DB7F12D4-6D46-4CCD-B140-E033FEC4399B}"/>
              </a:ext>
            </a:extLst>
          </p:cNvPr>
          <p:cNvCxnSpPr>
            <a:cxnSpLocks/>
            <a:stCxn id="356" idx="2"/>
            <a:endCxn id="365" idx="0"/>
          </p:cNvCxnSpPr>
          <p:nvPr/>
        </p:nvCxnSpPr>
        <p:spPr>
          <a:xfrm rot="5400000">
            <a:off x="2163265" y="5300677"/>
            <a:ext cx="720051" cy="1804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6">
            <a:extLst>
              <a:ext uri="{FF2B5EF4-FFF2-40B4-BE49-F238E27FC236}">
                <a16:creationId xmlns:a16="http://schemas.microsoft.com/office/drawing/2014/main" id="{4F2EA9B6-B672-46D4-88B8-FE759DDA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98" y="5362971"/>
            <a:ext cx="944998" cy="2451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평가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5" name="연결선: 꺾임 394">
            <a:extLst>
              <a:ext uri="{FF2B5EF4-FFF2-40B4-BE49-F238E27FC236}">
                <a16:creationId xmlns:a16="http://schemas.microsoft.com/office/drawing/2014/main" id="{E93EDB3F-783A-4C02-92E2-A802DD0F3983}"/>
              </a:ext>
            </a:extLst>
          </p:cNvPr>
          <p:cNvCxnSpPr>
            <a:cxnSpLocks/>
            <a:stCxn id="356" idx="2"/>
            <a:endCxn id="394" idx="0"/>
          </p:cNvCxnSpPr>
          <p:nvPr/>
        </p:nvCxnSpPr>
        <p:spPr>
          <a:xfrm rot="16200000" flipH="1">
            <a:off x="2912919" y="4731493"/>
            <a:ext cx="332084" cy="93087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6">
            <a:extLst>
              <a:ext uri="{FF2B5EF4-FFF2-40B4-BE49-F238E27FC236}">
                <a16:creationId xmlns:a16="http://schemas.microsoft.com/office/drawing/2014/main" id="{143E8ADB-D46A-49E7-93A9-A03AB363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536" y="5372089"/>
            <a:ext cx="799396" cy="2451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사용자 의견 검토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7" name="직선 화살표 연결선 396">
            <a:extLst>
              <a:ext uri="{FF2B5EF4-FFF2-40B4-BE49-F238E27FC236}">
                <a16:creationId xmlns:a16="http://schemas.microsoft.com/office/drawing/2014/main" id="{A2FB6472-BEDC-49FC-961E-0C9972C3E371}"/>
              </a:ext>
            </a:extLst>
          </p:cNvPr>
          <p:cNvCxnSpPr>
            <a:cxnSpLocks/>
            <a:stCxn id="394" idx="3"/>
            <a:endCxn id="396" idx="1"/>
          </p:cNvCxnSpPr>
          <p:nvPr/>
        </p:nvCxnSpPr>
        <p:spPr>
          <a:xfrm>
            <a:off x="4016896" y="5485565"/>
            <a:ext cx="1631640" cy="911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AutoShape 72">
            <a:extLst>
              <a:ext uri="{FF2B5EF4-FFF2-40B4-BE49-F238E27FC236}">
                <a16:creationId xmlns:a16="http://schemas.microsoft.com/office/drawing/2014/main" id="{608CA8DD-498E-4DF3-A3CC-933A51F5C4F8}"/>
              </a:ext>
            </a:extLst>
          </p:cNvPr>
          <p:cNvCxnSpPr>
            <a:cxnSpLocks noChangeShapeType="1"/>
            <a:stCxn id="354" idx="1"/>
            <a:endCxn id="379" idx="2"/>
          </p:cNvCxnSpPr>
          <p:nvPr/>
        </p:nvCxnSpPr>
        <p:spPr bwMode="auto">
          <a:xfrm rot="10800000" flipH="1" flipV="1">
            <a:off x="622506" y="4189633"/>
            <a:ext cx="3638748" cy="137505"/>
          </a:xfrm>
          <a:prstGeom prst="bentConnector4">
            <a:avLst>
              <a:gd name="adj1" fmla="val -6282"/>
              <a:gd name="adj2" fmla="val 14644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4648183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59372</TotalTime>
  <Words>1776</Words>
  <Application>Microsoft Office PowerPoint</Application>
  <PresentationFormat>A4 용지(210x297mm)</PresentationFormat>
  <Paragraphs>602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Optima</vt:lpstr>
      <vt:lpstr>굴림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Kim Hyeonuk</cp:lastModifiedBy>
  <cp:revision>5507</cp:revision>
  <dcterms:created xsi:type="dcterms:W3CDTF">2007-10-15T08:30:37Z</dcterms:created>
  <dcterms:modified xsi:type="dcterms:W3CDTF">2020-02-19T14:19:30Z</dcterms:modified>
</cp:coreProperties>
</file>