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5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F1B3-8918-4906-9E40-56CC44B609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5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07704" y="1916832"/>
            <a:ext cx="2088232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58777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1916832"/>
            <a:ext cx="403244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79712" y="4042809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3923928" y="2574460"/>
            <a:ext cx="864096" cy="162949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8076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TvTest.java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15616" y="3933056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620174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8024" y="243596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840601" y="272399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573493" y="279600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73493" y="308403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3493" y="337206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8025" y="277260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788025" y="307291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788025" y="336957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852984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89088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6229890" y="3534880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200667" y="3534880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19672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835696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84368" y="14127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691680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2771800" y="3711516"/>
            <a:ext cx="1440160" cy="4924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TvTest2.java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1258" y="393305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t1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59632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1960" y="357301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264537" y="386104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997429" y="393305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97429" y="422108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97429" y="450912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1961" y="390965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211961" y="420996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211961" y="450662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6920" y="449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53826" y="4671936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1960" y="17966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264537" y="208472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997429" y="215673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7429" y="244476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97429" y="273279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1" y="213333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1" y="243364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11961" y="273030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cxnSp>
        <p:nvCxnSpPr>
          <p:cNvPr id="59" name="꺾인 연결선 58"/>
          <p:cNvCxnSpPr>
            <a:stCxn id="63" idx="3"/>
            <a:endCxn id="40" idx="1"/>
          </p:cNvCxnSpPr>
          <p:nvPr/>
        </p:nvCxnSpPr>
        <p:spPr>
          <a:xfrm flipV="1">
            <a:off x="2771800" y="1935190"/>
            <a:ext cx="1440160" cy="1861399"/>
          </a:xfrm>
          <a:prstGeom prst="bentConnector3">
            <a:avLst>
              <a:gd name="adj1" fmla="val 34426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80" y="3635441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1258" y="352568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t2</a:t>
            </a:r>
            <a:endParaRPr lang="ko-KR" altLang="en-US" sz="24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259632" y="3794266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7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19672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835696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84368" y="14127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691680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2771800" y="3711516"/>
            <a:ext cx="1440160" cy="492441"/>
          </a:xfrm>
          <a:prstGeom prst="bentConnector3">
            <a:avLst>
              <a:gd name="adj1" fmla="val 7396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TvTest3.java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1258" y="393305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t1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59632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1960" y="357301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264537" y="386104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997429" y="393305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97429" y="422108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97429" y="450912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1961" y="390965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211961" y="420996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211961" y="450662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6920" y="449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53826" y="4671936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1960" y="17966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264537" y="208472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997429" y="215673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7429" y="244476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97429" y="273279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1" y="213333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1" y="243364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11961" y="273030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cxnSp>
        <p:nvCxnSpPr>
          <p:cNvPr id="59" name="꺾인 연결선 58"/>
          <p:cNvCxnSpPr>
            <a:stCxn id="63" idx="3"/>
            <a:endCxn id="40" idx="1"/>
          </p:cNvCxnSpPr>
          <p:nvPr/>
        </p:nvCxnSpPr>
        <p:spPr>
          <a:xfrm flipV="1">
            <a:off x="2771800" y="1935190"/>
            <a:ext cx="1440160" cy="1861399"/>
          </a:xfrm>
          <a:prstGeom prst="bentConnector3">
            <a:avLst>
              <a:gd name="adj1" fmla="val 34426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80" y="3635441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</a:t>
            </a:r>
            <a:r>
              <a:rPr lang="en-US" altLang="ko-KR" sz="1600" strike="sngStrike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altLang="ko-KR" sz="1600" dirty="0" smtClean="0">
                <a:solidFill>
                  <a:schemeClr val="tx1"/>
                </a:solidFill>
              </a:rPr>
              <a:t>200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1258" y="352568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t2</a:t>
            </a:r>
            <a:endParaRPr lang="ko-KR" altLang="en-US" sz="24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259632" y="3794266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63" idx="3"/>
            <a:endCxn id="55" idx="0"/>
          </p:cNvCxnSpPr>
          <p:nvPr/>
        </p:nvCxnSpPr>
        <p:spPr>
          <a:xfrm flipV="1">
            <a:off x="2771800" y="3573016"/>
            <a:ext cx="1738479" cy="223573"/>
          </a:xfrm>
          <a:prstGeom prst="bentConnector4">
            <a:avLst>
              <a:gd name="adj1" fmla="val 41420"/>
              <a:gd name="adj2" fmla="val 20224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35194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5121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015571" y="12687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07202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73" idx="0"/>
          </p:cNvCxnSpPr>
          <p:nvPr/>
        </p:nvCxnSpPr>
        <p:spPr>
          <a:xfrm flipV="1">
            <a:off x="2987322" y="3466745"/>
            <a:ext cx="1346832" cy="737212"/>
          </a:xfrm>
          <a:prstGeom prst="bentConnector4">
            <a:avLst>
              <a:gd name="adj1" fmla="val 31367"/>
              <a:gd name="adj2" fmla="val 131009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TvTest4.java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3568" y="3933056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tvArr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76158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56176" y="393305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0x400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6208753" y="422108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941645" y="429309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41645" y="458112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1645" y="486916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56177" y="426969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7" y="457000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156177" y="486666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156176" y="263691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6208753" y="2924944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941645" y="299695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1645" y="328498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1645" y="357301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6177" y="2973554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156177" y="3273865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7" y="357052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6176" y="134076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0x200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208753" y="1628800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941645" y="170080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1645" y="198884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41645" y="227687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177" y="1677410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156177" y="197772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power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156177" y="227437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channel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3832232" y="3466745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 smtClean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32232" y="3754777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 smtClean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32232" y="4042809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 smtClean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36701" y="344148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3436701" y="372951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36701" y="401754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[2]</a:t>
            </a:r>
            <a:endParaRPr lang="ko-KR" altLang="en-US" sz="16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211960" y="3641805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4945" y="350100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0x200</a:t>
            </a:r>
            <a:endParaRPr lang="ko-KR" altLang="en-US" sz="1200" b="1" dirty="0"/>
          </a:p>
        </p:txBody>
      </p:sp>
      <p:cxnSp>
        <p:nvCxnSpPr>
          <p:cNvPr id="80" name="꺾인 연결선 79"/>
          <p:cNvCxnSpPr>
            <a:stCxn id="75" idx="3"/>
            <a:endCxn id="61" idx="1"/>
          </p:cNvCxnSpPr>
          <p:nvPr/>
        </p:nvCxnSpPr>
        <p:spPr>
          <a:xfrm>
            <a:off x="4836076" y="4186825"/>
            <a:ext cx="1320101" cy="53707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74" idx="3"/>
            <a:endCxn id="48" idx="1"/>
          </p:cNvCxnSpPr>
          <p:nvPr/>
        </p:nvCxnSpPr>
        <p:spPr>
          <a:xfrm flipV="1">
            <a:off x="4836076" y="3427754"/>
            <a:ext cx="1320101" cy="47103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3" idx="3"/>
            <a:endCxn id="71" idx="1"/>
          </p:cNvCxnSpPr>
          <p:nvPr/>
        </p:nvCxnSpPr>
        <p:spPr>
          <a:xfrm flipV="1">
            <a:off x="4836076" y="2131610"/>
            <a:ext cx="1320101" cy="1479151"/>
          </a:xfrm>
          <a:prstGeom prst="bentConnector3">
            <a:avLst>
              <a:gd name="adj1" fmla="val 4215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211960" y="3909585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04945" y="37687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0x300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4211960" y="4195210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04945" y="404578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0x400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256918" y="48237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7633824" y="5001634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256918" y="35451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633824" y="3723064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256918" y="22436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633824" y="2421489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907202" y="3663273"/>
            <a:ext cx="1080120" cy="322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360697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trike="sngStrike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ko-KR" altLang="en-US" sz="2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476158" y="3875553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2123728" y="3817686"/>
            <a:ext cx="12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49606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51466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07202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64072" y="3817686"/>
            <a:ext cx="12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460432" y="2492896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268354" y="26369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8460432" y="3789040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68354" y="38610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460432" y="5108002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68354" y="530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</Words>
  <Application>Microsoft Office PowerPoint</Application>
  <PresentationFormat>화면 슬라이드 쇼(4:3)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</cp:revision>
  <dcterms:created xsi:type="dcterms:W3CDTF">2019-11-07T02:44:59Z</dcterms:created>
  <dcterms:modified xsi:type="dcterms:W3CDTF">2019-11-07T04:43:35Z</dcterms:modified>
</cp:coreProperties>
</file>