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42680" y="2133360"/>
            <a:ext cx="84232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42680" y="3886200"/>
            <a:ext cx="84232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V="1">
            <a:off x="0" y="6236640"/>
            <a:ext cx="9905400" cy="19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612720"/>
            <a:ext cx="990576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51360" y="0"/>
            <a:ext cx="165564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굴림"/>
                <a:ea typeface="DejaVu Sans"/>
              </a:rPr>
              <a:t>개정 이력</a:t>
            </a:r>
            <a:endParaRPr b="0" lang="en-US" sz="1950" spc="-1" strike="noStrike">
              <a:latin typeface="굴림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272880" y="908640"/>
          <a:ext cx="9346320" cy="7290360"/>
        </p:xfrm>
        <a:graphic>
          <a:graphicData uri="http://schemas.openxmlformats.org/drawingml/2006/table">
            <a:tbl>
              <a:tblPr/>
              <a:tblGrid>
                <a:gridCol w="1195560"/>
                <a:gridCol w="1078200"/>
                <a:gridCol w="6086520"/>
                <a:gridCol w="986400"/>
              </a:tblGrid>
              <a:tr h="244080">
                <a:tc>
                  <a:txBody>
                    <a:bodyPr lIns="90000" rIns="90000"/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개정일자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90000" rIns="90000"/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90000" rIns="90000"/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변경내용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90000" rIns="90000"/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197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94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-1" strike="noStrike">
                          <a:latin typeface="맑은 고딕"/>
                        </a:rPr>
                        <a:t>2019.06.01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-1" strike="noStrike">
                          <a:latin typeface="맑은 고딕"/>
                        </a:rPr>
                        <a:t>1.0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-1" strike="noStrike">
                          <a:latin typeface="맑은 고딕"/>
                        </a:rPr>
                        <a:t>초안 작성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197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12720"/>
            <a:ext cx="990576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0" y="612720"/>
            <a:ext cx="990576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776160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7762320" y="0"/>
            <a:ext cx="2143080" cy="315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3560" y="28440"/>
            <a:ext cx="7689600" cy="287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4"/>
          <p:cNvSpPr/>
          <p:nvPr/>
        </p:nvSpPr>
        <p:spPr>
          <a:xfrm>
            <a:off x="7762320" y="0"/>
            <a:ext cx="360" cy="31644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5"/>
          <p:cNvSpPr/>
          <p:nvPr/>
        </p:nvSpPr>
        <p:spPr>
          <a:xfrm>
            <a:off x="7762320" y="315360"/>
            <a:ext cx="360" cy="6542640"/>
          </a:xfrm>
          <a:prstGeom prst="line">
            <a:avLst/>
          </a:prstGeom>
          <a:ln w="3240">
            <a:solidFill>
              <a:srgbClr val="7f7f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6"/>
          <p:cNvSpPr/>
          <p:nvPr/>
        </p:nvSpPr>
        <p:spPr>
          <a:xfrm>
            <a:off x="7762320" y="0"/>
            <a:ext cx="2143080" cy="30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238"/>
              </a:spcBef>
            </a:pPr>
            <a:r>
              <a:rPr b="1" lang="en-US" sz="1189" spc="-1" strike="noStrike">
                <a:solidFill>
                  <a:srgbClr val="ffffff"/>
                </a:solidFill>
                <a:latin typeface="맑은 고딕"/>
                <a:ea typeface="맑은 고딕"/>
              </a:rPr>
              <a:t>Description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67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284480" y="2189520"/>
            <a:ext cx="697392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r">
              <a:lnSpc>
                <a:spcPct val="100000"/>
              </a:lnSpc>
            </a:pPr>
            <a:r>
              <a:rPr b="1" lang="en-US" sz="4340" spc="-1" strike="noStrike">
                <a:solidFill>
                  <a:srgbClr val="000000"/>
                </a:solidFill>
                <a:latin typeface="Arial"/>
                <a:ea typeface="맑은 고딕"/>
              </a:rPr>
              <a:t>화면 정의서</a:t>
            </a:r>
            <a:endParaRPr b="0" lang="en-US" sz="4340" spc="-1" strike="noStrike">
              <a:latin typeface="굴림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15120" y="4601880"/>
            <a:ext cx="4685400" cy="114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2170" spc="-1" strike="noStrike">
                <a:latin typeface="굴림"/>
              </a:rPr>
              <a:t>이유동</a:t>
            </a:r>
            <a:endParaRPr b="0" lang="en-US" sz="2170" spc="-1" strike="noStrike">
              <a:latin typeface="굴림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668120" y="3453120"/>
            <a:ext cx="473472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r">
              <a:lnSpc>
                <a:spcPct val="95000"/>
              </a:lnSpc>
            </a:pPr>
            <a:r>
              <a:rPr b="0" lang="en-US" sz="1739" spc="-1" strike="noStrike">
                <a:solidFill>
                  <a:srgbClr val="ffffff"/>
                </a:solidFill>
                <a:latin typeface="Arial"/>
                <a:ea typeface="맑은 고딕"/>
              </a:rPr>
              <a:t>Algo</a:t>
            </a:r>
            <a:endParaRPr b="0" lang="en-US" sz="1739" spc="-1" strike="noStrike"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83"/>
              </a:spcBef>
            </a:pP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b="0" lang="en-US" sz="1189" spc="-1" strike="noStrike">
              <a:latin typeface="굴림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124200" y="2244600"/>
          <a:ext cx="7597080" cy="349200"/>
        </p:xfrm>
        <a:graphic>
          <a:graphicData uri="http://schemas.openxmlformats.org/drawingml/2006/table">
            <a:tbl>
              <a:tblPr/>
              <a:tblGrid>
                <a:gridCol w="7597440"/>
              </a:tblGrid>
              <a:tr h="349560">
                <a:tc>
                  <a:txBody>
                    <a:bodyPr lIns="99000" rIns="990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|  </a:t>
                      </a:r>
                      <a:r>
                        <a:rPr b="0" lang="en-US" sz="1100" spc="-1" strike="noStrike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|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 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1" name="CustomShape 3"/>
          <p:cNvSpPr/>
          <p:nvPr/>
        </p:nvSpPr>
        <p:spPr>
          <a:xfrm>
            <a:off x="1656720" y="2067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92720" y="2067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6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3294720" y="2067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7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4386960" y="2067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8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55" name="CustomShape 7"/>
          <p:cNvSpPr/>
          <p:nvPr/>
        </p:nvSpPr>
        <p:spPr>
          <a:xfrm>
            <a:off x="5401080" y="2067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9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56" name="CustomShape 8"/>
          <p:cNvSpPr/>
          <p:nvPr/>
        </p:nvSpPr>
        <p:spPr>
          <a:xfrm>
            <a:off x="6259320" y="2067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10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57" name="CustomShape 9"/>
          <p:cNvSpPr/>
          <p:nvPr/>
        </p:nvSpPr>
        <p:spPr>
          <a:xfrm>
            <a:off x="4883040" y="5549760"/>
            <a:ext cx="2613240" cy="10789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0"/>
          <p:cNvSpPr/>
          <p:nvPr/>
        </p:nvSpPr>
        <p:spPr>
          <a:xfrm>
            <a:off x="5684400" y="5697720"/>
            <a:ext cx="160848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9200" rIns="79200" tIns="39600" bIns="39600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</a:t>
            </a:r>
            <a:r>
              <a:rPr b="0" lang="en-US" sz="1030" spc="-1" strike="noStrike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4883040" y="5292000"/>
            <a:ext cx="2613240" cy="25668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247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7268400" y="5369400"/>
            <a:ext cx="105840" cy="102600"/>
          </a:xfrm>
          <a:custGeom>
            <a:avLst/>
            <a:gdLst/>
            <a:ah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3"/>
          <p:cNvSpPr/>
          <p:nvPr/>
        </p:nvSpPr>
        <p:spPr>
          <a:xfrm>
            <a:off x="5108400" y="5735520"/>
            <a:ext cx="429120" cy="427680"/>
          </a:xfrm>
          <a:custGeom>
            <a:avLst/>
            <a:gdLst/>
            <a:ah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4" hidden="1"/>
          <p:cNvSpPr/>
          <p:nvPr/>
        </p:nvSpPr>
        <p:spPr>
          <a:xfrm>
            <a:off x="5075640" y="5735520"/>
            <a:ext cx="494640" cy="427680"/>
          </a:xfrm>
          <a:custGeom>
            <a:avLst/>
            <a:gdLst/>
            <a:ah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5" hidden="1"/>
          <p:cNvSpPr/>
          <p:nvPr/>
        </p:nvSpPr>
        <p:spPr>
          <a:xfrm>
            <a:off x="5107320" y="5735520"/>
            <a:ext cx="430920" cy="427680"/>
          </a:xfrm>
          <a:custGeom>
            <a:avLst/>
            <a:gdLst/>
            <a:ah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6" hidden="1"/>
          <p:cNvSpPr/>
          <p:nvPr/>
        </p:nvSpPr>
        <p:spPr>
          <a:xfrm>
            <a:off x="5107320" y="5734440"/>
            <a:ext cx="430920" cy="429120"/>
          </a:xfrm>
          <a:custGeom>
            <a:avLst/>
            <a:gdLst/>
            <a:ah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7"/>
          <p:cNvSpPr/>
          <p:nvPr/>
        </p:nvSpPr>
        <p:spPr>
          <a:xfrm>
            <a:off x="6665760" y="623916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3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66" name="CustomShape 18" hidden="1"/>
          <p:cNvSpPr/>
          <p:nvPr/>
        </p:nvSpPr>
        <p:spPr>
          <a:xfrm>
            <a:off x="5801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30" spc="-1" strike="noStrike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67" name="CustomShape 19" hidden="1"/>
          <p:cNvSpPr/>
          <p:nvPr/>
        </p:nvSpPr>
        <p:spPr>
          <a:xfrm>
            <a:off x="5027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30" spc="-1" strike="noStrike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7778880" y="316080"/>
            <a:ext cx="212616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퍼블리싱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[1~4]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배너 링크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(blank)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www.gmarket.co.kr/xxxx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www.11st.co.kr/xxxx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www.auction.co.kr/xxxx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www.pc.shopping2.naver.com/xxx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라라마켓 블로그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(blank)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blog.naver.com/xxx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[6]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회사소개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회사소개 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[7]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이용약관 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[8]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개인정보처리방침 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[9]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고객센터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[10]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판매자 등록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): Alert 10-1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판매자 등록 본인 인증 화면으로 이도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프로세스 참조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사업자번호 확인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(blank)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아래 링크에서 링크 방법 참조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www.ftc.go.kr/info/bizinfo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/popType01.jsp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[1,2,3,4]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각 업체 로고로 배너 제작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[8]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주변 메뉴와 색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폰트 크기로 구분될 수 있도록 디자인</a:t>
            </a:r>
            <a:endParaRPr b="0" lang="en-US" sz="980" spc="-1" strike="noStrike">
              <a:latin typeface="굴림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83"/>
              </a:spcBef>
            </a:pP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메인 </a:t>
            </a: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752240" y="316080"/>
            <a:ext cx="214884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메인 배너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관리자에서 등록한 배너 호출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※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관리자에서 이미지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링크 등록 등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배너 관리 가능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 최신글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호출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글을 클릭하면 해당 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 타이틀이나 더보기 클릭 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 리스트로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커뮤니티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커뮤니티 최신글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호출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글을 클릭하면 해당 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커뮤니티 타이틀이나 더보기 클릭 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커뮤니티 리스트로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상품평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상품평 최신글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호출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글을 클릭하면 해당 페이지로 이동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상품평 타이틀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더보기 클릭 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상품평 리스트로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9227160" y="456480"/>
            <a:ext cx="457920" cy="61272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8880" tIns="0" bIns="0" anchor="ctr"/>
          <a:p>
            <a:pPr algn="r">
              <a:lnSpc>
                <a:spcPct val="100000"/>
              </a:lnSpc>
            </a:pPr>
            <a:r>
              <a:rPr b="0" lang="en-US" sz="869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69" spc="-1" strike="noStrike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b="0" lang="en-US" sz="869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69" spc="-1" strike="noStrike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b="0" lang="en-US" sz="869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69" spc="-1" strike="noStrike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b="0" lang="en-US" sz="869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69" spc="-1" strike="noStrike">
              <a:latin typeface="굴림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7885080" y="456480"/>
            <a:ext cx="1555920" cy="61272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8880" rIns="38880" tIns="38880" bIns="38880" anchor="ctr"/>
          <a:p>
            <a:pPr algn="ctr">
              <a:lnSpc>
                <a:spcPct val="120000"/>
              </a:lnSpc>
            </a:pPr>
            <a:r>
              <a:rPr b="0" lang="en-US" sz="98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80" spc="-1" strike="noStrike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b="0" lang="en-US" sz="98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80" spc="-1" strike="noStrike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b="0" lang="en-US" sz="980" spc="-1" strike="noStrike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b="0" lang="en-US" sz="980" spc="-1" strike="noStrike">
              <a:latin typeface="굴림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7908840" y="517680"/>
            <a:ext cx="1513080" cy="1476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504000" y="792000"/>
            <a:ext cx="70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굴림"/>
              </a:rPr>
              <a:t>단원 리스트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504000" y="1368000"/>
            <a:ext cx="7056000" cy="31896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latin typeface="굴림"/>
              </a:rPr>
              <a:t>각 과목별 리스트 보기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504000" y="1686960"/>
            <a:ext cx="7056000" cy="6170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굴림"/>
              </a:rPr>
              <a:t>Java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77" name="CustomShape 9"/>
          <p:cNvSpPr/>
          <p:nvPr/>
        </p:nvSpPr>
        <p:spPr>
          <a:xfrm>
            <a:off x="504000" y="2304000"/>
            <a:ext cx="7056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굴림"/>
              </a:rPr>
              <a:t>CSS&amp;HTML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78" name="CustomShape 10"/>
          <p:cNvSpPr/>
          <p:nvPr/>
        </p:nvSpPr>
        <p:spPr>
          <a:xfrm>
            <a:off x="504000" y="3096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1"/>
          <p:cNvSpPr/>
          <p:nvPr/>
        </p:nvSpPr>
        <p:spPr>
          <a:xfrm>
            <a:off x="504000" y="3960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그림 4" descr=""/>
          <p:cNvPicPr/>
          <p:nvPr/>
        </p:nvPicPr>
        <p:blipFill>
          <a:blip r:embed="rId1"/>
          <a:stretch/>
        </p:blipFill>
        <p:spPr>
          <a:xfrm>
            <a:off x="655560" y="1551600"/>
            <a:ext cx="8365320" cy="437076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963720" y="1186200"/>
            <a:ext cx="91368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모바일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134520" y="1186200"/>
            <a:ext cx="91368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태블릿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6753240" y="1186200"/>
            <a:ext cx="91368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데스크탑</a:t>
            </a:r>
            <a:endParaRPr b="0" lang="en-US" sz="1400" spc="-1" strike="noStrike">
              <a:latin typeface="굴림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모바일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(768px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미만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태블릿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(768px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이상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데스크탑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(992px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이상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334800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34800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050" spc="-1" strike="noStrike">
              <a:latin typeface="굴림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050" spc="-1" strike="noStrike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050" spc="-1" strike="noStrike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348000" y="2590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25704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모바일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(768px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미만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태블릿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(768px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이상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데스크탑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(992px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이상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3336840" y="5317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1" name="CustomShape 15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050" spc="-1" strike="noStrike">
              <a:latin typeface="굴림"/>
            </a:endParaRPr>
          </a:p>
        </p:txBody>
      </p:sp>
      <p:sp>
        <p:nvSpPr>
          <p:cNvPr id="252" name="CustomShape 16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050" spc="-1" strike="noStrike">
              <a:latin typeface="굴림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6485760" y="54198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4" name="CustomShape 18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05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050" spc="-1" strike="noStrike">
              <a:latin typeface="굴림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3845880" y="259092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7" name="CustomShape 21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8" name="CustomShape 22"/>
          <p:cNvSpPr/>
          <p:nvPr/>
        </p:nvSpPr>
        <p:spPr>
          <a:xfrm>
            <a:off x="334800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59" name="CustomShape 23"/>
          <p:cNvSpPr/>
          <p:nvPr/>
        </p:nvSpPr>
        <p:spPr>
          <a:xfrm>
            <a:off x="4053240" y="488700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0" name="CustomShape 24"/>
          <p:cNvSpPr/>
          <p:nvPr/>
        </p:nvSpPr>
        <p:spPr>
          <a:xfrm>
            <a:off x="474984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1" name="CustomShape 25"/>
          <p:cNvSpPr/>
          <p:nvPr/>
        </p:nvSpPr>
        <p:spPr>
          <a:xfrm>
            <a:off x="648576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2" name="CustomShape 26"/>
          <p:cNvSpPr/>
          <p:nvPr/>
        </p:nvSpPr>
        <p:spPr>
          <a:xfrm>
            <a:off x="7190640" y="492336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3" name="CustomShape 27"/>
          <p:cNvSpPr/>
          <p:nvPr/>
        </p:nvSpPr>
        <p:spPr>
          <a:xfrm>
            <a:off x="788760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4" name="CustomShape 28"/>
          <p:cNvSpPr/>
          <p:nvPr/>
        </p:nvSpPr>
        <p:spPr>
          <a:xfrm>
            <a:off x="3336840" y="4456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본문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5" name="CustomShape 29"/>
          <p:cNvSpPr/>
          <p:nvPr/>
        </p:nvSpPr>
        <p:spPr>
          <a:xfrm>
            <a:off x="3336840" y="259092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266" name="CustomShape 30"/>
          <p:cNvSpPr/>
          <p:nvPr/>
        </p:nvSpPr>
        <p:spPr>
          <a:xfrm>
            <a:off x="6983640" y="250056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67" name="CustomShape 31"/>
          <p:cNvSpPr/>
          <p:nvPr/>
        </p:nvSpPr>
        <p:spPr>
          <a:xfrm>
            <a:off x="6474600" y="250056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100" spc="-1" strike="noStrike">
              <a:latin typeface="굴림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288720" y="669960"/>
          <a:ext cx="9499680" cy="2737800"/>
        </p:xfrm>
        <a:graphic>
          <a:graphicData uri="http://schemas.openxmlformats.org/drawingml/2006/table">
            <a:tbl>
              <a:tblPr/>
              <a:tblGrid>
                <a:gridCol w="1900440"/>
                <a:gridCol w="1900440"/>
                <a:gridCol w="1900440"/>
                <a:gridCol w="1897920"/>
                <a:gridCol w="1900800"/>
              </a:tblGrid>
              <a:tr h="375840"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가입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 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 학습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도전문제 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362320"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가입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 동의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가입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 이론 목록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과목목록 및 선택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과목현황 조회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단원 진행하기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챕터 종료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목록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풀이보기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 리스트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문제풀이 결과표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Table 2"/>
          <p:cNvGraphicFramePr/>
          <p:nvPr/>
        </p:nvGraphicFramePr>
        <p:xfrm>
          <a:off x="276120" y="3944520"/>
          <a:ext cx="7828920" cy="2389680"/>
        </p:xfrm>
        <a:graphic>
          <a:graphicData uri="http://schemas.openxmlformats.org/drawingml/2006/table">
            <a:tbl>
              <a:tblPr/>
              <a:tblGrid>
                <a:gridCol w="1565640"/>
                <a:gridCol w="1565640"/>
                <a:gridCol w="1565640"/>
                <a:gridCol w="1565640"/>
                <a:gridCol w="1566720"/>
              </a:tblGrid>
              <a:tr h="285120"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104560"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 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도전문제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도전문제추가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Table 3"/>
          <p:cNvGraphicFramePr/>
          <p:nvPr/>
        </p:nvGraphicFramePr>
        <p:xfrm>
          <a:off x="8038440" y="3944520"/>
          <a:ext cx="1749960" cy="2392560"/>
        </p:xfrm>
        <a:graphic>
          <a:graphicData uri="http://schemas.openxmlformats.org/drawingml/2006/table">
            <a:tbl>
              <a:tblPr/>
              <a:tblGrid>
                <a:gridCol w="1750320"/>
              </a:tblGrid>
              <a:tr h="288000">
                <a:tc>
                  <a:txBody>
                    <a:bodyPr lIns="99000" rIns="99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104560">
                <a:tc>
                  <a:txBody>
                    <a:bodyPr lIns="99000" rIns="99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전체 랭킹조회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100" spc="-1" strike="noStrike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나의 랭킹확인</a:t>
                      </a: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1100" spc="-1" strike="noStrike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b="0" lang="en-US" sz="1950" spc="-1" strike="noStrike">
              <a:latin typeface="굴림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순 서</a:t>
            </a:r>
            <a:r>
              <a:rPr b="1" lang="en-US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	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753120" y="2303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      </a:t>
            </a: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메인화면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14360" y="21474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53120" y="516240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      </a:t>
            </a: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회원가입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414360" y="50058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4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22160" y="3734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      </a:t>
            </a: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로그인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383400" y="357804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53120" y="964080"/>
            <a:ext cx="4185360" cy="46692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      </a:t>
            </a: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헤더</a:t>
            </a: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/GNB/</a:t>
            </a:r>
            <a:r>
              <a:rPr b="0" lang="en-US" sz="1950" spc="-1" strike="noStrike">
                <a:solidFill>
                  <a:srgbClr val="003366"/>
                </a:solidFill>
                <a:latin typeface="HY헤드라인M"/>
                <a:ea typeface="HY헤드라인M"/>
              </a:rPr>
              <a:t>푸터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14360" y="807840"/>
            <a:ext cx="847080" cy="780120"/>
          </a:xfrm>
          <a:prstGeom prst="ellipse">
            <a:avLst/>
          </a:prstGeom>
          <a:solidFill>
            <a:srgbClr val="ff3300"/>
          </a:solidFill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b="0" lang="en-US" sz="2600" spc="-1" strike="noStrike">
              <a:latin typeface="굴림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83"/>
              </a:spcBef>
            </a:pP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1280Pixel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제한 없음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다른 배너 배치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관리자에서 배너 등록 가능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마케팅 메시지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다른 메시지 배치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보조 메뉴 영역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다른 서브메뉴 구성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회원가입으로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화면으로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ID/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 찾기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고객센터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ID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이동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주문 내역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주문 배송조회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- 1:1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1:1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주문 배송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로그아웃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 시 로그아웃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 바 영역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 옵션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전체 검색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스타일 숍 상품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오픈 숍 상품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 게시판 제목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게시판 제목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 문의 내용 검색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자세한 내용은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00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참고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 문구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검색어를 입력하세요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메인 메뉴 영역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자세한 내용은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00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참고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160" y="25380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b="0" lang="en-US" sz="1300" spc="-1" strike="noStrike">
              <a:latin typeface="굴림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160" y="377316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b="0" lang="en-US" sz="1300" spc="-1" strike="noStrike">
              <a:latin typeface="굴림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9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</a:t>
            </a: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4066200" y="2652120"/>
            <a:ext cx="363708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ID/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 찾기 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289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9"/>
          <p:cNvSpPr/>
          <p:nvPr/>
        </p:nvSpPr>
        <p:spPr>
          <a:xfrm>
            <a:off x="2358000" y="10465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291" name="CustomShape 10"/>
          <p:cNvSpPr/>
          <p:nvPr/>
        </p:nvSpPr>
        <p:spPr>
          <a:xfrm>
            <a:off x="3252240" y="3869640"/>
            <a:ext cx="156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9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2229840" y="4410360"/>
            <a:ext cx="37472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</a:t>
            </a: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3430800" y="623376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11196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1194480" y="668556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5"/>
          <p:cNvSpPr/>
          <p:nvPr/>
        </p:nvSpPr>
        <p:spPr>
          <a:xfrm>
            <a:off x="138492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2467440" y="668556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7"/>
          <p:cNvSpPr/>
          <p:nvPr/>
        </p:nvSpPr>
        <p:spPr>
          <a:xfrm>
            <a:off x="265320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도전문제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299" name="CustomShape 18"/>
          <p:cNvSpPr/>
          <p:nvPr/>
        </p:nvSpPr>
        <p:spPr>
          <a:xfrm>
            <a:off x="3735720" y="668556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9"/>
          <p:cNvSpPr/>
          <p:nvPr/>
        </p:nvSpPr>
        <p:spPr>
          <a:xfrm>
            <a:off x="392868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520344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02" name="CustomShape 21"/>
          <p:cNvSpPr/>
          <p:nvPr/>
        </p:nvSpPr>
        <p:spPr>
          <a:xfrm>
            <a:off x="6302160" y="668556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2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04" name="CustomShape 23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4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06" name="CustomShape 25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6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도전문제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08" name="CustomShape 27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8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10" name="CustomShape 29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11" name="CustomShape 30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12" name="CustomShape 31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2"/>
          <p:cNvSpPr/>
          <p:nvPr/>
        </p:nvSpPr>
        <p:spPr>
          <a:xfrm>
            <a:off x="158760" y="2706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14" name="CustomShape 33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15" name="CustomShape 34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16" name="CustomShape 35"/>
          <p:cNvSpPr/>
          <p:nvPr/>
        </p:nvSpPr>
        <p:spPr>
          <a:xfrm>
            <a:off x="2132640" y="6276600"/>
            <a:ext cx="101340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새 옷 구매하기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17" name="CustomShape 36"/>
          <p:cNvSpPr/>
          <p:nvPr/>
        </p:nvSpPr>
        <p:spPr>
          <a:xfrm>
            <a:off x="667440" y="6276600"/>
            <a:ext cx="126504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입던 옷 팔고 사기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18" name="CustomShape 37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19" name="CustomShape 38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21" name="CustomShape 4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1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83"/>
              </a:spcBef>
            </a:pPr>
            <a:r>
              <a:rPr b="1" lang="en-US" sz="11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1280Pixel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제한 없음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다른 배너 배치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관리자에서 배너 등록 가능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마케팅 메시지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다른 메시지 배치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보조 메뉴 영역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다른 서브메뉴 구성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회원가입으로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화면으로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ID/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 찾기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고객센터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ID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이동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주문 내역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주문 배송조회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- 1:1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1:1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주문 배송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이동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로그아웃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 시 로그아웃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 바 영역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 옵션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전체 검색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스타일 숍 상품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오픈 숍 상품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공지사항 게시판 제목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게시판 제목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상품 문의 내용 검색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자세한 내용은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00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참고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 문구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검색어를 입력하세요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메인 메뉴 영역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자세한 내용은 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00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참고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굴림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9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b="0" lang="en-US" sz="1950" spc="-1" strike="noStrike">
              <a:latin typeface="굴림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</a:t>
            </a: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358000" y="10465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도전문제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37" name="CustomShape 15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6"/>
          <p:cNvSpPr/>
          <p:nvPr/>
        </p:nvSpPr>
        <p:spPr>
          <a:xfrm>
            <a:off x="158760" y="2706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89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b="0" lang="en-US" sz="1189" spc="-1" strike="noStrike">
              <a:latin typeface="굴림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/>
          <a:p>
            <a:pPr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41" name="CustomShape 1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1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rIns="198000" tIns="49680" bIns="49680" anchor="ctr"/>
          <a:p>
            <a:pPr>
              <a:lnSpc>
                <a:spcPct val="100000"/>
              </a:lnSpc>
            </a:pPr>
            <a:r>
              <a:rPr b="0" lang="en-US" sz="1089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b="0" lang="en-US" sz="1089" spc="-1" strike="noStrike">
              <a:latin typeface="굴림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3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4"/>
          <p:cNvSpPr/>
          <p:nvPr/>
        </p:nvSpPr>
        <p:spPr>
          <a:xfrm>
            <a:off x="3384000" y="270540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마이 페이지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b="0" lang="en-US" sz="1030" spc="-1" strike="noStrike">
              <a:latin typeface="굴림"/>
            </a:endParaRPr>
          </a:p>
        </p:txBody>
      </p:sp>
      <p:sp>
        <p:nvSpPr>
          <p:cNvPr id="347" name="CustomShape 25"/>
          <p:cNvSpPr/>
          <p:nvPr/>
        </p:nvSpPr>
        <p:spPr>
          <a:xfrm>
            <a:off x="130680" y="3251160"/>
            <a:ext cx="125604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1384920" y="3251160"/>
            <a:ext cx="127908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b="0" lang="en-US" sz="1100" spc="-1" strike="noStrike">
              <a:latin typeface="굴림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</TotalTime>
  <Application>LibreOffice/5.4.2.2$Windows_x86 LibreOffice_project/22b09f6418e8c2d508a9eaf86b2399209b0990f4</Application>
  <Words>2941</Words>
  <Paragraphs>853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2017-12-19T02:35:40Z</dcterms:created>
  <dc:creator>loveme</dc:creator>
  <dc:description/>
  <dc:language>ko</dc:language>
  <cp:lastModifiedBy/>
  <dcterms:modified xsi:type="dcterms:W3CDTF">2020-03-02T19:19:25Z</dcterms:modified>
  <cp:revision>296</cp:revision>
  <dc:subject/>
  <dc:title>자바 응용SW엔지니어링 양성과정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