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78" r:id="rId3"/>
    <p:sldId id="313" r:id="rId4"/>
    <p:sldId id="326" r:id="rId5"/>
    <p:sldId id="327" r:id="rId6"/>
    <p:sldId id="328" r:id="rId7"/>
    <p:sldId id="335" r:id="rId8"/>
    <p:sldId id="332" r:id="rId9"/>
    <p:sldId id="333" r:id="rId10"/>
    <p:sldId id="276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6559" autoAdjust="0"/>
  </p:normalViewPr>
  <p:slideViewPr>
    <p:cSldViewPr snapToGrid="0">
      <p:cViewPr varScale="1">
        <p:scale>
          <a:sx n="115" d="100"/>
          <a:sy n="115" d="100"/>
        </p:scale>
        <p:origin x="1140" y="84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2020-03-02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515293" y="4601898"/>
            <a:ext cx="4686182" cy="1148821"/>
          </a:xfrm>
        </p:spPr>
        <p:txBody>
          <a:bodyPr anchor="b"/>
          <a:lstStyle/>
          <a:p>
            <a:pPr algn="r"/>
            <a:r>
              <a:rPr lang="ko-KR" altLang="en-US" dirty="0"/>
              <a:t>홍길동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쇼핑몰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테스트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999050" y="2739714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1048458" y="2612151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1048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1536168" y="2302183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2572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3126347" y="2283769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11226"/>
              </p:ext>
            </p:extLst>
          </p:nvPr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3052128" y="1915329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83" y="3174569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599267" y="3181711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844955" y="2257426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DF90A06-1BED-4242-BC2C-186143FE954E}"/>
              </a:ext>
            </a:extLst>
          </p:cNvPr>
          <p:cNvGrpSpPr/>
          <p:nvPr/>
        </p:nvGrpSpPr>
        <p:grpSpPr>
          <a:xfrm>
            <a:off x="4526624" y="2261636"/>
            <a:ext cx="2010384" cy="1087050"/>
            <a:chOff x="4534244" y="3006491"/>
            <a:chExt cx="2010384" cy="1087050"/>
          </a:xfrm>
        </p:grpSpPr>
        <p:sp>
          <p:nvSpPr>
            <p:cNvPr id="59" name="Item">
              <a:extLst>
                <a:ext uri="{FF2B5EF4-FFF2-40B4-BE49-F238E27FC236}">
                  <a16:creationId xmlns:a16="http://schemas.microsoft.com/office/drawing/2014/main" id="{851A26B2-8756-4F2F-8BFB-62402F1AE6BD}"/>
                </a:ext>
              </a:extLst>
            </p:cNvPr>
            <p:cNvSpPr/>
            <p:nvPr/>
          </p:nvSpPr>
          <p:spPr>
            <a:xfrm>
              <a:off x="4534244" y="3279491"/>
              <a:ext cx="2010237" cy="8095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Item">
              <a:extLst>
                <a:ext uri="{FF2B5EF4-FFF2-40B4-BE49-F238E27FC236}">
                  <a16:creationId xmlns:a16="http://schemas.microsoft.com/office/drawing/2014/main" id="{218FFF3C-193C-45AC-A9F6-B8148167027C}"/>
                </a:ext>
              </a:extLst>
            </p:cNvPr>
            <p:cNvSpPr/>
            <p:nvPr/>
          </p:nvSpPr>
          <p:spPr>
            <a:xfrm>
              <a:off x="4534391" y="3006491"/>
              <a:ext cx="2010237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Item">
              <a:extLst>
                <a:ext uri="{FF2B5EF4-FFF2-40B4-BE49-F238E27FC236}">
                  <a16:creationId xmlns:a16="http://schemas.microsoft.com/office/drawing/2014/main" id="{1990F75D-3918-4EB3-A08A-34A0965B379D}"/>
                </a:ext>
              </a:extLst>
            </p:cNvPr>
            <p:cNvSpPr/>
            <p:nvPr/>
          </p:nvSpPr>
          <p:spPr>
            <a:xfrm>
              <a:off x="4534391" y="3279491"/>
              <a:ext cx="2010237" cy="273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JAVA1</a:t>
              </a:r>
            </a:p>
          </p:txBody>
        </p:sp>
        <p:sp>
          <p:nvSpPr>
            <p:cNvPr id="56" name="Item">
              <a:extLst>
                <a:ext uri="{FF2B5EF4-FFF2-40B4-BE49-F238E27FC236}">
                  <a16:creationId xmlns:a16="http://schemas.microsoft.com/office/drawing/2014/main" id="{B88CE24A-5C8A-4C23-A163-B1F999ABA465}"/>
                </a:ext>
              </a:extLst>
            </p:cNvPr>
            <p:cNvSpPr/>
            <p:nvPr/>
          </p:nvSpPr>
          <p:spPr>
            <a:xfrm>
              <a:off x="4534391" y="3550016"/>
              <a:ext cx="2010237" cy="273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자료구조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D7ACFB1-23C5-4DFC-8F7B-46979B0DF0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40248" y="3131800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Item">
              <a:extLst>
                <a:ext uri="{FF2B5EF4-FFF2-40B4-BE49-F238E27FC236}">
                  <a16:creationId xmlns:a16="http://schemas.microsoft.com/office/drawing/2014/main" id="{050877E6-7F09-48A7-839A-4AF7FC692735}"/>
                </a:ext>
              </a:extLst>
            </p:cNvPr>
            <p:cNvSpPr/>
            <p:nvPr/>
          </p:nvSpPr>
          <p:spPr>
            <a:xfrm>
              <a:off x="4534391" y="3820541"/>
              <a:ext cx="2010237" cy="273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</a:t>
              </a:r>
              <a:r>
                <a:rPr lang="en-US" sz="1083" b="1" dirty="0">
                  <a:solidFill>
                    <a:srgbClr val="92D050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새 과목 추가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844955" y="231763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844955" y="2583921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844955" y="285282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844955" y="3121103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844955" y="336913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844955" y="3631563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844955" y="389463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844955" y="4155665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3690707" y="226151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844955" y="441464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798159" y="192295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B5C0A3-A001-4648-9FB5-49D65C068BC5}"/>
              </a:ext>
            </a:extLst>
          </p:cNvPr>
          <p:cNvSpPr/>
          <p:nvPr/>
        </p:nvSpPr>
        <p:spPr>
          <a:xfrm>
            <a:off x="4470335" y="192295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과목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844955" y="4687913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2735580" y="4420790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3146596" y="1939101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3551065" y="1940175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3468574" y="1954341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9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1858240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1526942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367693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3968425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4266915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4563640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3576476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3758681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4043049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4354701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4654069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4022549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3712347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4349983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4654942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4265150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Button">
            <a:extLst>
              <a:ext uri="{FF2B5EF4-FFF2-40B4-BE49-F238E27FC236}">
                <a16:creationId xmlns:a16="http://schemas.microsoft.com/office/drawing/2014/main" id="{BD28ECEC-8F02-4989-97A1-02AB56E8A697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도전문제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27426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40E4FF17-3A16-42E4-A9BB-A53D3E7CAEB1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782531"/>
            <a:ext cx="2880479" cy="2861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도전문제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782531"/>
            <a:ext cx="2880479" cy="2861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1956</Words>
  <Application>Microsoft Office PowerPoint</Application>
  <PresentationFormat>A4 용지(210x297mm)</PresentationFormat>
  <Paragraphs>375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Monotype Sorts</vt:lpstr>
      <vt:lpstr>맑은 고딕</vt:lpstr>
      <vt:lpstr>Arial</vt:lpstr>
      <vt:lpstr>Wingdings</vt:lpstr>
      <vt:lpstr>Office 테마</vt:lpstr>
      <vt:lpstr>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300</cp:revision>
  <dcterms:created xsi:type="dcterms:W3CDTF">2017-12-19T02:35:40Z</dcterms:created>
  <dcterms:modified xsi:type="dcterms:W3CDTF">2020-03-02T03:10:37Z</dcterms:modified>
</cp:coreProperties>
</file>