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32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6" r:id="rId13"/>
    <p:sldId id="257" r:id="rId14"/>
    <p:sldId id="258" r:id="rId15"/>
    <p:sldId id="328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>
        <p:scale>
          <a:sx n="75" d="100"/>
          <a:sy n="75" d="100"/>
        </p:scale>
        <p:origin x="276" y="54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7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ustomShape 9"/>
          <p:cNvSpPr/>
          <p:nvPr/>
        </p:nvSpPr>
        <p:spPr>
          <a:xfrm>
            <a:off x="4883040" y="5549760"/>
            <a:ext cx="2613240" cy="10789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"/>
          <p:cNvSpPr/>
          <p:nvPr/>
        </p:nvSpPr>
        <p:spPr>
          <a:xfrm>
            <a:off x="5684400" y="5697720"/>
            <a:ext cx="1608480" cy="4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4883040" y="5292000"/>
            <a:ext cx="2613240" cy="25668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7268400" y="5369400"/>
            <a:ext cx="105840" cy="10260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3"/>
          <p:cNvSpPr/>
          <p:nvPr/>
        </p:nvSpPr>
        <p:spPr>
          <a:xfrm>
            <a:off x="5108400" y="5735520"/>
            <a:ext cx="429120" cy="42768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4" hidden="1"/>
          <p:cNvSpPr/>
          <p:nvPr/>
        </p:nvSpPr>
        <p:spPr>
          <a:xfrm>
            <a:off x="5075640" y="5735520"/>
            <a:ext cx="494640" cy="42768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" hidden="1"/>
          <p:cNvSpPr/>
          <p:nvPr/>
        </p:nvSpPr>
        <p:spPr>
          <a:xfrm>
            <a:off x="5107320" y="5735520"/>
            <a:ext cx="430920" cy="42768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6" hidden="1"/>
          <p:cNvSpPr/>
          <p:nvPr/>
        </p:nvSpPr>
        <p:spPr>
          <a:xfrm>
            <a:off x="5107320" y="5734440"/>
            <a:ext cx="430920" cy="4291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7"/>
          <p:cNvSpPr/>
          <p:nvPr/>
        </p:nvSpPr>
        <p:spPr>
          <a:xfrm>
            <a:off x="6665760" y="623916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6" name="CustomShape 18" hidden="1"/>
          <p:cNvSpPr/>
          <p:nvPr/>
        </p:nvSpPr>
        <p:spPr>
          <a:xfrm>
            <a:off x="5801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7" name="CustomShape 19" hidden="1"/>
          <p:cNvSpPr/>
          <p:nvPr/>
        </p:nvSpPr>
        <p:spPr>
          <a:xfrm>
            <a:off x="5027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7778880" y="316080"/>
            <a:ext cx="212616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[1~4] 배너 링크(blank)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www.gmarket.co.kr/xxxx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www.11st.co.kr/xxxx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www.auction.co.kr/xxxx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www.pc.shopping2.naver.com/xxx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라라마켓 블로그(blank)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blog.naver.com/xxx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[6] 회사소개(self)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회사소개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[7]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[9]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[10] 판매자 등록(팝업)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전): Alert 10-1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후): 판매자 등록 본인 인증 화면으로 이도(회원가입 프로세스 참조)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[11] 사업자번호 확인(blank)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아래 링크에서 링크 방법 참조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www.ftc.go.kr/info/bizinfo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/popType01.jsp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[1,2,3,4]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업체 로고로 배너 제작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752240" y="316080"/>
            <a:ext cx="214884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메인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등록한 배너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※ 관리자에서 이미지, 링크 등록 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 배너 관리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공지사항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공지사항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커뮤니티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커뮤니티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상품평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타이틀,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상품평 리스트로 이동(Self)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9227160" y="456480"/>
            <a:ext cx="457920" cy="61272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38880" bIns="0" anchor="ctr"/>
          <a:lstStyle/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885080" y="456480"/>
            <a:ext cx="1555920" cy="61272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8880" tIns="38880" rIns="38880" bIns="38880" anchor="ctr"/>
          <a:lstStyle/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7908840" y="517680"/>
            <a:ext cx="1513080" cy="147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504000" y="792000"/>
            <a:ext cx="70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단원 리스트</a:t>
            </a:r>
          </a:p>
        </p:txBody>
      </p:sp>
      <p:sp>
        <p:nvSpPr>
          <p:cNvPr id="375" name="CustomShape 7"/>
          <p:cNvSpPr/>
          <p:nvPr/>
        </p:nvSpPr>
        <p:spPr>
          <a:xfrm>
            <a:off x="504000" y="1368000"/>
            <a:ext cx="7056000" cy="31896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각 과목별 리스트 보기</a:t>
            </a:r>
          </a:p>
        </p:txBody>
      </p:sp>
      <p:sp>
        <p:nvSpPr>
          <p:cNvPr id="376" name="CustomShape 8"/>
          <p:cNvSpPr/>
          <p:nvPr/>
        </p:nvSpPr>
        <p:spPr>
          <a:xfrm>
            <a:off x="504000" y="1686960"/>
            <a:ext cx="7056000" cy="6170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Java</a:t>
            </a:r>
          </a:p>
        </p:txBody>
      </p:sp>
      <p:sp>
        <p:nvSpPr>
          <p:cNvPr id="377" name="CustomShape 9"/>
          <p:cNvSpPr/>
          <p:nvPr/>
        </p:nvSpPr>
        <p:spPr>
          <a:xfrm>
            <a:off x="504000" y="2304000"/>
            <a:ext cx="7056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CSS&amp;HTML</a:t>
            </a:r>
          </a:p>
        </p:txBody>
      </p:sp>
      <p:sp>
        <p:nvSpPr>
          <p:cNvPr id="378" name="CustomShape 10"/>
          <p:cNvSpPr/>
          <p:nvPr/>
        </p:nvSpPr>
        <p:spPr>
          <a:xfrm>
            <a:off x="504000" y="3096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1"/>
          <p:cNvSpPr/>
          <p:nvPr/>
        </p:nvSpPr>
        <p:spPr>
          <a:xfrm>
            <a:off x="504000" y="3960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용민이형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단원 내용 화면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문제 풀기 화면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C13CAE-C6D0-4282-8CA6-DD42E2A142A9}"/>
              </a:ext>
            </a:extLst>
          </p:cNvPr>
          <p:cNvCxnSpPr>
            <a:cxnSpLocks/>
          </p:cNvCxnSpPr>
          <p:nvPr/>
        </p:nvCxnSpPr>
        <p:spPr>
          <a:xfrm flipV="1">
            <a:off x="881149" y="3366655"/>
            <a:ext cx="7390015" cy="6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781860-6C25-41F6-99AA-DACD41940C08}"/>
              </a:ext>
            </a:extLst>
          </p:cNvPr>
          <p:cNvSpPr txBox="1"/>
          <p:nvPr/>
        </p:nvSpPr>
        <p:spPr>
          <a:xfrm>
            <a:off x="997527" y="3682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A16BE-6DF6-47F3-AE0D-0CFE28553AB8}"/>
              </a:ext>
            </a:extLst>
          </p:cNvPr>
          <p:cNvSpPr txBox="1"/>
          <p:nvPr/>
        </p:nvSpPr>
        <p:spPr>
          <a:xfrm>
            <a:off x="7473141" y="3682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EDA346-0CDB-4C6B-A675-164AADBBCC4C}"/>
              </a:ext>
            </a:extLst>
          </p:cNvPr>
          <p:cNvCxnSpPr/>
          <p:nvPr/>
        </p:nvCxnSpPr>
        <p:spPr>
          <a:xfrm>
            <a:off x="3513124" y="2568633"/>
            <a:ext cx="0" cy="7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26F56B-E70C-4D5E-AC93-F6C0E368FF7C}"/>
              </a:ext>
            </a:extLst>
          </p:cNvPr>
          <p:cNvSpPr/>
          <p:nvPr/>
        </p:nvSpPr>
        <p:spPr>
          <a:xfrm>
            <a:off x="3333404" y="1995055"/>
            <a:ext cx="806334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뭐 시작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D8B8-BB2A-4FEF-9C9B-9B1740D99C97}"/>
              </a:ext>
            </a:extLst>
          </p:cNvPr>
          <p:cNvCxnSpPr>
            <a:cxnSpLocks/>
          </p:cNvCxnSpPr>
          <p:nvPr/>
        </p:nvCxnSpPr>
        <p:spPr>
          <a:xfrm flipV="1">
            <a:off x="4538361" y="3591098"/>
            <a:ext cx="0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A7402F-92B1-4441-B831-94E31565FC44}"/>
              </a:ext>
            </a:extLst>
          </p:cNvPr>
          <p:cNvSpPr/>
          <p:nvPr/>
        </p:nvSpPr>
        <p:spPr>
          <a:xfrm>
            <a:off x="3976947" y="4190923"/>
            <a:ext cx="1198417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일정끝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3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5123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문제풀기화면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-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7957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3121687" y="-1611560"/>
            <a:ext cx="6876229" cy="1208975"/>
            <a:chOff x="46397" y="2852936"/>
            <a:chExt cx="4932054" cy="120897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42312" y="2915416"/>
              <a:ext cx="46573" cy="1751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7000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공지사항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2669550" y="2915416"/>
              <a:ext cx="46573" cy="175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/>
              <a:endParaRPr lang="ko-KR" altLang="en-US" sz="1083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9419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자유게시판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97" y="3069332"/>
              <a:ext cx="2483511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75" dirty="0">
                  <a:solidFill>
                    <a:prstClr val="black"/>
                  </a:solidFill>
                </a:rPr>
                <a:t>2019</a:t>
              </a:r>
              <a:r>
                <a:rPr lang="ko-KR" altLang="en-US" sz="975" dirty="0">
                  <a:solidFill>
                    <a:prstClr val="black"/>
                  </a:solidFill>
                </a:rPr>
                <a:t>년 현장 진행 상황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홈페이지 이용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견적신청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회원가입 오류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80116" y="3059011"/>
              <a:ext cx="2398335" cy="51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간단한 보일러 고장대처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생활 설비 상식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964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91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7171" y="2862695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607853" y="2873014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김현욱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기타등등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8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999050" y="2739714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1048458" y="2612151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1048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1536168" y="2302183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2572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3126347" y="2283769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8D7ACFB1-23C5-4DFC-8F7B-46979B0DF0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0248" y="3131800"/>
                <a:ext cx="93767" cy="468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76333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유동이 꺼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222D6421-0797-4BED-A1C5-2EE197ECFD85}"/>
              </a:ext>
            </a:extLst>
          </p:cNvPr>
          <p:cNvSpPr txBox="1">
            <a:spLocks/>
          </p:cNvSpPr>
          <p:nvPr/>
        </p:nvSpPr>
        <p:spPr>
          <a:xfrm>
            <a:off x="273049" y="801409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9058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기타등등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7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334800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34800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348000" y="2590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25704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336840" y="5317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6485760" y="54198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845880" y="259092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7" name="CustomShape 21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8" name="CustomShape 22"/>
          <p:cNvSpPr/>
          <p:nvPr/>
        </p:nvSpPr>
        <p:spPr>
          <a:xfrm>
            <a:off x="334800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59" name="CustomShape 23"/>
          <p:cNvSpPr/>
          <p:nvPr/>
        </p:nvSpPr>
        <p:spPr>
          <a:xfrm>
            <a:off x="4053240" y="488700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0" name="CustomShape 24"/>
          <p:cNvSpPr/>
          <p:nvPr/>
        </p:nvSpPr>
        <p:spPr>
          <a:xfrm>
            <a:off x="474984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1" name="CustomShape 25"/>
          <p:cNvSpPr/>
          <p:nvPr/>
        </p:nvSpPr>
        <p:spPr>
          <a:xfrm>
            <a:off x="648576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2" name="CustomShape 26"/>
          <p:cNvSpPr/>
          <p:nvPr/>
        </p:nvSpPr>
        <p:spPr>
          <a:xfrm>
            <a:off x="7190640" y="492336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3" name="CustomShape 27"/>
          <p:cNvSpPr/>
          <p:nvPr/>
        </p:nvSpPr>
        <p:spPr>
          <a:xfrm>
            <a:off x="788760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4" name="CustomShape 28"/>
          <p:cNvSpPr/>
          <p:nvPr/>
        </p:nvSpPr>
        <p:spPr>
          <a:xfrm>
            <a:off x="3336840" y="4456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3336840" y="259092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66" name="CustomShape 30"/>
          <p:cNvSpPr/>
          <p:nvPr/>
        </p:nvSpPr>
        <p:spPr>
          <a:xfrm>
            <a:off x="6983640" y="250056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67" name="CustomShape 31"/>
          <p:cNvSpPr/>
          <p:nvPr/>
        </p:nvSpPr>
        <p:spPr>
          <a:xfrm>
            <a:off x="6474600" y="250056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3896711509"/>
              </p:ext>
            </p:extLst>
          </p:nvPr>
        </p:nvGraphicFramePr>
        <p:xfrm>
          <a:off x="288720" y="669960"/>
          <a:ext cx="9500040" cy="2738160"/>
        </p:xfrm>
        <a:graphic>
          <a:graphicData uri="http://schemas.openxmlformats.org/drawingml/2006/table">
            <a:tbl>
              <a:tblPr/>
              <a:tblGrid>
                <a:gridCol w="190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소개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2214762301"/>
              </p:ext>
            </p:extLst>
          </p:nvPr>
        </p:nvGraphicFramePr>
        <p:xfrm>
          <a:off x="276120" y="3944520"/>
          <a:ext cx="9500040" cy="2490971"/>
        </p:xfrm>
        <a:graphic>
          <a:graphicData uri="http://schemas.openxmlformats.org/drawingml/2006/table">
            <a:tbl>
              <a:tblPr/>
              <a:tblGrid>
                <a:gridCol w="189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순 서	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753120" y="2303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메인화면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14360" y="21474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53120" y="516240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회원가입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414360" y="50058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22160" y="3734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로그인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83400" y="357804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53120" y="964080"/>
            <a:ext cx="4185360" cy="46692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헤더/GNB/푸터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14360" y="807840"/>
            <a:ext cx="847080" cy="78012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2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관리자에서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가능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마케팅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ID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- 1:1문의: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1:1문의]로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바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옵션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스타일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오픈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문구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검색어를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입력하세요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60" y="25380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160" y="377316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프로그레밍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언어를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쉽게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배우기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위한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곳입니다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4066200" y="2652120"/>
            <a:ext cx="363708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89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0"/>
          <p:cNvSpPr/>
          <p:nvPr/>
        </p:nvSpPr>
        <p:spPr>
          <a:xfrm>
            <a:off x="3252240" y="3869640"/>
            <a:ext cx="15674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2229840" y="4410360"/>
            <a:ext cx="37472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3430800" y="623376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11196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119448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5"/>
          <p:cNvSpPr/>
          <p:nvPr/>
        </p:nvSpPr>
        <p:spPr>
          <a:xfrm>
            <a:off x="138492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246744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7"/>
          <p:cNvSpPr/>
          <p:nvPr/>
        </p:nvSpPr>
        <p:spPr>
          <a:xfrm>
            <a:off x="265320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373572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9"/>
          <p:cNvSpPr/>
          <p:nvPr/>
        </p:nvSpPr>
        <p:spPr>
          <a:xfrm>
            <a:off x="392868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520344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630216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2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3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4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6" name="CustomShape 25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6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8" name="CustomShape 27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8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0" name="CustomShape 29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30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1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3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4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8" name="CustomShape 37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38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1" name="CustomShape 4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1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가로 길이: 최대 1280Pixel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세로 길이: 제한 없음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배너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배너 등록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마케팅 메시지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메시지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보조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서브메뉴 구성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회원가입 : 회원가입으로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로그인: 로그인 화면으로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ID/비밀번호 찾기: [고객센터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ID 찾기]로 이동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장바구니: [마이 페이지 &gt; 장바구니]로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주문 내역: [마이 페이지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주문 배송조회]로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- 1:1문의: [마이 페이지 &gt; 1:1문의]로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마이 페이지: [마이 페이지 &gt; 주문 배송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로그아웃 : 클릭 시 로그아웃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검색 바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선택 옵션 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전체 검색, 스타일 숍 상품, 오픈 숍 상품, 공지사항 게시판 제목/내용, 커뮤니티, 게시판 제목/내용, 상품 문의 내용 검색(자세한 내용은 00페이지 참고)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기본 문구: 검색어를 입력하세요!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메인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없음(자세한 내용은 00페이지 참고).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358000" y="10465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2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158760" y="2706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1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3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4"/>
          <p:cNvSpPr/>
          <p:nvPr/>
        </p:nvSpPr>
        <p:spPr>
          <a:xfrm>
            <a:off x="3384000" y="270540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130680" y="3251160"/>
            <a:ext cx="125604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과목목록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과목현황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진행하기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챕터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종료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1384920" y="3251160"/>
            <a:ext cx="127908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풀이보기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3468</Words>
  <Application>Microsoft Office PowerPoint</Application>
  <PresentationFormat>A4 용지(210x297mm)</PresentationFormat>
  <Paragraphs>829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Monotype Sorts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유동이 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용민이형 꺼</vt:lpstr>
      <vt:lpstr>PowerPoint 프레젠테이션</vt:lpstr>
      <vt:lpstr>PowerPoint 프레젠테이션</vt:lpstr>
      <vt:lpstr>김현욱 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290</cp:revision>
  <dcterms:created xsi:type="dcterms:W3CDTF">2017-12-19T02:35:40Z</dcterms:created>
  <dcterms:modified xsi:type="dcterms:W3CDTF">2020-03-03T03:50:16Z</dcterms:modified>
</cp:coreProperties>
</file>