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906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맑은 고딕"/>
              </a:rPr>
              <a:t>슬라이드를 이동하려면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latin typeface="맑은 고딕"/>
              </a:rPr>
              <a:t>.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E425455-60AC-4831-B4AE-8844A6C73E28}" type="slidenum">
              <a:rPr b="0" lang="en-US" sz="1400" spc="-1" strike="noStrike">
                <a:latin typeface="바탕"/>
              </a:rPr>
              <a:t>1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160" cy="308556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맑은 고딕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6973157-B8CF-4602-9FE5-526B226DF727}" type="datetime1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03/02/2020</a:t>
            </a:fld>
            <a:endParaRPr b="0" lang="en-US" sz="1200" spc="-1" strike="noStrike">
              <a:latin typeface="맑은 고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42680" y="2133360"/>
            <a:ext cx="8423280" cy="0"/>
          </a:xfrm>
          <a:prstGeom prst="line">
            <a:avLst/>
          </a:prstGeom>
          <a:ln w="572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42680" y="3886200"/>
            <a:ext cx="8423280" cy="0"/>
          </a:xfrm>
          <a:prstGeom prst="line">
            <a:avLst/>
          </a:prstGeom>
          <a:ln w="572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V="1">
            <a:off x="0" y="6235920"/>
            <a:ext cx="9905400" cy="19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en-US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en-US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0" y="612720"/>
            <a:ext cx="9905760" cy="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351360" y="0"/>
            <a:ext cx="165564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95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개정 이력</a:t>
            </a:r>
            <a:endParaRPr b="0" lang="en-US" sz="1950" spc="-1" strike="noStrike">
              <a:latin typeface="맑은 고딕"/>
            </a:endParaRPr>
          </a:p>
        </p:txBody>
      </p:sp>
      <p:graphicFrame>
        <p:nvGraphicFramePr>
          <p:cNvPr id="43" name="Table 3"/>
          <p:cNvGraphicFramePr/>
          <p:nvPr/>
        </p:nvGraphicFramePr>
        <p:xfrm>
          <a:off x="272880" y="908640"/>
          <a:ext cx="9346320" cy="7308360"/>
        </p:xfrm>
        <a:graphic>
          <a:graphicData uri="http://schemas.openxmlformats.org/drawingml/2006/table">
            <a:tbl>
              <a:tblPr/>
              <a:tblGrid>
                <a:gridCol w="1195560"/>
                <a:gridCol w="1078200"/>
                <a:gridCol w="6086520"/>
                <a:gridCol w="986400"/>
              </a:tblGrid>
              <a:tr h="294480">
                <a:tc>
                  <a:txBody>
                    <a:bodyPr lIns="90000" rIns="90000">
                      <a:noAutofit/>
                    </a:bodyPr>
                    <a:p>
                      <a:pPr marL="343080" indent="-34236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개정일자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343080" indent="-34236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343080" indent="-34236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변경내용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343080" indent="-34236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1" lang="en-US" sz="1200" spc="197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294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0" lang="en-US" sz="1200" spc="-1" strike="noStrike">
                          <a:latin typeface="맑은 고딕"/>
                        </a:rPr>
                        <a:t>2019.06.01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0" lang="en-US" sz="1200" spc="-1" strike="noStrike">
                          <a:latin typeface="맑은 고딕"/>
                        </a:rPr>
                        <a:t>1.0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0" lang="en-US" sz="1200" spc="-1" strike="noStrike">
                          <a:latin typeface="맑은 고딕"/>
                        </a:rPr>
                        <a:t>초안 작성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41"/>
                        </a:spcBef>
                        <a:spcAft>
                          <a:spcPts val="241"/>
                        </a:spcAft>
                      </a:pPr>
                      <a:r>
                        <a:rPr b="0" lang="en-US" sz="1200" spc="197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4920"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en-US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en-US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0" y="612720"/>
            <a:ext cx="9905760" cy="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en-US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en-US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0" y="612720"/>
            <a:ext cx="9905760" cy="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en-US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en-US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7761600" cy="315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7762320" y="0"/>
            <a:ext cx="2143080" cy="315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43560" y="28440"/>
            <a:ext cx="7689600" cy="287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4"/>
          <p:cNvSpPr/>
          <p:nvPr/>
        </p:nvSpPr>
        <p:spPr>
          <a:xfrm>
            <a:off x="7762320" y="0"/>
            <a:ext cx="0" cy="316440"/>
          </a:xfrm>
          <a:prstGeom prst="line">
            <a:avLst/>
          </a:prstGeom>
          <a:ln w="32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5"/>
          <p:cNvSpPr/>
          <p:nvPr/>
        </p:nvSpPr>
        <p:spPr>
          <a:xfrm>
            <a:off x="7762320" y="315360"/>
            <a:ext cx="0" cy="6542640"/>
          </a:xfrm>
          <a:prstGeom prst="line">
            <a:avLst/>
          </a:prstGeom>
          <a:ln w="324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6"/>
          <p:cNvSpPr/>
          <p:nvPr/>
        </p:nvSpPr>
        <p:spPr>
          <a:xfrm>
            <a:off x="7762320" y="0"/>
            <a:ext cx="2143080" cy="305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238"/>
              </a:spcBef>
            </a:pPr>
            <a:r>
              <a:rPr b="1" lang="en-US" sz="1190" spc="-1" strike="noStrike">
                <a:solidFill>
                  <a:srgbClr val="ffffff"/>
                </a:solidFill>
                <a:latin typeface="맑은 고딕"/>
                <a:ea typeface="맑은 고딕"/>
              </a:rPr>
              <a:t>Description</a:t>
            </a:r>
            <a:endParaRPr b="0" lang="en-US" sz="1190" spc="-1" strike="noStrike">
              <a:latin typeface="맑은 고딕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167" name="PlaceHolder 8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en-US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en-US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284480" y="2189520"/>
            <a:ext cx="697392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r">
              <a:lnSpc>
                <a:spcPct val="95000"/>
              </a:lnSpc>
            </a:pPr>
            <a:r>
              <a:rPr b="1" lang="en-US" sz="4340" spc="-1" strike="noStrike">
                <a:solidFill>
                  <a:srgbClr val="000000"/>
                </a:solidFill>
                <a:latin typeface="Arial"/>
                <a:ea typeface="맑은 고딕"/>
              </a:rPr>
              <a:t>화면 정의서</a:t>
            </a:r>
            <a:endParaRPr b="0" lang="en-US" sz="4340" spc="-1" strike="noStrike">
              <a:latin typeface="맑은 고딕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15120" y="4601880"/>
            <a:ext cx="4685400" cy="114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2170" spc="-1" strike="noStrike">
                <a:latin typeface="맑은 고딕"/>
              </a:rPr>
              <a:t>허은열</a:t>
            </a:r>
            <a:endParaRPr b="0" lang="en-US" sz="2170" spc="-1" strike="noStrike">
              <a:latin typeface="맑은 고딕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668120" y="3453120"/>
            <a:ext cx="473472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r">
              <a:lnSpc>
                <a:spcPct val="95000"/>
              </a:lnSpc>
            </a:pPr>
            <a:r>
              <a:rPr b="0" lang="en-US" sz="1740" spc="-1" strike="noStrike">
                <a:solidFill>
                  <a:srgbClr val="ffffff"/>
                </a:solidFill>
                <a:latin typeface="Arial"/>
                <a:ea typeface="맑은 고딕"/>
              </a:rPr>
              <a:t>휴대폰 판매사이트</a:t>
            </a:r>
            <a:endParaRPr b="0" lang="en-US" sz="174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rIns="3888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검색 기능</a:t>
            </a: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도전문제 리스트</a:t>
            </a: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진행사항 확인</a:t>
            </a: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작성자 확인</a:t>
            </a: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22480" y="315720"/>
            <a:ext cx="116856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도전문제조회</a:t>
            </a:r>
            <a:endParaRPr b="0" lang="en-US" sz="1300" spc="-1" strike="noStrike">
              <a:latin typeface="맑은 고딕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5112000" y="963360"/>
            <a:ext cx="1529280" cy="26064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rIns="49680" tIns="49680" bIns="49680" anchor="ctr">
            <a:noAutofit/>
          </a:bodyPr>
          <a:p>
            <a:pPr>
              <a:lnSpc>
                <a:spcPct val="100000"/>
              </a:lnSpc>
            </a:pPr>
            <a:r>
              <a:rPr b="0" lang="en-US" sz="980" spc="-1" strike="noStrike">
                <a:solidFill>
                  <a:srgbClr val="808080"/>
                </a:solidFill>
                <a:latin typeface="맑은 고딕"/>
                <a:ea typeface="맑은 고딕"/>
              </a:rPr>
              <a:t>과목검색</a:t>
            </a:r>
            <a:endParaRPr b="0" lang="en-US" sz="980" spc="-1" strike="noStrike">
              <a:latin typeface="맑은 고딕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6650640" y="963360"/>
            <a:ext cx="702000" cy="26064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rIns="49680" tIns="49680" bIns="496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3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b="0" lang="en-US" sz="1030" spc="-1" strike="noStrike">
              <a:latin typeface="맑은 고딕"/>
            </a:endParaRPr>
          </a:p>
        </p:txBody>
      </p:sp>
      <p:graphicFrame>
        <p:nvGraphicFramePr>
          <p:cNvPr id="218" name="Table 6"/>
          <p:cNvGraphicFramePr/>
          <p:nvPr/>
        </p:nvGraphicFramePr>
        <p:xfrm>
          <a:off x="677880" y="1609200"/>
          <a:ext cx="6669720" cy="3970440"/>
        </p:xfrm>
        <a:graphic>
          <a:graphicData uri="http://schemas.openxmlformats.org/drawingml/2006/table">
            <a:tbl>
              <a:tblPr/>
              <a:tblGrid>
                <a:gridCol w="1666800"/>
                <a:gridCol w="2349720"/>
                <a:gridCol w="983880"/>
                <a:gridCol w="1669320"/>
              </a:tblGrid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맑은 고딕"/>
                        </a:rPr>
                        <a:t>번호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맑은 고딕"/>
                        </a:rPr>
                        <a:t>도전 과목 리스트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맑은 고딕"/>
                        </a:rPr>
                        <a:t>작성자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맑은 고딕"/>
                        </a:rPr>
                        <a:t>진행률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1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자바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홍길동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50%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2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파이썬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홍길동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50%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3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별 찍기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홍길동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50%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4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계산기 만들기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홍길동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50%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5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웹 페이지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홍길동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50%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rIns="3888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해당 과목 문제리스트</a:t>
            </a: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0120" y="315720"/>
            <a:ext cx="14965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도전문제검색결과</a:t>
            </a:r>
            <a:endParaRPr b="0" lang="en-US" sz="1300" spc="-1" strike="noStrike">
              <a:latin typeface="맑은 고딕"/>
            </a:endParaRPr>
          </a:p>
        </p:txBody>
      </p:sp>
      <p:graphicFrame>
        <p:nvGraphicFramePr>
          <p:cNvPr id="222" name="Table 4"/>
          <p:cNvGraphicFramePr/>
          <p:nvPr/>
        </p:nvGraphicFramePr>
        <p:xfrm>
          <a:off x="677880" y="1609200"/>
          <a:ext cx="6669720" cy="3970440"/>
        </p:xfrm>
        <a:graphic>
          <a:graphicData uri="http://schemas.openxmlformats.org/drawingml/2006/table">
            <a:tbl>
              <a:tblPr/>
              <a:tblGrid>
                <a:gridCol w="1666800"/>
                <a:gridCol w="2349720"/>
                <a:gridCol w="983880"/>
                <a:gridCol w="1669320"/>
              </a:tblGrid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맑은 고딕"/>
                        </a:rPr>
                        <a:t>번호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맑은 고딕"/>
                        </a:rPr>
                        <a:t>도전 문제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맑은 고딕"/>
                        </a:rPr>
                        <a:t>작성자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맑은 고딕"/>
                        </a:rPr>
                        <a:t>진행률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1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변수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홍길동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50%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2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클래스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홍길동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50%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3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상속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홍길동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50%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4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상수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홍길동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latin typeface="맑은 고딕"/>
                        </a:rPr>
                        <a:t>50%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rIns="3888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문제 제시</a:t>
            </a: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코드 편집기</a:t>
            </a: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b="1" lang="en-US" sz="98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제출하기 버튼</a:t>
            </a: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980" spc="-1" strike="noStrike">
              <a:latin typeface="맑은 고딕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225720" y="315720"/>
            <a:ext cx="11671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도전문제화면</a:t>
            </a:r>
            <a:endParaRPr b="0" lang="en-US" sz="1300" spc="-1" strike="noStrike">
              <a:latin typeface="맑은 고딕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281880" y="1584000"/>
            <a:ext cx="5101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b="0" lang="en-US" sz="1300" spc="-1" strike="noStrike">
              <a:latin typeface="맑은 고딕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84600" y="2300760"/>
            <a:ext cx="351540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유동이가 받은 수학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,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,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영어 점수는 아래와 같다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b="0" lang="en-US" sz="10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수학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: 96</a:t>
            </a:r>
            <a:endParaRPr b="0" lang="en-US" sz="10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: 90</a:t>
            </a:r>
            <a:endParaRPr b="0" lang="en-US" sz="10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영어 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: 88</a:t>
            </a:r>
            <a:endParaRPr b="0" lang="en-US" sz="10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위 점수를 변수화하여 평균값을 구하는 코드를 작성하시오</a:t>
            </a:r>
            <a:r>
              <a:rPr b="1" lang="en-US" sz="1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b="0" lang="en-US" sz="1000" spc="-1" strike="noStrike">
              <a:latin typeface="맑은 고딕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3600000" y="1843920"/>
            <a:ext cx="4094280" cy="190008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3096000" y="4752000"/>
            <a:ext cx="83952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b="0" lang="en-US" sz="13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15680" y="2225160"/>
            <a:ext cx="8485200" cy="13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95000"/>
              </a:lnSpc>
            </a:pPr>
            <a:r>
              <a:rPr b="1" lang="en-US" sz="3900" spc="-1" strike="noStrike">
                <a:solidFill>
                  <a:srgbClr val="000000"/>
                </a:solidFill>
                <a:latin typeface="Arial"/>
                <a:ea typeface="맑은 고딕"/>
              </a:rPr>
              <a:t>끝</a:t>
            </a:r>
            <a:endParaRPr b="0" lang="en-US" sz="3900" spc="-1" strike="noStrike">
              <a:latin typeface="맑은 고딕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715680" y="4511520"/>
            <a:ext cx="8485200" cy="105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</TotalTime>
  <Application>LibreOffice/6.3.3.2$Windows_X86_64 LibreOffice_project/a64200df03143b798afd1ec74a12ab50359878ed</Application>
  <Words>2964</Words>
  <Paragraphs>856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2017-12-19T02:35:40Z</dcterms:created>
  <dc:creator>loveme</dc:creator>
  <dc:description/>
  <dc:language>ko-KR</dc:language>
  <cp:lastModifiedBy/>
  <dcterms:modified xsi:type="dcterms:W3CDTF">2020-03-02T22:58:05Z</dcterms:modified>
  <cp:revision>317</cp:revision>
  <dc:subject/>
  <dc:title>자바 응용SW엔지니어링 양성과정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