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17" r:id="rId10"/>
    <p:sldId id="1511" r:id="rId11"/>
    <p:sldId id="1516" r:id="rId12"/>
    <p:sldId id="1507" r:id="rId13"/>
    <p:sldId id="1518" r:id="rId14"/>
    <p:sldId id="1519" r:id="rId15"/>
    <p:sldId id="1520" r:id="rId16"/>
    <p:sldId id="1521" r:id="rId17"/>
    <p:sldId id="1522" r:id="rId18"/>
    <p:sldId id="1523" r:id="rId1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9255" autoAdjust="0"/>
  </p:normalViewPr>
  <p:slideViewPr>
    <p:cSldViewPr>
      <p:cViewPr>
        <p:scale>
          <a:sx n="75" d="100"/>
          <a:sy n="75" d="100"/>
        </p:scale>
        <p:origin x="612" y="102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2020-02-22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2020-02-22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1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3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27460"/>
              </p:ext>
            </p:extLst>
          </p:nvPr>
        </p:nvGraphicFramePr>
        <p:xfrm>
          <a:off x="273050" y="1679104"/>
          <a:ext cx="9359900" cy="5046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이론은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단원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단원을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챕터의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챕터는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단원을 기준으로 학습을 진행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하고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진척도를 갱신한다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개인의 진척도를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4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3222"/>
              </p:ext>
            </p:extLst>
          </p:nvPr>
        </p:nvGraphicFramePr>
        <p:xfrm>
          <a:off x="273050" y="1679105"/>
          <a:ext cx="9359900" cy="4799876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도전문제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도전문제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제출한 코드는 실행 가능한 상태로 만든다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(ex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컴파일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확인방법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인풋데이터를 넣고 실행한 결과가 미리 준비된 정답아웃풋과 동일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채점은 다음 과정으로 진행된다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학습자의 코드를 컴파일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실행파일에 인풋데이터를 입력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 데이터와 기대하는 결과값을 비교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맞았을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틀렸을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제출한 도전문제의 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실행하여 결과를 보여준다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41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52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3064609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29097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356172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726" y="4281803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636070" y="3072970"/>
            <a:ext cx="2420041" cy="810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19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정답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27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093" y="505874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88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다시 </a:t>
            </a:r>
            <a:r>
              <a:rPr lang="ko-KR" altLang="en-US" sz="900" b="0" dirty="0" err="1">
                <a:latin typeface="+mn-lt"/>
                <a:ea typeface="+mn-ea"/>
              </a:rPr>
              <a:t>풀것인가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>
            <a:off x="2810035" y="4760772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5" idx="2"/>
            <a:endCxn id="61" idx="7"/>
          </p:cNvCxnSpPr>
          <p:nvPr/>
        </p:nvCxnSpPr>
        <p:spPr>
          <a:xfrm rot="5400000">
            <a:off x="3280438" y="4822570"/>
            <a:ext cx="573608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969315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333590" y="4880989"/>
            <a:ext cx="573608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064609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1" idx="4"/>
            <a:endCxn id="33" idx="0"/>
          </p:cNvCxnSpPr>
          <p:nvPr/>
        </p:nvCxnSpPr>
        <p:spPr>
          <a:xfrm>
            <a:off x="3064609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99" y="5033706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7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5525866" y="3659064"/>
            <a:ext cx="144809" cy="20586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627573" y="3236143"/>
            <a:ext cx="0" cy="325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27573" y="3888069"/>
            <a:ext cx="0" cy="3937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1"/>
            <a:endCxn id="29" idx="1"/>
          </p:cNvCxnSpPr>
          <p:nvPr/>
        </p:nvCxnSpPr>
        <p:spPr>
          <a:xfrm rot="10800000" flipH="1">
            <a:off x="1677087" y="3231918"/>
            <a:ext cx="816059" cy="1528855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196" y="4543810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91350489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1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7896"/>
              </p:ext>
            </p:extLst>
          </p:nvPr>
        </p:nvGraphicFramePr>
        <p:xfrm>
          <a:off x="272481" y="1700808"/>
          <a:ext cx="9361041" cy="485890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문제를 보고 코드를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코드를 제출함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컴파일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학습자로부터 제공받은 코드를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채점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 결과물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실행시켜서  정답 오답을 판정한다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(input </a:t>
                      </a: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data,output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data)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 결과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 및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정오답여부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2796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35179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특정 문제에 대한 랭킹을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포함한 모든 시스템 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학습자가 작성한 코드의 실행 효율로 매긴다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다음 두가지 서열기준을 가진다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실행시간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사용메모리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랭킹정보 종류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다음 두가지 방식으로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 랭킹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 랭킹 보기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사용자는 특정 문제에 대한 사용자들의 랭킹을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30147847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77354"/>
              </p:ext>
            </p:extLst>
          </p:nvPr>
        </p:nvGraphicFramePr>
        <p:xfrm>
          <a:off x="271909" y="176755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261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109" name="순서도: 수행의 시작/종료 108">
            <a:extLst>
              <a:ext uri="{FF2B5EF4-FFF2-40B4-BE49-F238E27FC236}">
                <a16:creationId xmlns:a16="http://schemas.microsoft.com/office/drawing/2014/main" id="{2FFD49F8-BCCC-4A86-925A-16F12C294DE1}"/>
              </a:ext>
            </a:extLst>
          </p:cNvPr>
          <p:cNvSpPr/>
          <p:nvPr/>
        </p:nvSpPr>
        <p:spPr>
          <a:xfrm>
            <a:off x="1751999" y="246267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110" name="Rectangle 6">
            <a:extLst>
              <a:ext uri="{FF2B5EF4-FFF2-40B4-BE49-F238E27FC236}">
                <a16:creationId xmlns:a16="http://schemas.microsoft.com/office/drawing/2014/main" id="{C285D9F6-6906-4C62-86A0-FD7C51BB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10" y="313927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198A47CD-FE0F-4F51-822D-D18B1395ECA3}"/>
              </a:ext>
            </a:extLst>
          </p:cNvPr>
          <p:cNvSpPr/>
          <p:nvPr/>
        </p:nvSpPr>
        <p:spPr>
          <a:xfrm>
            <a:off x="1733243" y="539702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4285F257-AB4B-4B80-B293-5A4C623CF68B}"/>
              </a:ext>
            </a:extLst>
          </p:cNvPr>
          <p:cNvSpPr/>
          <p:nvPr/>
        </p:nvSpPr>
        <p:spPr>
          <a:xfrm rot="5400000">
            <a:off x="3439064" y="545161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4" name="연결선: 꺾임 391">
            <a:extLst>
              <a:ext uri="{FF2B5EF4-FFF2-40B4-BE49-F238E27FC236}">
                <a16:creationId xmlns:a16="http://schemas.microsoft.com/office/drawing/2014/main" id="{38A3E3EF-CA52-43BE-915C-FFF7E06A9986}"/>
              </a:ext>
            </a:extLst>
          </p:cNvPr>
          <p:cNvCxnSpPr>
            <a:cxnSpLocks/>
            <a:stCxn id="129" idx="1"/>
            <a:endCxn id="121" idx="1"/>
          </p:cNvCxnSpPr>
          <p:nvPr/>
        </p:nvCxnSpPr>
        <p:spPr>
          <a:xfrm flipV="1">
            <a:off x="2613006" y="3476108"/>
            <a:ext cx="1259874" cy="479898"/>
          </a:xfrm>
          <a:prstGeom prst="bentConnector3">
            <a:avLst>
              <a:gd name="adj1" fmla="val 817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F285D36-2E3E-4AF3-BA38-7D776F1E37E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2199772" y="2758900"/>
            <a:ext cx="7598" cy="3803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391">
            <a:extLst>
              <a:ext uri="{FF2B5EF4-FFF2-40B4-BE49-F238E27FC236}">
                <a16:creationId xmlns:a16="http://schemas.microsoft.com/office/drawing/2014/main" id="{55D5E276-DFFD-4BF7-A98E-4DEB81D0EC67}"/>
              </a:ext>
            </a:extLst>
          </p:cNvPr>
          <p:cNvCxnSpPr>
            <a:cxnSpLocks/>
            <a:stCxn id="126" idx="3"/>
            <a:endCxn id="113" idx="7"/>
          </p:cNvCxnSpPr>
          <p:nvPr/>
        </p:nvCxnSpPr>
        <p:spPr>
          <a:xfrm flipH="1">
            <a:off x="3600491" y="4752437"/>
            <a:ext cx="4951150" cy="860090"/>
          </a:xfrm>
          <a:prstGeom prst="bentConnector3">
            <a:avLst>
              <a:gd name="adj1" fmla="val -46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B596590-42EB-4477-A331-B3EBBE9F63BE}"/>
              </a:ext>
            </a:extLst>
          </p:cNvPr>
          <p:cNvCxnSpPr>
            <a:cxnSpLocks/>
            <a:stCxn id="113" idx="4"/>
            <a:endCxn id="112" idx="3"/>
          </p:cNvCxnSpPr>
          <p:nvPr/>
        </p:nvCxnSpPr>
        <p:spPr>
          <a:xfrm flipH="1" flipV="1">
            <a:off x="2643985" y="5545144"/>
            <a:ext cx="79684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391">
            <a:extLst>
              <a:ext uri="{FF2B5EF4-FFF2-40B4-BE49-F238E27FC236}">
                <a16:creationId xmlns:a16="http://schemas.microsoft.com/office/drawing/2014/main" id="{F961C3CF-568A-47A8-837A-0E2C4EC24FAA}"/>
              </a:ext>
            </a:extLst>
          </p:cNvPr>
          <p:cNvCxnSpPr>
            <a:cxnSpLocks/>
            <a:stCxn id="122" idx="2"/>
            <a:endCxn id="113" idx="1"/>
          </p:cNvCxnSpPr>
          <p:nvPr/>
        </p:nvCxnSpPr>
        <p:spPr>
          <a:xfrm rot="5400000">
            <a:off x="4443104" y="4070502"/>
            <a:ext cx="564648" cy="224987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51">
            <a:extLst>
              <a:ext uri="{FF2B5EF4-FFF2-40B4-BE49-F238E27FC236}">
                <a16:creationId xmlns:a16="http://schemas.microsoft.com/office/drawing/2014/main" id="{594619BA-42CE-48B6-A7E9-61C92621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68" y="3807077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1" name="Rectangle 6">
            <a:extLst>
              <a:ext uri="{FF2B5EF4-FFF2-40B4-BE49-F238E27FC236}">
                <a16:creationId xmlns:a16="http://schemas.microsoft.com/office/drawing/2014/main" id="{DFC4ECD3-E44F-44A9-A112-7267A467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331293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검색대상 입력</a:t>
            </a:r>
          </a:p>
        </p:txBody>
      </p:sp>
      <p:sp>
        <p:nvSpPr>
          <p:cNvPr id="122" name="AutoShape 7">
            <a:extLst>
              <a:ext uri="{FF2B5EF4-FFF2-40B4-BE49-F238E27FC236}">
                <a16:creationId xmlns:a16="http://schemas.microsoft.com/office/drawing/2014/main" id="{FDE797AD-038B-4375-A065-E85A188A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48" y="4578954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랭킹 출력</a:t>
            </a:r>
          </a:p>
        </p:txBody>
      </p:sp>
      <p:cxnSp>
        <p:nvCxnSpPr>
          <p:cNvPr id="124" name="연결선: 꺾임 391">
            <a:extLst>
              <a:ext uri="{FF2B5EF4-FFF2-40B4-BE49-F238E27FC236}">
                <a16:creationId xmlns:a16="http://schemas.microsoft.com/office/drawing/2014/main" id="{90C3C904-9BDF-4B99-9C5D-750DBD7D5B2A}"/>
              </a:ext>
            </a:extLst>
          </p:cNvPr>
          <p:cNvCxnSpPr>
            <a:cxnSpLocks/>
            <a:stCxn id="129" idx="7"/>
            <a:endCxn id="122" idx="0"/>
          </p:cNvCxnSpPr>
          <p:nvPr/>
        </p:nvCxnSpPr>
        <p:spPr>
          <a:xfrm>
            <a:off x="2613362" y="4090771"/>
            <a:ext cx="3237002" cy="4881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E465C64A-CD85-4ACF-97EB-95E4B1C81983}"/>
              </a:ext>
            </a:extLst>
          </p:cNvPr>
          <p:cNvCxnSpPr>
            <a:cxnSpLocks/>
            <a:stCxn id="121" idx="3"/>
            <a:endCxn id="126" idx="0"/>
          </p:cNvCxnSpPr>
          <p:nvPr/>
        </p:nvCxnSpPr>
        <p:spPr>
          <a:xfrm>
            <a:off x="5015803" y="3476108"/>
            <a:ext cx="3070523" cy="109742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7">
            <a:extLst>
              <a:ext uri="{FF2B5EF4-FFF2-40B4-BE49-F238E27FC236}">
                <a16:creationId xmlns:a16="http://schemas.microsoft.com/office/drawing/2014/main" id="{2433A6EB-0FF4-4BF4-86A1-65049853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10" y="457352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 등수 출력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87ED98A-A569-4BA5-9DD5-B6FEA78A5711}"/>
              </a:ext>
            </a:extLst>
          </p:cNvPr>
          <p:cNvGrpSpPr/>
          <p:nvPr/>
        </p:nvGrpSpPr>
        <p:grpSpPr>
          <a:xfrm>
            <a:off x="1633298" y="3810123"/>
            <a:ext cx="1132947" cy="420490"/>
            <a:chOff x="1633298" y="3810123"/>
            <a:chExt cx="1132947" cy="420490"/>
          </a:xfrm>
        </p:grpSpPr>
        <p:sp>
          <p:nvSpPr>
            <p:cNvPr id="128" name="AutoShape 36">
              <a:extLst>
                <a:ext uri="{FF2B5EF4-FFF2-40B4-BE49-F238E27FC236}">
                  <a16:creationId xmlns:a16="http://schemas.microsoft.com/office/drawing/2014/main" id="{B9BFC1AC-9A40-407D-B2C3-7CDB69D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298" y="3810123"/>
              <a:ext cx="1132947" cy="42049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랭킹종류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129" name="순서도: 연결자 128">
              <a:extLst>
                <a:ext uri="{FF2B5EF4-FFF2-40B4-BE49-F238E27FC236}">
                  <a16:creationId xmlns:a16="http://schemas.microsoft.com/office/drawing/2014/main" id="{0FE11DA8-94D8-4E81-AFD1-21A00960BA95}"/>
                </a:ext>
              </a:extLst>
            </p:cNvPr>
            <p:cNvSpPr/>
            <p:nvPr/>
          </p:nvSpPr>
          <p:spPr>
            <a:xfrm rot="5390924">
              <a:off x="2451758" y="3930037"/>
              <a:ext cx="190587" cy="187052"/>
            </a:xfrm>
            <a:prstGeom prst="flowChartConnector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7ECF3B-FAF8-4678-AB8E-7DF4AAA9A038}"/>
              </a:ext>
            </a:extLst>
          </p:cNvPr>
          <p:cNvCxnSpPr>
            <a:cxnSpLocks/>
            <a:stCxn id="110" idx="2"/>
            <a:endCxn id="128" idx="0"/>
          </p:cNvCxnSpPr>
          <p:nvPr/>
        </p:nvCxnSpPr>
        <p:spPr>
          <a:xfrm>
            <a:off x="2199772" y="3465620"/>
            <a:ext cx="0" cy="3445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391">
            <a:extLst>
              <a:ext uri="{FF2B5EF4-FFF2-40B4-BE49-F238E27FC236}">
                <a16:creationId xmlns:a16="http://schemas.microsoft.com/office/drawing/2014/main" id="{78D7432D-F048-4EC0-85BF-43280845538B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rot="16200000" flipH="1">
            <a:off x="7074618" y="4206045"/>
            <a:ext cx="448788" cy="64399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391">
            <a:extLst>
              <a:ext uri="{FF2B5EF4-FFF2-40B4-BE49-F238E27FC236}">
                <a16:creationId xmlns:a16="http://schemas.microsoft.com/office/drawing/2014/main" id="{08E98C96-9124-45BD-AA05-0FC6423225E4}"/>
              </a:ext>
            </a:extLst>
          </p:cNvPr>
          <p:cNvCxnSpPr>
            <a:cxnSpLocks/>
            <a:stCxn id="120" idx="3"/>
            <a:endCxn id="122" idx="3"/>
          </p:cNvCxnSpPr>
          <p:nvPr/>
        </p:nvCxnSpPr>
        <p:spPr>
          <a:xfrm rot="5400000">
            <a:off x="6419241" y="4200087"/>
            <a:ext cx="454213" cy="661336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3">
            <a:extLst>
              <a:ext uri="{FF2B5EF4-FFF2-40B4-BE49-F238E27FC236}">
                <a16:creationId xmlns:a16="http://schemas.microsoft.com/office/drawing/2014/main" id="{B7F6AFB5-3B06-41BC-8217-82424BB1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18" y="3714830"/>
            <a:ext cx="99973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개인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134" name="Text Box 73">
            <a:extLst>
              <a:ext uri="{FF2B5EF4-FFF2-40B4-BE49-F238E27FC236}">
                <a16:creationId xmlns:a16="http://schemas.microsoft.com/office/drawing/2014/main" id="{D4E02F89-FE1B-458A-B1DF-BCDF00B2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398" y="4100022"/>
            <a:ext cx="109141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전체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78415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9143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3763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랭킹을 검색할 문제를 선택함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개인의 정보를 입력한다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개인 랭킹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검색한 개인의 등수 정보를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검색대상의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랭킹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문제에 참여한 모든 사람의 등수를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참여자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80288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2467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50357"/>
              </p:ext>
            </p:extLst>
          </p:nvPr>
        </p:nvGraphicFramePr>
        <p:xfrm>
          <a:off x="273050" y="1679104"/>
          <a:ext cx="9359900" cy="464996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코딩이론은 크게 과목으로 구분된다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안에 세부적으로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존재함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마다 그에 연관된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들이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과제내용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테스트케이스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이뤄진다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코드로 제출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문제내용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실제 학습자가 풀어야 할 과제의 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 케이스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기대결과 데이터로 구성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마무리문제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등의 콘텐츠를 추가하는 기능 제공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61416267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9253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340797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코딩 이론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28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68" y="4023031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과목이 존재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6" y="47735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테스트 케이스 등록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02" y="412227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과제내용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461111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5805264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79" y="542370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273421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과목 등록</a:t>
            </a: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80" y="299508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847451" y="2897389"/>
            <a:ext cx="816040" cy="12508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1"/>
            <a:endCxn id="42" idx="1"/>
          </p:cNvCxnSpPr>
          <p:nvPr/>
        </p:nvCxnSpPr>
        <p:spPr>
          <a:xfrm rot="10800000">
            <a:off x="704528" y="2897390"/>
            <a:ext cx="369440" cy="1335887"/>
          </a:xfrm>
          <a:prstGeom prst="bentConnector3">
            <a:avLst>
              <a:gd name="adj1" fmla="val 16187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V="1">
            <a:off x="1640443" y="3618223"/>
            <a:ext cx="523957" cy="4048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3297346" y="3618223"/>
            <a:ext cx="799618" cy="50405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2730873" y="2588762"/>
            <a:ext cx="1" cy="4063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3" idx="4"/>
            <a:endCxn id="27" idx="0"/>
          </p:cNvCxnSpPr>
          <p:nvPr/>
        </p:nvCxnSpPr>
        <p:spPr>
          <a:xfrm flipH="1">
            <a:off x="2730873" y="3182136"/>
            <a:ext cx="1" cy="2258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4096468" y="4448625"/>
            <a:ext cx="496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0" idx="2"/>
            <a:endCxn id="38" idx="6"/>
          </p:cNvCxnSpPr>
          <p:nvPr/>
        </p:nvCxnSpPr>
        <p:spPr>
          <a:xfrm rot="5400000">
            <a:off x="3252673" y="4673436"/>
            <a:ext cx="417289" cy="12703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>
            <a:off x="2730873" y="5610758"/>
            <a:ext cx="0" cy="1945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95" idx="2"/>
            <a:endCxn id="38" idx="2"/>
          </p:cNvCxnSpPr>
          <p:nvPr/>
        </p:nvCxnSpPr>
        <p:spPr>
          <a:xfrm rot="16200000" flipH="1">
            <a:off x="2074653" y="4956305"/>
            <a:ext cx="126715" cy="9951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1640441" y="4443521"/>
            <a:ext cx="1" cy="1675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50641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>
            <a:off x="1640441" y="4937457"/>
            <a:ext cx="0" cy="126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548770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3"/>
            <a:endCxn id="100" idx="2"/>
          </p:cNvCxnSpPr>
          <p:nvPr/>
        </p:nvCxnSpPr>
        <p:spPr>
          <a:xfrm>
            <a:off x="4668425" y="4285452"/>
            <a:ext cx="1364695" cy="14505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0" idx="3"/>
            <a:endCxn id="100" idx="2"/>
          </p:cNvCxnSpPr>
          <p:nvPr/>
        </p:nvCxnSpPr>
        <p:spPr>
          <a:xfrm>
            <a:off x="4667929" y="4936770"/>
            <a:ext cx="1365191" cy="7992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95" idx="1"/>
            <a:endCxn id="100" idx="3"/>
          </p:cNvCxnSpPr>
          <p:nvPr/>
        </p:nvCxnSpPr>
        <p:spPr>
          <a:xfrm rot="10800000" flipH="1" flipV="1">
            <a:off x="1068979" y="5227343"/>
            <a:ext cx="5475988" cy="756929"/>
          </a:xfrm>
          <a:prstGeom prst="bentConnector4">
            <a:avLst>
              <a:gd name="adj1" fmla="val -4175"/>
              <a:gd name="adj2" fmla="val 130201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2" idx="1"/>
            <a:endCxn id="100" idx="3"/>
          </p:cNvCxnSpPr>
          <p:nvPr/>
        </p:nvCxnSpPr>
        <p:spPr>
          <a:xfrm rot="10800000" flipH="1" flipV="1">
            <a:off x="1068979" y="4774283"/>
            <a:ext cx="5475988" cy="1209989"/>
          </a:xfrm>
          <a:prstGeom prst="bentConnector4">
            <a:avLst>
              <a:gd name="adj1" fmla="val -4175"/>
              <a:gd name="adj2" fmla="val 11889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47061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챕터를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관련된 마무리 문제를 등록한다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내용을 등록한다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케이스를 등록한다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7089182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276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챕터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91844"/>
              </p:ext>
            </p:extLst>
          </p:nvPr>
        </p:nvGraphicFramePr>
        <p:xfrm>
          <a:off x="273050" y="1679104"/>
          <a:ext cx="9359900" cy="468044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끝날 때 마다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문제제공하고 정답여부를 판단한다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학습자에게 동기를 부여하고 정답여부를 학습의 진척도로써 제공함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4" y="4009786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6" y="3558710"/>
            <a:ext cx="1358959" cy="62998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27552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정답인가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08" y="4394437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619" y="4324530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1123208" y="3173842"/>
            <a:ext cx="2071952" cy="691089"/>
          </a:xfrm>
          <a:prstGeom prst="bentConnector4">
            <a:avLst>
              <a:gd name="adj1" fmla="val 43247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챕터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41" cy="62852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88694"/>
            <a:ext cx="2900642" cy="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">
            <a:extLst>
              <a:ext uri="{FF2B5EF4-FFF2-40B4-BE49-F238E27FC236}">
                <a16:creationId xmlns:a16="http://schemas.microsoft.com/office/drawing/2014/main" id="{0976E0CF-827A-4DBC-ABC0-E870BC6AF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946" y="4699504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E51CE5F-B483-4C01-88B7-707EF0B1BEA2}"/>
              </a:ext>
            </a:extLst>
          </p:cNvPr>
          <p:cNvCxnSpPr>
            <a:cxnSpLocks/>
            <a:stCxn id="81" idx="3"/>
            <a:endCxn id="39" idx="0"/>
          </p:cNvCxnSpPr>
          <p:nvPr/>
        </p:nvCxnSpPr>
        <p:spPr>
          <a:xfrm>
            <a:off x="3184505" y="4555362"/>
            <a:ext cx="2882076" cy="14414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0493FFE-D9B9-49EE-96EC-E769BB67B552}"/>
              </a:ext>
            </a:extLst>
          </p:cNvPr>
          <p:cNvCxnSpPr>
            <a:cxnSpLocks/>
            <a:stCxn id="39" idx="2"/>
            <a:endCxn id="84" idx="0"/>
          </p:cNvCxnSpPr>
          <p:nvPr/>
        </p:nvCxnSpPr>
        <p:spPr>
          <a:xfrm rot="5400000">
            <a:off x="4039417" y="3426943"/>
            <a:ext cx="484896" cy="356943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1291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챕터의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정답을 다 맞췄으면 마무리 문제의 진척도를 갱신한다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37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8702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 문제에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분류 별 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검색하기 등이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현황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도전문제와 성공하지 못한 도전문제를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원하는 도전문제를 검색하는 기능을 제공함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9424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1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66033" y="291921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138041" y="581645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28570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조회 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892" y="3688755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표시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0"/>
            <a:endCxn id="119" idx="1"/>
          </p:cNvCxnSpPr>
          <p:nvPr/>
        </p:nvCxnSpPr>
        <p:spPr>
          <a:xfrm rot="5400000" flipH="1" flipV="1">
            <a:off x="3468894" y="2309085"/>
            <a:ext cx="223782" cy="8722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204" y="3554024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표시</a:t>
            </a:r>
          </a:p>
        </p:txBody>
      </p:sp>
      <p:cxnSp>
        <p:nvCxnSpPr>
          <p:cNvPr id="4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711147" y="3067332"/>
            <a:ext cx="2850904" cy="4866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4" y="2420888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검색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03" y="3026563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분류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40465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분류 선택</a:t>
            </a: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32" y="4598397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5 .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내 도전문제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표시</a:t>
            </a: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2" y="580139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도전 문제 선택</a:t>
            </a:r>
          </a:p>
        </p:txBody>
      </p: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3149662" y="3732931"/>
            <a:ext cx="2900542" cy="3136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>
            <a:off x="3721123" y="4209744"/>
            <a:ext cx="2875456" cy="3886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9" idx="1"/>
            <a:endCxn id="90" idx="0"/>
          </p:cNvCxnSpPr>
          <p:nvPr/>
        </p:nvCxnSpPr>
        <p:spPr>
          <a:xfrm rot="10800000" flipV="1">
            <a:off x="3111464" y="4777305"/>
            <a:ext cx="2973269" cy="3869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3016169" y="5164285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7" idx="2"/>
            <a:endCxn id="90" idx="6"/>
          </p:cNvCxnSpPr>
          <p:nvPr/>
        </p:nvCxnSpPr>
        <p:spPr>
          <a:xfrm rot="5400000">
            <a:off x="5004300" y="2225372"/>
            <a:ext cx="1234896" cy="48299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90" idx="4"/>
            <a:endCxn id="60" idx="0"/>
          </p:cNvCxnSpPr>
          <p:nvPr/>
        </p:nvCxnSpPr>
        <p:spPr>
          <a:xfrm>
            <a:off x="3111463" y="5351337"/>
            <a:ext cx="1" cy="450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0" idx="1"/>
            <a:endCxn id="33" idx="3"/>
          </p:cNvCxnSpPr>
          <p:nvPr/>
        </p:nvCxnSpPr>
        <p:spPr>
          <a:xfrm flipH="1">
            <a:off x="2048783" y="5964571"/>
            <a:ext cx="49121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96" y="247013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검색하기</a:t>
            </a:r>
          </a:p>
        </p:txBody>
      </p: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19" idx="3"/>
            <a:endCxn id="37" idx="0"/>
          </p:cNvCxnSpPr>
          <p:nvPr/>
        </p:nvCxnSpPr>
        <p:spPr>
          <a:xfrm>
            <a:off x="5159819" y="2633305"/>
            <a:ext cx="2876920" cy="105545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6775" y="3067332"/>
            <a:ext cx="6014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2587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4400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검색하기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도전문제를 키워드로 검색한다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보여준다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분류를 표시한다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도전문제분류를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내 도전문제 리스트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분류에 속하는 도전문제리스트를 보여준다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분류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 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풀고싶은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도전문제를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62030816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59890</TotalTime>
  <Words>2117</Words>
  <Application>Microsoft Office PowerPoint</Application>
  <PresentationFormat>A4 용지(210x297mm)</PresentationFormat>
  <Paragraphs>674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5548</cp:revision>
  <dcterms:created xsi:type="dcterms:W3CDTF">2007-10-15T08:30:37Z</dcterms:created>
  <dcterms:modified xsi:type="dcterms:W3CDTF">2020-02-22T03:52:18Z</dcterms:modified>
</cp:coreProperties>
</file>