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43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" initials="k" lastIdx="1" clrIdx="0">
    <p:extLst>
      <p:ext uri="{19B8F6BF-5375-455C-9EA6-DF929625EA0E}">
        <p15:presenceInfo xmlns:p15="http://schemas.microsoft.com/office/powerpoint/2012/main" userId="k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0FD"/>
    <a:srgbClr val="FFF5D5"/>
    <a:srgbClr val="FEFFEB"/>
    <a:srgbClr val="EFFDFF"/>
    <a:srgbClr val="FDD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5" autoAdjust="0"/>
    <p:restoredTop sz="96441" autoAdjust="0"/>
  </p:normalViewPr>
  <p:slideViewPr>
    <p:cSldViewPr snapToGrid="0">
      <p:cViewPr varScale="1">
        <p:scale>
          <a:sx n="119" d="100"/>
          <a:sy n="119" d="100"/>
        </p:scale>
        <p:origin x="1950" y="102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9" y="720092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9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9" y="692154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596" indent="-173036">
              <a:buFont typeface="Wingdings" pitchFamily="2" charset="2"/>
              <a:buChar char="§"/>
              <a:defRPr sz="1600" b="1"/>
            </a:lvl2pPr>
            <a:lvl3pPr marL="538157" indent="-182562">
              <a:buFont typeface="Arial" pitchFamily="34" charset="0"/>
              <a:buChar char="•"/>
              <a:defRPr sz="1600" b="1"/>
            </a:lvl3pPr>
            <a:lvl4pPr marL="720717" indent="-182562">
              <a:defRPr sz="1600" b="1"/>
            </a:lvl4pPr>
            <a:lvl5pPr marL="892164" indent="-171448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596" indent="-35559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70" indent="-2555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40" indent="-2682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01" indent="-182562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35" indent="-17303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err="1"/>
              <a:t>과정명을</a:t>
            </a:r>
            <a:r>
              <a:rPr lang="ko-KR" altLang="en-US" dirty="0"/>
              <a:t>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5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5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개정 이력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8504794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06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2018.01.0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u="none" strike="noStrike" cap="none" spc="200" normalizeH="0" baseline="0" dirty="0">
                          <a:ln>
                            <a:noFill/>
                          </a:ln>
                          <a:effectLst/>
                        </a:rPr>
                        <a:t>이상학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165" y="500043"/>
            <a:ext cx="3109827" cy="338554"/>
          </a:xfr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3931" y="1000109"/>
            <a:ext cx="82296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56783356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891" marR="0" indent="-342891" algn="l" defTabSz="91437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37" marR="0" indent="-182558" algn="l" defTabSz="914377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05" marR="0" indent="-182558" algn="l" defTabSz="91437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1171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6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1" indent="-268281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61" indent="-176209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07" indent="-184146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50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/>
        </p:nvGraphicFramePr>
        <p:xfrm>
          <a:off x="0" y="6633404"/>
          <a:ext cx="9162907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한빛아카데미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1" y="6629401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243159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7" r:id="rId7"/>
    <p:sldLayoutId id="2147483658" r:id="rId8"/>
    <p:sldLayoutId id="2147483659" r:id="rId9"/>
  </p:sldLayoutIdLst>
  <p:hf sldNum="0" hdr="0" ftr="0" dt="0"/>
  <p:txStyles>
    <p:titleStyle>
      <a:lvl1pPr algn="l" defTabSz="914388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8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498172" y="5765196"/>
            <a:ext cx="2207513" cy="887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아키텍처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4088189" y="806592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736757" y="620688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52046" y="1263649"/>
            <a:ext cx="8628024" cy="14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35627" y="686224"/>
            <a:ext cx="3308575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  <a:b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38687" y="665108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b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208420" y="681294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en-US" altLang="ko-K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Acess</a:t>
            </a:r>
            <a:b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096130" y="5733472"/>
            <a:ext cx="1927682" cy="709677"/>
            <a:chOff x="6932877" y="5564123"/>
            <a:chExt cx="2143390" cy="709677"/>
          </a:xfrm>
        </p:grpSpPr>
        <p:sp>
          <p:nvSpPr>
            <p:cNvPr id="39" name="원통 38"/>
            <p:cNvSpPr/>
            <p:nvPr/>
          </p:nvSpPr>
          <p:spPr>
            <a:xfrm>
              <a:off x="6932877" y="5564123"/>
              <a:ext cx="2143390" cy="709677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0939" y="5918961"/>
              <a:ext cx="59067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Board</a:t>
              </a:r>
              <a:endParaRPr lang="ko-KR" alt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984473" y="5918958"/>
              <a:ext cx="96911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ReplyBoard</a:t>
              </a:r>
              <a:endParaRPr lang="ko-KR" altLang="en-US" sz="1200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826409" y="3825259"/>
            <a:ext cx="846954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/>
              <a:t>BbsDAOImpl</a:t>
            </a:r>
            <a:endParaRPr lang="ko-KR" altLang="en-US" sz="1050" dirty="0"/>
          </a:p>
        </p:txBody>
      </p:sp>
      <p:sp>
        <p:nvSpPr>
          <p:cNvPr id="89" name="TextBox 88"/>
          <p:cNvSpPr txBox="1"/>
          <p:nvPr/>
        </p:nvSpPr>
        <p:spPr>
          <a:xfrm>
            <a:off x="7830607" y="3818105"/>
            <a:ext cx="1114655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/>
              <a:t>BbsDAOImplXML</a:t>
            </a:r>
            <a:endParaRPr lang="ko-KR" altLang="en-US" sz="1050" dirty="0"/>
          </a:p>
        </p:txBody>
      </p:sp>
      <p:grpSp>
        <p:nvGrpSpPr>
          <p:cNvPr id="194" name="그룹 193"/>
          <p:cNvGrpSpPr/>
          <p:nvPr/>
        </p:nvGrpSpPr>
        <p:grpSpPr>
          <a:xfrm>
            <a:off x="7298672" y="2891694"/>
            <a:ext cx="956935" cy="253916"/>
            <a:chOff x="7298672" y="2891694"/>
            <a:chExt cx="956935" cy="253916"/>
          </a:xfrm>
          <a:solidFill>
            <a:srgbClr val="FFC000"/>
          </a:solidFill>
        </p:grpSpPr>
        <p:sp>
          <p:nvSpPr>
            <p:cNvPr id="86" name="TextBox 85"/>
            <p:cNvSpPr txBox="1"/>
            <p:nvPr/>
          </p:nvSpPr>
          <p:spPr>
            <a:xfrm>
              <a:off x="7531933" y="2891694"/>
              <a:ext cx="723674" cy="2539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BbsDAO</a:t>
              </a:r>
              <a:endParaRPr lang="ko-KR" altLang="en-US" sz="1050" dirty="0"/>
            </a:p>
          </p:txBody>
        </p:sp>
        <p:cxnSp>
          <p:nvCxnSpPr>
            <p:cNvPr id="50" name="직선 연결선 49"/>
            <p:cNvCxnSpPr>
              <a:stCxn id="86" idx="1"/>
              <a:endCxn id="54" idx="6"/>
            </p:cNvCxnSpPr>
            <p:nvPr/>
          </p:nvCxnSpPr>
          <p:spPr>
            <a:xfrm flipH="1">
              <a:off x="7406672" y="3018652"/>
              <a:ext cx="125261" cy="352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7298672" y="2965004"/>
              <a:ext cx="108000" cy="108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꺾인 연결선 58"/>
          <p:cNvCxnSpPr>
            <a:stCxn id="86" idx="2"/>
            <a:endCxn id="89" idx="0"/>
          </p:cNvCxnSpPr>
          <p:nvPr/>
        </p:nvCxnSpPr>
        <p:spPr>
          <a:xfrm rot="16200000" flipH="1">
            <a:off x="7804605" y="3234774"/>
            <a:ext cx="672495" cy="494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86" idx="2"/>
            <a:endCxn id="87" idx="0"/>
          </p:cNvCxnSpPr>
          <p:nvPr/>
        </p:nvCxnSpPr>
        <p:spPr>
          <a:xfrm rot="5400000">
            <a:off x="7232004" y="3163492"/>
            <a:ext cx="679649" cy="643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609239" y="2051626"/>
            <a:ext cx="761994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/>
              <a:t>BbsSvcImpl</a:t>
            </a:r>
            <a:endParaRPr lang="ko-KR" altLang="en-US" sz="1050" dirty="0"/>
          </a:p>
        </p:txBody>
      </p:sp>
      <p:grpSp>
        <p:nvGrpSpPr>
          <p:cNvPr id="192" name="그룹 191"/>
          <p:cNvGrpSpPr/>
          <p:nvPr/>
        </p:nvGrpSpPr>
        <p:grpSpPr>
          <a:xfrm>
            <a:off x="4390172" y="1513613"/>
            <a:ext cx="956935" cy="253916"/>
            <a:chOff x="4348924" y="2650993"/>
            <a:chExt cx="956935" cy="253916"/>
          </a:xfrm>
        </p:grpSpPr>
        <p:sp>
          <p:nvSpPr>
            <p:cNvPr id="107" name="TextBox 106"/>
            <p:cNvSpPr txBox="1"/>
            <p:nvPr/>
          </p:nvSpPr>
          <p:spPr>
            <a:xfrm>
              <a:off x="4582185" y="2650993"/>
              <a:ext cx="723674" cy="25391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BbsSvc</a:t>
              </a:r>
              <a:endParaRPr lang="ko-KR" altLang="en-US" sz="1050" dirty="0"/>
            </a:p>
          </p:txBody>
        </p:sp>
        <p:cxnSp>
          <p:nvCxnSpPr>
            <p:cNvPr id="108" name="직선 연결선 107"/>
            <p:cNvCxnSpPr>
              <a:stCxn id="107" idx="1"/>
              <a:endCxn id="109" idx="6"/>
            </p:cNvCxnSpPr>
            <p:nvPr/>
          </p:nvCxnSpPr>
          <p:spPr>
            <a:xfrm flipH="1">
              <a:off x="4456924" y="2777951"/>
              <a:ext cx="125261" cy="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타원 108"/>
            <p:cNvSpPr/>
            <p:nvPr/>
          </p:nvSpPr>
          <p:spPr>
            <a:xfrm>
              <a:off x="4348924" y="2724303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7" name="꺾인 연결선 116"/>
          <p:cNvCxnSpPr>
            <a:stCxn id="105" idx="3"/>
            <a:endCxn id="54" idx="2"/>
          </p:cNvCxnSpPr>
          <p:nvPr/>
        </p:nvCxnSpPr>
        <p:spPr>
          <a:xfrm>
            <a:off x="5371233" y="2178584"/>
            <a:ext cx="1927439" cy="840420"/>
          </a:xfrm>
          <a:prstGeom prst="bentConnector3">
            <a:avLst>
              <a:gd name="adj1" fmla="val 337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946579" y="1776703"/>
            <a:ext cx="895044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/>
              <a:t>BbsController</a:t>
            </a:r>
            <a:endParaRPr lang="ko-KR" altLang="en-US" sz="1050" dirty="0"/>
          </a:p>
        </p:txBody>
      </p:sp>
      <p:sp>
        <p:nvSpPr>
          <p:cNvPr id="122" name="TextBox 121"/>
          <p:cNvSpPr txBox="1"/>
          <p:nvPr/>
        </p:nvSpPr>
        <p:spPr>
          <a:xfrm>
            <a:off x="2883184" y="3893965"/>
            <a:ext cx="978400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/>
              <a:t>RbbsController</a:t>
            </a:r>
            <a:endParaRPr lang="ko-KR" altLang="en-US" sz="1050" dirty="0"/>
          </a:p>
        </p:txBody>
      </p:sp>
      <p:cxnSp>
        <p:nvCxnSpPr>
          <p:cNvPr id="129" name="직선 화살표 연결선 128"/>
          <p:cNvCxnSpPr>
            <a:stCxn id="105" idx="0"/>
            <a:endCxn id="107" idx="2"/>
          </p:cNvCxnSpPr>
          <p:nvPr/>
        </p:nvCxnSpPr>
        <p:spPr>
          <a:xfrm flipH="1" flipV="1">
            <a:off x="4985270" y="1767529"/>
            <a:ext cx="4966" cy="28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582582" y="4860662"/>
            <a:ext cx="843748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/>
              <a:t>RBbsSvcImpl</a:t>
            </a:r>
            <a:endParaRPr lang="ko-KR" altLang="en-US" sz="1050" dirty="0"/>
          </a:p>
        </p:txBody>
      </p:sp>
      <p:grpSp>
        <p:nvGrpSpPr>
          <p:cNvPr id="193" name="그룹 192"/>
          <p:cNvGrpSpPr/>
          <p:nvPr/>
        </p:nvGrpSpPr>
        <p:grpSpPr>
          <a:xfrm>
            <a:off x="4414298" y="4290481"/>
            <a:ext cx="956935" cy="253916"/>
            <a:chOff x="4348924" y="3288560"/>
            <a:chExt cx="956935" cy="253916"/>
          </a:xfrm>
        </p:grpSpPr>
        <p:sp>
          <p:nvSpPr>
            <p:cNvPr id="134" name="TextBox 133"/>
            <p:cNvSpPr txBox="1"/>
            <p:nvPr/>
          </p:nvSpPr>
          <p:spPr>
            <a:xfrm>
              <a:off x="4582185" y="3288560"/>
              <a:ext cx="723674" cy="25391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RbbsSvc</a:t>
              </a:r>
              <a:endParaRPr lang="ko-KR" altLang="en-US" sz="1050" dirty="0"/>
            </a:p>
          </p:txBody>
        </p:sp>
        <p:cxnSp>
          <p:nvCxnSpPr>
            <p:cNvPr id="135" name="직선 연결선 134"/>
            <p:cNvCxnSpPr>
              <a:stCxn id="134" idx="1"/>
              <a:endCxn id="136" idx="6"/>
            </p:cNvCxnSpPr>
            <p:nvPr/>
          </p:nvCxnSpPr>
          <p:spPr>
            <a:xfrm flipH="1">
              <a:off x="4456924" y="3415518"/>
              <a:ext cx="125261" cy="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타원 135"/>
            <p:cNvSpPr/>
            <p:nvPr/>
          </p:nvSpPr>
          <p:spPr>
            <a:xfrm>
              <a:off x="4348924" y="3361870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화살표 연결선 136"/>
          <p:cNvCxnSpPr>
            <a:stCxn id="132" idx="0"/>
            <a:endCxn id="134" idx="2"/>
          </p:cNvCxnSpPr>
          <p:nvPr/>
        </p:nvCxnSpPr>
        <p:spPr>
          <a:xfrm flipV="1">
            <a:off x="5004456" y="4544397"/>
            <a:ext cx="4940" cy="31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132" idx="3"/>
            <a:endCxn id="54" idx="2"/>
          </p:cNvCxnSpPr>
          <p:nvPr/>
        </p:nvCxnSpPr>
        <p:spPr>
          <a:xfrm flipV="1">
            <a:off x="5426330" y="3019004"/>
            <a:ext cx="1872342" cy="1968616"/>
          </a:xfrm>
          <a:prstGeom prst="bentConnector3">
            <a:avLst>
              <a:gd name="adj1" fmla="val 314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937022" y="2946046"/>
            <a:ext cx="720316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/>
              <a:t>Dispatcher</a:t>
            </a:r>
            <a:br>
              <a:rPr lang="en-US" altLang="ko-KR" sz="1050" dirty="0"/>
            </a:br>
            <a:r>
              <a:rPr lang="en-US" altLang="ko-KR" sz="1050" dirty="0"/>
              <a:t>Servlet</a:t>
            </a:r>
            <a:endParaRPr lang="ko-KR" altLang="en-US" sz="1050" dirty="0"/>
          </a:p>
        </p:txBody>
      </p:sp>
      <p:cxnSp>
        <p:nvCxnSpPr>
          <p:cNvPr id="154" name="꺾인 연결선 153"/>
          <p:cNvCxnSpPr>
            <a:stCxn id="153" idx="3"/>
            <a:endCxn id="120" idx="1"/>
          </p:cNvCxnSpPr>
          <p:nvPr/>
        </p:nvCxnSpPr>
        <p:spPr>
          <a:xfrm flipV="1">
            <a:off x="2657338" y="1903661"/>
            <a:ext cx="289241" cy="1250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153" idx="3"/>
            <a:endCxn id="122" idx="1"/>
          </p:cNvCxnSpPr>
          <p:nvPr/>
        </p:nvCxnSpPr>
        <p:spPr>
          <a:xfrm>
            <a:off x="2657338" y="3153795"/>
            <a:ext cx="225846" cy="8671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-15182" y="1916177"/>
            <a:ext cx="2217183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 err="1">
                <a:latin typeface="+mj-lt"/>
              </a:rPr>
              <a:t>writeForm.jsp</a:t>
            </a:r>
            <a:r>
              <a:rPr lang="en-US" altLang="ko-KR" sz="1100" dirty="0">
                <a:latin typeface="+mj-lt"/>
              </a:rPr>
              <a:t> : </a:t>
            </a:r>
            <a:r>
              <a:rPr lang="ko-KR" altLang="en-US" sz="1100" dirty="0">
                <a:latin typeface="+mj-lt"/>
              </a:rPr>
              <a:t>글쓰기</a:t>
            </a:r>
            <a:endParaRPr lang="en-US" altLang="ko-KR" sz="11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100" dirty="0" err="1">
                <a:latin typeface="+mj-lt"/>
              </a:rPr>
              <a:t>readForm.jsp</a:t>
            </a:r>
            <a:r>
              <a:rPr lang="en-US" altLang="ko-KR" sz="1100" dirty="0">
                <a:latin typeface="+mj-lt"/>
              </a:rPr>
              <a:t> : </a:t>
            </a:r>
            <a:r>
              <a:rPr lang="ko-KR" altLang="en-US" sz="1100">
                <a:latin typeface="+mj-lt"/>
              </a:rPr>
              <a:t>글읽기</a:t>
            </a:r>
            <a:r>
              <a:rPr lang="en-US" altLang="ko-KR" sz="1100">
                <a:latin typeface="+mj-lt"/>
              </a:rPr>
              <a:t>/</a:t>
            </a:r>
            <a:r>
              <a:rPr lang="ko-KR" altLang="en-US" sz="1100">
                <a:latin typeface="+mj-lt"/>
              </a:rPr>
              <a:t>수정</a:t>
            </a:r>
            <a:endParaRPr lang="en-US" altLang="ko-KR" sz="11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100" dirty="0" err="1">
                <a:latin typeface="+mj-lt"/>
              </a:rPr>
              <a:t>list.jsp</a:t>
            </a:r>
            <a:r>
              <a:rPr lang="en-US" altLang="ko-KR" sz="1100" dirty="0">
                <a:latin typeface="+mj-lt"/>
              </a:rPr>
              <a:t> : </a:t>
            </a:r>
            <a:r>
              <a:rPr lang="ko-KR" altLang="en-US" sz="1100" dirty="0" err="1">
                <a:latin typeface="+mj-lt"/>
              </a:rPr>
              <a:t>글목록</a:t>
            </a:r>
            <a:endParaRPr lang="en-US" altLang="ko-KR" sz="11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100" dirty="0" err="1">
                <a:latin typeface="+mj-lt"/>
              </a:rPr>
              <a:t>replyForm.jsp</a:t>
            </a:r>
            <a:r>
              <a:rPr lang="en-US" altLang="ko-KR" sz="1100" dirty="0">
                <a:latin typeface="+mj-lt"/>
              </a:rPr>
              <a:t>: </a:t>
            </a:r>
            <a:r>
              <a:rPr lang="ko-KR" altLang="en-US" sz="1100" dirty="0" err="1">
                <a:latin typeface="+mj-lt"/>
              </a:rPr>
              <a:t>답글작성</a:t>
            </a:r>
            <a:endParaRPr lang="en-US" altLang="ko-KR" sz="1100" dirty="0"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3596" y="4028871"/>
            <a:ext cx="1654868" cy="2616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100" dirty="0" err="1">
                <a:latin typeface="+mj-lt"/>
              </a:rPr>
              <a:t>Comment.jsp</a:t>
            </a:r>
            <a:r>
              <a:rPr lang="en-US" altLang="ko-KR" sz="1100" dirty="0">
                <a:latin typeface="+mj-lt"/>
              </a:rPr>
              <a:t> : </a:t>
            </a:r>
            <a:r>
              <a:rPr lang="ko-KR" altLang="en-US" sz="1100" dirty="0">
                <a:latin typeface="+mj-lt"/>
              </a:rPr>
              <a:t>댓글 작성</a:t>
            </a:r>
          </a:p>
        </p:txBody>
      </p:sp>
      <p:cxnSp>
        <p:nvCxnSpPr>
          <p:cNvPr id="162" name="꺾인 연결선 161"/>
          <p:cNvCxnSpPr>
            <a:stCxn id="161" idx="3"/>
            <a:endCxn id="153" idx="1"/>
          </p:cNvCxnSpPr>
          <p:nvPr/>
        </p:nvCxnSpPr>
        <p:spPr>
          <a:xfrm flipV="1">
            <a:off x="1698464" y="3153795"/>
            <a:ext cx="238558" cy="1005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160" idx="2"/>
            <a:endCxn id="153" idx="1"/>
          </p:cNvCxnSpPr>
          <p:nvPr/>
        </p:nvCxnSpPr>
        <p:spPr>
          <a:xfrm rot="16200000" flipH="1">
            <a:off x="1281128" y="2497900"/>
            <a:ext cx="468177" cy="843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803068" y="4447537"/>
            <a:ext cx="91267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/>
              <a:t>JdbcTemplate</a:t>
            </a:r>
            <a:endParaRPr lang="ko-KR" altLang="en-US" sz="1050" dirty="0"/>
          </a:p>
        </p:txBody>
      </p:sp>
      <p:sp>
        <p:nvSpPr>
          <p:cNvPr id="169" name="TextBox 168"/>
          <p:cNvSpPr txBox="1"/>
          <p:nvPr/>
        </p:nvSpPr>
        <p:spPr>
          <a:xfrm>
            <a:off x="7755311" y="4442429"/>
            <a:ext cx="128136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/>
              <a:t>SqlSessionTemplate</a:t>
            </a:r>
            <a:endParaRPr lang="ko-KR" altLang="en-US" sz="1050" dirty="0"/>
          </a:p>
        </p:txBody>
      </p:sp>
      <p:sp>
        <p:nvSpPr>
          <p:cNvPr id="170" name="TextBox 169"/>
          <p:cNvSpPr txBox="1"/>
          <p:nvPr/>
        </p:nvSpPr>
        <p:spPr>
          <a:xfrm>
            <a:off x="7673363" y="5132396"/>
            <a:ext cx="77321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/>
              <a:t>DataSource</a:t>
            </a:r>
            <a:endParaRPr lang="ko-KR" altLang="en-US" sz="1050" dirty="0"/>
          </a:p>
        </p:txBody>
      </p:sp>
      <p:cxnSp>
        <p:nvCxnSpPr>
          <p:cNvPr id="174" name="직선 화살표 연결선 173"/>
          <p:cNvCxnSpPr>
            <a:stCxn id="87" idx="2"/>
            <a:endCxn id="168" idx="0"/>
          </p:cNvCxnSpPr>
          <p:nvPr/>
        </p:nvCxnSpPr>
        <p:spPr>
          <a:xfrm>
            <a:off x="7249886" y="4079175"/>
            <a:ext cx="9521" cy="368362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89" idx="2"/>
            <a:endCxn id="169" idx="0"/>
          </p:cNvCxnSpPr>
          <p:nvPr/>
        </p:nvCxnSpPr>
        <p:spPr>
          <a:xfrm>
            <a:off x="8387935" y="4072021"/>
            <a:ext cx="8060" cy="370408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꺾인 연결선 179"/>
          <p:cNvCxnSpPr>
            <a:stCxn id="169" idx="2"/>
            <a:endCxn id="170" idx="0"/>
          </p:cNvCxnSpPr>
          <p:nvPr/>
        </p:nvCxnSpPr>
        <p:spPr>
          <a:xfrm rot="5400000">
            <a:off x="8009958" y="4746358"/>
            <a:ext cx="436051" cy="33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꺾인 연결선 180"/>
          <p:cNvCxnSpPr>
            <a:stCxn id="168" idx="2"/>
            <a:endCxn id="170" idx="0"/>
          </p:cNvCxnSpPr>
          <p:nvPr/>
        </p:nvCxnSpPr>
        <p:spPr>
          <a:xfrm rot="16200000" flipH="1">
            <a:off x="7444218" y="4516642"/>
            <a:ext cx="430943" cy="800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170" idx="2"/>
            <a:endCxn id="39" idx="1"/>
          </p:cNvCxnSpPr>
          <p:nvPr/>
        </p:nvCxnSpPr>
        <p:spPr>
          <a:xfrm>
            <a:off x="8059971" y="5386312"/>
            <a:ext cx="0" cy="34716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꺾인 연결선 206"/>
          <p:cNvCxnSpPr>
            <a:stCxn id="120" idx="3"/>
            <a:endCxn id="109" idx="2"/>
          </p:cNvCxnSpPr>
          <p:nvPr/>
        </p:nvCxnSpPr>
        <p:spPr>
          <a:xfrm flipV="1">
            <a:off x="3841623" y="1640923"/>
            <a:ext cx="548549" cy="262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꺾인 연결선 209"/>
          <p:cNvCxnSpPr>
            <a:stCxn id="122" idx="3"/>
            <a:endCxn id="136" idx="2"/>
          </p:cNvCxnSpPr>
          <p:nvPr/>
        </p:nvCxnSpPr>
        <p:spPr>
          <a:xfrm>
            <a:off x="3861584" y="4020923"/>
            <a:ext cx="552714" cy="396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2783120" y="4136253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00"/>
                </a:solidFill>
              </a:rPr>
              <a:t>RestFull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en-US" altLang="ko-KR" sz="1050" dirty="0" err="1">
                <a:solidFill>
                  <a:srgbClr val="FF0000"/>
                </a:solidFill>
              </a:rPr>
              <a:t>Servuce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3863175" y="2085080"/>
            <a:ext cx="561620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/>
              <a:t>BbsDTO</a:t>
            </a:r>
            <a:endParaRPr lang="ko-KR" altLang="en-US" sz="1050" dirty="0"/>
          </a:p>
        </p:txBody>
      </p:sp>
      <p:sp>
        <p:nvSpPr>
          <p:cNvPr id="216" name="TextBox 215"/>
          <p:cNvSpPr txBox="1"/>
          <p:nvPr/>
        </p:nvSpPr>
        <p:spPr>
          <a:xfrm>
            <a:off x="3871814" y="3556407"/>
            <a:ext cx="644976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/>
              <a:t>RbbsDTO</a:t>
            </a:r>
            <a:endParaRPr lang="ko-KR" altLang="en-US" sz="1050" dirty="0"/>
          </a:p>
        </p:txBody>
      </p:sp>
      <p:sp>
        <p:nvSpPr>
          <p:cNvPr id="217" name="TextBox 216"/>
          <p:cNvSpPr txBox="1"/>
          <p:nvPr/>
        </p:nvSpPr>
        <p:spPr>
          <a:xfrm>
            <a:off x="6178664" y="2701433"/>
            <a:ext cx="561620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/>
              <a:t>BbsDTO</a:t>
            </a:r>
            <a:endParaRPr lang="ko-KR" altLang="en-US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4535676" y="5900146"/>
            <a:ext cx="811688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/>
              <a:t>PageCriteria</a:t>
            </a:r>
            <a:endParaRPr lang="ko-KR" alt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5718627" y="5900146"/>
            <a:ext cx="938325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/>
              <a:t>RecordCriteria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5801983" y="6344641"/>
            <a:ext cx="771612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/>
              <a:t>FindCriteria</a:t>
            </a:r>
            <a:endParaRPr lang="ko-KR" altLang="en-US" sz="1050" dirty="0"/>
          </a:p>
        </p:txBody>
      </p:sp>
      <p:cxnSp>
        <p:nvCxnSpPr>
          <p:cNvPr id="67" name="직선 화살표 연결선 66"/>
          <p:cNvCxnSpPr>
            <a:stCxn id="64" idx="3"/>
            <a:endCxn id="65" idx="1"/>
          </p:cNvCxnSpPr>
          <p:nvPr/>
        </p:nvCxnSpPr>
        <p:spPr>
          <a:xfrm>
            <a:off x="5347364" y="6027104"/>
            <a:ext cx="37126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6" idx="0"/>
            <a:endCxn id="65" idx="2"/>
          </p:cNvCxnSpPr>
          <p:nvPr/>
        </p:nvCxnSpPr>
        <p:spPr>
          <a:xfrm flipV="1">
            <a:off x="6187789" y="6154062"/>
            <a:ext cx="1" cy="190579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378882" y="5525023"/>
            <a:ext cx="1075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Paging &amp; Find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25" name="꺾인 연결선 24"/>
          <p:cNvCxnSpPr>
            <a:stCxn id="105" idx="2"/>
            <a:endCxn id="23" idx="0"/>
          </p:cNvCxnSpPr>
          <p:nvPr/>
        </p:nvCxnSpPr>
        <p:spPr>
          <a:xfrm rot="16200000" flipH="1">
            <a:off x="3566255" y="3729522"/>
            <a:ext cx="3459654" cy="611693"/>
          </a:xfrm>
          <a:prstGeom prst="bentConnector3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132" idx="2"/>
            <a:endCxn id="23" idx="0"/>
          </p:cNvCxnSpPr>
          <p:nvPr/>
        </p:nvCxnSpPr>
        <p:spPr>
          <a:xfrm rot="16200000" flipH="1">
            <a:off x="4977883" y="5141150"/>
            <a:ext cx="650618" cy="597473"/>
          </a:xfrm>
          <a:prstGeom prst="bentConnector3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996282" y="1694923"/>
            <a:ext cx="1058550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/>
              <a:t>bbs-mapper.xml</a:t>
            </a:r>
            <a:endParaRPr lang="ko-KR" altLang="en-US" sz="1050" dirty="0"/>
          </a:p>
        </p:txBody>
      </p:sp>
      <p:sp>
        <p:nvSpPr>
          <p:cNvPr id="96" name="TextBox 95"/>
          <p:cNvSpPr txBox="1"/>
          <p:nvPr/>
        </p:nvSpPr>
        <p:spPr>
          <a:xfrm>
            <a:off x="7996282" y="2031454"/>
            <a:ext cx="1106641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/>
              <a:t>rbbs-mapper.xml</a:t>
            </a:r>
            <a:endParaRPr lang="ko-KR" altLang="en-US" sz="1050" dirty="0"/>
          </a:p>
        </p:txBody>
      </p:sp>
      <p:sp>
        <p:nvSpPr>
          <p:cNvPr id="97" name="직사각형 96"/>
          <p:cNvSpPr/>
          <p:nvPr/>
        </p:nvSpPr>
        <p:spPr>
          <a:xfrm>
            <a:off x="7921780" y="1625626"/>
            <a:ext cx="1222220" cy="726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꺾인 연결선 97"/>
          <p:cNvCxnSpPr>
            <a:stCxn id="89" idx="3"/>
            <a:endCxn id="97" idx="2"/>
          </p:cNvCxnSpPr>
          <p:nvPr/>
        </p:nvCxnSpPr>
        <p:spPr>
          <a:xfrm flipH="1" flipV="1">
            <a:off x="8532890" y="2352115"/>
            <a:ext cx="412372" cy="1592948"/>
          </a:xfrm>
          <a:prstGeom prst="bentConnector4">
            <a:avLst>
              <a:gd name="adj1" fmla="val -20531"/>
              <a:gd name="adj2" fmla="val 53985"/>
            </a:avLst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869826" y="1374262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00"/>
                </a:solidFill>
              </a:rPr>
              <a:t>Mybatis</a:t>
            </a:r>
            <a:r>
              <a:rPr lang="en-US" altLang="ko-KR" sz="1050" dirty="0">
                <a:solidFill>
                  <a:srgbClr val="FF0000"/>
                </a:solidFill>
              </a:rPr>
              <a:t>-mapper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50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10851</TotalTime>
  <Words>75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나눔고딕</vt:lpstr>
      <vt:lpstr>맑은 고딕</vt:lpstr>
      <vt:lpstr>Arial</vt:lpstr>
      <vt:lpstr>Tahoma</vt:lpstr>
      <vt:lpstr>Verdana</vt:lpstr>
      <vt:lpstr>Wingdings</vt:lpstr>
      <vt:lpstr>Office 테마</vt:lpstr>
      <vt:lpstr>게시판 아키텍처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Kim Hyeonuk</cp:lastModifiedBy>
  <cp:revision>766</cp:revision>
  <dcterms:created xsi:type="dcterms:W3CDTF">2017-12-19T02:35:40Z</dcterms:created>
  <dcterms:modified xsi:type="dcterms:W3CDTF">2020-03-15T18:19:04Z</dcterms:modified>
</cp:coreProperties>
</file>