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EA62-B780-4870-B240-36E31A1FF7B3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6D69-68AF-4625-8DD2-AB18EFECD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54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EA62-B780-4870-B240-36E31A1FF7B3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6D69-68AF-4625-8DD2-AB18EFECD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82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EA62-B780-4870-B240-36E31A1FF7B3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6D69-68AF-4625-8DD2-AB18EFECD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44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EA62-B780-4870-B240-36E31A1FF7B3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6D69-68AF-4625-8DD2-AB18EFECD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23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EA62-B780-4870-B240-36E31A1FF7B3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6D69-68AF-4625-8DD2-AB18EFECD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93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EA62-B780-4870-B240-36E31A1FF7B3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6D69-68AF-4625-8DD2-AB18EFECD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65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EA62-B780-4870-B240-36E31A1FF7B3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6D69-68AF-4625-8DD2-AB18EFECD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15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EA62-B780-4870-B240-36E31A1FF7B3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6D69-68AF-4625-8DD2-AB18EFECD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79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EA62-B780-4870-B240-36E31A1FF7B3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6D69-68AF-4625-8DD2-AB18EFECD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88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EA62-B780-4870-B240-36E31A1FF7B3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6D69-68AF-4625-8DD2-AB18EFECD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93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EA62-B780-4870-B240-36E31A1FF7B3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6D69-68AF-4625-8DD2-AB18EFECD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35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3EA62-B780-4870-B240-36E31A1FF7B3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76D69-68AF-4625-8DD2-AB18EFECD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07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수행의 시작/종료 5"/>
          <p:cNvSpPr/>
          <p:nvPr/>
        </p:nvSpPr>
        <p:spPr>
          <a:xfrm>
            <a:off x="1821316" y="397571"/>
            <a:ext cx="1360980" cy="3067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시작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/>
          <p:cNvSpPr/>
          <p:nvPr/>
        </p:nvSpPr>
        <p:spPr>
          <a:xfrm>
            <a:off x="5889424" y="3040772"/>
            <a:ext cx="1360980" cy="3067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종료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순서도: 준비 11"/>
          <p:cNvSpPr/>
          <p:nvPr/>
        </p:nvSpPr>
        <p:spPr>
          <a:xfrm>
            <a:off x="1450137" y="853223"/>
            <a:ext cx="2103333" cy="453959"/>
          </a:xfrm>
          <a:prstGeom prst="flowChartPrepa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합계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평균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플래그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카운트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순서도: 문서 12"/>
          <p:cNvSpPr/>
          <p:nvPr/>
        </p:nvSpPr>
        <p:spPr>
          <a:xfrm>
            <a:off x="1512273" y="1487622"/>
            <a:ext cx="1979607" cy="557741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“</a:t>
            </a:r>
            <a:r>
              <a:rPr lang="ko-KR" altLang="en-US" sz="1100" dirty="0" smtClean="0">
                <a:solidFill>
                  <a:schemeClr val="tx1"/>
                </a:solidFill>
              </a:rPr>
              <a:t>합계</a:t>
            </a:r>
            <a:r>
              <a:rPr lang="en-US" altLang="ko-KR" sz="1100" dirty="0" smtClean="0">
                <a:solidFill>
                  <a:schemeClr val="tx1"/>
                </a:solidFill>
              </a:rPr>
              <a:t>,</a:t>
            </a:r>
            <a:r>
              <a:rPr lang="ko-KR" altLang="en-US" sz="1100" dirty="0" smtClean="0">
                <a:solidFill>
                  <a:schemeClr val="tx1"/>
                </a:solidFill>
              </a:rPr>
              <a:t>평균을 구할 점수를 입력하세요</a:t>
            </a:r>
            <a:r>
              <a:rPr lang="en-US" altLang="ko-KR" sz="1100" dirty="0" smtClean="0">
                <a:solidFill>
                  <a:schemeClr val="tx1"/>
                </a:solidFill>
              </a:rPr>
              <a:t>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241937" y="2296352"/>
            <a:ext cx="2520280" cy="2932848"/>
            <a:chOff x="1349529" y="2230394"/>
            <a:chExt cx="2520280" cy="2932848"/>
          </a:xfrm>
        </p:grpSpPr>
        <p:sp>
          <p:nvSpPr>
            <p:cNvPr id="14" name="순서도: 처리 13"/>
            <p:cNvSpPr/>
            <p:nvPr/>
          </p:nvSpPr>
          <p:spPr>
            <a:xfrm>
              <a:off x="1349529" y="2230394"/>
              <a:ext cx="2520280" cy="293284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7" name="순서도: 처리 16"/>
            <p:cNvSpPr/>
            <p:nvPr/>
          </p:nvSpPr>
          <p:spPr>
            <a:xfrm>
              <a:off x="1349529" y="2230395"/>
              <a:ext cx="2520280" cy="43204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0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이 입력될 때까지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9" name="순서도: 처리 18"/>
            <p:cNvSpPr/>
            <p:nvPr/>
          </p:nvSpPr>
          <p:spPr>
            <a:xfrm>
              <a:off x="1498460" y="2742979"/>
              <a:ext cx="2221164" cy="31320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</a:rPr>
                <a:t>입력값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카운트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순서도: 문서 19"/>
            <p:cNvSpPr/>
            <p:nvPr/>
          </p:nvSpPr>
          <p:spPr>
            <a:xfrm>
              <a:off x="1520258" y="3200201"/>
              <a:ext cx="2177568" cy="365819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점수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&gt;&gt;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" name="순서도: 데이터 20"/>
            <p:cNvSpPr/>
            <p:nvPr/>
          </p:nvSpPr>
          <p:spPr>
            <a:xfrm>
              <a:off x="1503093" y="3702639"/>
              <a:ext cx="2207351" cy="284526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점수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22" name="순서도: 판단 21"/>
            <p:cNvSpPr/>
            <p:nvPr/>
          </p:nvSpPr>
          <p:spPr>
            <a:xfrm>
              <a:off x="1530988" y="4106144"/>
              <a:ext cx="2156108" cy="380406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점수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!=0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3" name="순서도: 처리 22"/>
            <p:cNvSpPr/>
            <p:nvPr/>
          </p:nvSpPr>
          <p:spPr>
            <a:xfrm>
              <a:off x="1513178" y="4683302"/>
              <a:ext cx="941990" cy="31320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점수 합계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809322" y="4683302"/>
              <a:ext cx="941990" cy="31320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카운트 감소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플래</a:t>
              </a:r>
              <a:r>
                <a:rPr lang="ko-KR" altLang="en-US" sz="1100" dirty="0">
                  <a:solidFill>
                    <a:schemeClr val="tx1"/>
                  </a:solidFill>
                </a:rPr>
                <a:t>그</a:t>
              </a:r>
            </a:p>
          </p:txBody>
        </p:sp>
        <p:cxnSp>
          <p:nvCxnSpPr>
            <p:cNvPr id="28" name="직선 화살표 연결선 27"/>
            <p:cNvCxnSpPr>
              <a:stCxn id="19" idx="2"/>
              <a:endCxn id="20" idx="0"/>
            </p:cNvCxnSpPr>
            <p:nvPr/>
          </p:nvCxnSpPr>
          <p:spPr>
            <a:xfrm>
              <a:off x="2609042" y="3056185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20" idx="2"/>
              <a:endCxn id="21" idx="1"/>
            </p:cNvCxnSpPr>
            <p:nvPr/>
          </p:nvCxnSpPr>
          <p:spPr>
            <a:xfrm flipH="1">
              <a:off x="2606769" y="3541835"/>
              <a:ext cx="2273" cy="1608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21" idx="4"/>
              <a:endCxn id="22" idx="0"/>
            </p:cNvCxnSpPr>
            <p:nvPr/>
          </p:nvCxnSpPr>
          <p:spPr>
            <a:xfrm>
              <a:off x="2606769" y="3987165"/>
              <a:ext cx="2273" cy="1189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>
              <a:stCxn id="22" idx="2"/>
              <a:endCxn id="23" idx="0"/>
            </p:cNvCxnSpPr>
            <p:nvPr/>
          </p:nvCxnSpPr>
          <p:spPr>
            <a:xfrm rot="5400000">
              <a:off x="2198232" y="4272492"/>
              <a:ext cx="196752" cy="624869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꺾인 연결선 39"/>
            <p:cNvCxnSpPr>
              <a:stCxn id="22" idx="2"/>
              <a:endCxn id="24" idx="0"/>
            </p:cNvCxnSpPr>
            <p:nvPr/>
          </p:nvCxnSpPr>
          <p:spPr>
            <a:xfrm rot="16200000" flipH="1">
              <a:off x="2846303" y="4249288"/>
              <a:ext cx="196752" cy="671275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화살표 연결선 41"/>
          <p:cNvCxnSpPr>
            <a:stCxn id="6" idx="2"/>
            <a:endCxn id="12" idx="0"/>
          </p:cNvCxnSpPr>
          <p:nvPr/>
        </p:nvCxnSpPr>
        <p:spPr>
          <a:xfrm flipH="1">
            <a:off x="2501804" y="704328"/>
            <a:ext cx="2" cy="148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2" idx="2"/>
            <a:endCxn id="13" idx="0"/>
          </p:cNvCxnSpPr>
          <p:nvPr/>
        </p:nvCxnSpPr>
        <p:spPr>
          <a:xfrm>
            <a:off x="2501804" y="1307182"/>
            <a:ext cx="273" cy="180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3" idx="2"/>
            <a:endCxn id="17" idx="0"/>
          </p:cNvCxnSpPr>
          <p:nvPr/>
        </p:nvCxnSpPr>
        <p:spPr>
          <a:xfrm>
            <a:off x="2502077" y="2008490"/>
            <a:ext cx="0" cy="287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처리 62"/>
          <p:cNvSpPr/>
          <p:nvPr/>
        </p:nvSpPr>
        <p:spPr>
          <a:xfrm>
            <a:off x="5459333" y="923599"/>
            <a:ext cx="2221164" cy="31320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평균 계산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순서도: 문서 65"/>
          <p:cNvSpPr/>
          <p:nvPr/>
        </p:nvSpPr>
        <p:spPr>
          <a:xfrm>
            <a:off x="5580111" y="1808159"/>
            <a:ext cx="1979607" cy="557741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합계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평균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9" name="꺾인 연결선 68"/>
          <p:cNvCxnSpPr>
            <a:stCxn id="14" idx="2"/>
            <a:endCxn id="63" idx="0"/>
          </p:cNvCxnSpPr>
          <p:nvPr/>
        </p:nvCxnSpPr>
        <p:spPr>
          <a:xfrm rot="5400000" flipH="1" flipV="1">
            <a:off x="2383195" y="1042481"/>
            <a:ext cx="4305601" cy="4067838"/>
          </a:xfrm>
          <a:prstGeom prst="bentConnector5">
            <a:avLst>
              <a:gd name="adj1" fmla="val -5309"/>
              <a:gd name="adj2" fmla="val 51838"/>
              <a:gd name="adj3" fmla="val 1053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63" idx="2"/>
            <a:endCxn id="66" idx="0"/>
          </p:cNvCxnSpPr>
          <p:nvPr/>
        </p:nvCxnSpPr>
        <p:spPr>
          <a:xfrm>
            <a:off x="6569915" y="1236805"/>
            <a:ext cx="0" cy="5713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6" idx="2"/>
            <a:endCxn id="10" idx="0"/>
          </p:cNvCxnSpPr>
          <p:nvPr/>
        </p:nvCxnSpPr>
        <p:spPr>
          <a:xfrm flipH="1">
            <a:off x="6569914" y="2329027"/>
            <a:ext cx="1" cy="711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63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39</Words>
  <Application>Microsoft Office PowerPoint</Application>
  <PresentationFormat>화면 슬라이드 쇼(4:3)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2</cp:revision>
  <dcterms:created xsi:type="dcterms:W3CDTF">2019-10-23T00:21:53Z</dcterms:created>
  <dcterms:modified xsi:type="dcterms:W3CDTF">2019-10-23T00:41:06Z</dcterms:modified>
</cp:coreProperties>
</file>