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27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58" r:id="rId13"/>
    <p:sldId id="340" r:id="rId14"/>
    <p:sldId id="337" r:id="rId15"/>
    <p:sldId id="338" r:id="rId16"/>
    <p:sldId id="339" r:id="rId17"/>
    <p:sldId id="313" r:id="rId18"/>
    <p:sldId id="329" r:id="rId19"/>
    <p:sldId id="330" r:id="rId20"/>
    <p:sldId id="331" r:id="rId21"/>
    <p:sldId id="335" r:id="rId22"/>
    <p:sldId id="332" r:id="rId23"/>
    <p:sldId id="333" r:id="rId24"/>
    <p:sldId id="276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6559" autoAdjust="0"/>
  </p:normalViewPr>
  <p:slideViewPr>
    <p:cSldViewPr snapToGrid="0">
      <p:cViewPr varScale="1">
        <p:scale>
          <a:sx n="115" d="100"/>
          <a:sy n="115" d="100"/>
        </p:scale>
        <p:origin x="1140" y="102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2020-03-03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515293" y="4601898"/>
            <a:ext cx="4686182" cy="1148821"/>
          </a:xfrm>
        </p:spPr>
        <p:txBody>
          <a:bodyPr anchor="b"/>
          <a:lstStyle/>
          <a:p>
            <a:pPr algn="r"/>
            <a:r>
              <a:rPr lang="ko-KR" altLang="en-US" dirty="0"/>
              <a:t>홍길동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쇼핑몰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7752240" y="316080"/>
            <a:ext cx="2148840" cy="65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메인 배너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관리자에서 등록한 배너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※ 관리자에서 이미지, 링크 등록 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  배너 관리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공지사항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공지사항 최신글 5개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공지사항 타이틀이나 더보기 클릭 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공지사항 리스트로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커뮤니티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커뮤니티 최신글 5개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커뮤니티 타이틀이나 더보기 클릭 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커뮤니티 리스트로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상품평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상품평 최신글 5개 호출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글을 클릭하면 해당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상품평 타이틀, 더보기 클릭 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상품평 리스트로 이동(Self)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9227160" y="456480"/>
            <a:ext cx="457920" cy="612720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38880" bIns="0" anchor="ctr"/>
          <a:lstStyle/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화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면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안</a:t>
            </a:r>
            <a:endParaRPr lang="en-US" sz="869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869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내</a:t>
            </a:r>
            <a:endParaRPr lang="en-US" sz="869" b="0" strike="noStrike" spc="-1">
              <a:latin typeface="굴림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7885080" y="456480"/>
            <a:ext cx="1555920" cy="612720"/>
          </a:xfrm>
          <a:prstGeom prst="rect">
            <a:avLst/>
          </a:prstGeom>
          <a:solidFill>
            <a:schemeClr val="bg1"/>
          </a:solidFill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8880" tIns="38880" rIns="38880" bIns="38880" anchor="ctr"/>
          <a:lstStyle/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1</a:t>
            </a:r>
            <a:endParaRPr lang="en-US" sz="980" b="0" strike="noStrike" spc="-1">
              <a:latin typeface="굴림"/>
            </a:endParaRPr>
          </a:p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2</a:t>
            </a:r>
            <a:endParaRPr lang="en-US" sz="980" b="0" strike="noStrike" spc="-1">
              <a:latin typeface="굴림"/>
            </a:endParaRPr>
          </a:p>
          <a:p>
            <a:pPr algn="ctr">
              <a:lnSpc>
                <a:spcPct val="120000"/>
              </a:lnSpc>
            </a:pPr>
            <a:r>
              <a:rPr lang="en-US" sz="98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3</a:t>
            </a:r>
            <a:endParaRPr lang="en-US" sz="980" b="0" strike="noStrike" spc="-1">
              <a:latin typeface="굴림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7908840" y="517680"/>
            <a:ext cx="1513080" cy="1476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6"/>
          <p:cNvSpPr/>
          <p:nvPr/>
        </p:nvSpPr>
        <p:spPr>
          <a:xfrm>
            <a:off x="504000" y="792000"/>
            <a:ext cx="7056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단원 리스트</a:t>
            </a:r>
          </a:p>
        </p:txBody>
      </p:sp>
      <p:sp>
        <p:nvSpPr>
          <p:cNvPr id="375" name="CustomShape 7"/>
          <p:cNvSpPr/>
          <p:nvPr/>
        </p:nvSpPr>
        <p:spPr>
          <a:xfrm>
            <a:off x="504000" y="1368000"/>
            <a:ext cx="7056000" cy="31896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각 과목별 리스트 보기</a:t>
            </a:r>
          </a:p>
        </p:txBody>
      </p:sp>
      <p:sp>
        <p:nvSpPr>
          <p:cNvPr id="376" name="CustomShape 8"/>
          <p:cNvSpPr/>
          <p:nvPr/>
        </p:nvSpPr>
        <p:spPr>
          <a:xfrm>
            <a:off x="504000" y="1686960"/>
            <a:ext cx="7056000" cy="6170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Java</a:t>
            </a:r>
          </a:p>
        </p:txBody>
      </p:sp>
      <p:sp>
        <p:nvSpPr>
          <p:cNvPr id="377" name="CustomShape 9"/>
          <p:cNvSpPr/>
          <p:nvPr/>
        </p:nvSpPr>
        <p:spPr>
          <a:xfrm>
            <a:off x="504000" y="2304000"/>
            <a:ext cx="7056000" cy="792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굴림"/>
              </a:rPr>
              <a:t>CSS&amp;HTML</a:t>
            </a:r>
          </a:p>
        </p:txBody>
      </p:sp>
      <p:sp>
        <p:nvSpPr>
          <p:cNvPr id="378" name="CustomShape 10"/>
          <p:cNvSpPr/>
          <p:nvPr/>
        </p:nvSpPr>
        <p:spPr>
          <a:xfrm>
            <a:off x="504000" y="3096000"/>
            <a:ext cx="7056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1"/>
          <p:cNvSpPr/>
          <p:nvPr/>
        </p:nvSpPr>
        <p:spPr>
          <a:xfrm>
            <a:off x="504000" y="3960000"/>
            <a:ext cx="7056000" cy="8640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5123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665372" y="439156"/>
            <a:ext cx="1661899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면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8" y="1052612"/>
          <a:ext cx="6665942" cy="4752652"/>
        </p:xfrm>
        <a:graphic>
          <a:graphicData uri="http://schemas.openxmlformats.org/drawingml/2006/table">
            <a:tbl>
              <a:tblPr/>
              <a:tblGrid>
                <a:gridCol w="666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652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3405373" y="3262352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80003" y="322867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8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문제풀기화면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34640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 이전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5123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정답출력 대기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7665372" y="439156"/>
            <a:ext cx="1661899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면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-3121687" y="-1611560"/>
            <a:ext cx="6876229" cy="1208975"/>
            <a:chOff x="46397" y="2852936"/>
            <a:chExt cx="4932054" cy="1208975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42312" y="2915416"/>
              <a:ext cx="46573" cy="1751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7000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공지사항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2669550" y="2915416"/>
              <a:ext cx="46573" cy="175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/>
              <a:endParaRPr lang="ko-KR" altLang="en-US" sz="1083" dirty="0">
                <a:solidFill>
                  <a:prstClr val="black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69419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자유게시판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397" y="3069332"/>
              <a:ext cx="2483511" cy="992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975" dirty="0">
                  <a:solidFill>
                    <a:prstClr val="black"/>
                  </a:solidFill>
                </a:rPr>
                <a:t>2019</a:t>
              </a:r>
              <a:r>
                <a:rPr lang="ko-KR" altLang="en-US" sz="975" dirty="0">
                  <a:solidFill>
                    <a:prstClr val="black"/>
                  </a:solidFill>
                </a:rPr>
                <a:t>년 현장 진행 상황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홈페이지 이용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견적신청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회원가입 오류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80116" y="3059011"/>
              <a:ext cx="2398335" cy="513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간단한 보일러 고장대처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생활 설비 상식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96479" y="2853814"/>
              <a:ext cx="760629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49179" y="2853814"/>
              <a:ext cx="760629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57171" y="2862695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1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607853" y="2873014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2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4928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50097" y="1431573"/>
            <a:ext cx="240123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정답을 제출하세요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3" name="타원 52"/>
          <p:cNvSpPr/>
          <p:nvPr/>
        </p:nvSpPr>
        <p:spPr>
          <a:xfrm>
            <a:off x="4450098" y="12176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문제풀기화면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7"/>
            <a:ext cx="28694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결과화면</a:t>
            </a:r>
            <a:endParaRPr lang="en-US" altLang="ko-KR" sz="1300" b="1" dirty="0">
              <a:solidFill>
                <a:prstClr val="black"/>
              </a:solidFill>
            </a:endParaRPr>
          </a:p>
          <a:p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5123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오답 </a:t>
            </a:r>
            <a:r>
              <a:rPr lang="ko-KR" altLang="en-US" sz="975" dirty="0" err="1">
                <a:solidFill>
                  <a:prstClr val="black"/>
                </a:solidFill>
              </a:rPr>
              <a:t>입력시</a:t>
            </a:r>
            <a:r>
              <a:rPr lang="ko-KR" altLang="en-US" sz="975" dirty="0">
                <a:solidFill>
                  <a:prstClr val="black"/>
                </a:solidFill>
              </a:rPr>
              <a:t> 붉은색으로 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 </a:t>
            </a:r>
            <a:r>
              <a:rPr lang="ko-KR" altLang="en-US" sz="975" dirty="0" err="1">
                <a:solidFill>
                  <a:prstClr val="black"/>
                </a:solidFill>
              </a:rPr>
              <a:t>초록색으로표기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7665372" y="439156"/>
            <a:ext cx="1661899" cy="613581"/>
            <a:chOff x="8005529" y="2434127"/>
            <a:chExt cx="1661899" cy="566382"/>
          </a:xfrm>
        </p:grpSpPr>
        <p:sp>
          <p:nvSpPr>
            <p:cNvPr id="6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9000" bIns="0" rtlCol="0" anchor="ctr"/>
            <a:lstStyle/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화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면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안</a:t>
              </a:r>
              <a:endParaRPr lang="en-US" altLang="ko-KR" sz="867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/>
              <a:r>
                <a:rPr lang="ko-KR" altLang="en-US" sz="867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내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75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-3121687" y="-1611560"/>
            <a:ext cx="6876229" cy="1208975"/>
            <a:chOff x="46397" y="2852936"/>
            <a:chExt cx="4932054" cy="1208975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42312" y="2915416"/>
              <a:ext cx="46573" cy="1751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7000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공지사항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2669550" y="2915416"/>
              <a:ext cx="46573" cy="175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lIns="39000" tIns="39000" rIns="39000" bIns="39000" rtlCol="0" anchor="ctr"/>
            <a:lstStyle/>
            <a:p>
              <a:pPr algn="ctr"/>
              <a:endParaRPr lang="ko-KR" altLang="en-US" sz="1083" dirty="0">
                <a:solidFill>
                  <a:prstClr val="black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69419" y="2852936"/>
              <a:ext cx="1252671" cy="258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83" b="1" dirty="0">
                  <a:solidFill>
                    <a:prstClr val="black"/>
                  </a:solidFill>
                </a:rPr>
                <a:t>자유게시판</a:t>
              </a:r>
              <a:endParaRPr lang="en-US" altLang="ko-KR" sz="1083" b="1" dirty="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397" y="3069332"/>
              <a:ext cx="2483511" cy="992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975" dirty="0">
                  <a:solidFill>
                    <a:prstClr val="black"/>
                  </a:solidFill>
                </a:rPr>
                <a:t>2019</a:t>
              </a:r>
              <a:r>
                <a:rPr lang="ko-KR" altLang="en-US" sz="975" dirty="0">
                  <a:solidFill>
                    <a:prstClr val="black"/>
                  </a:solidFill>
                </a:rPr>
                <a:t>년 현장 진행 상황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홈페이지 이용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견적신청 안내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회원가입 오류 관련 안내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80116" y="3059011"/>
              <a:ext cx="2398335" cy="513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간단한 보일러 고장대처</a:t>
              </a:r>
              <a:endParaRPr lang="en-US" altLang="ko-KR" sz="975" dirty="0">
                <a:solidFill>
                  <a:prstClr val="black"/>
                </a:solidFill>
              </a:endParaRPr>
            </a:p>
            <a:p>
              <a:pPr marL="185732" indent="-185732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975" dirty="0">
                  <a:solidFill>
                    <a:prstClr val="black"/>
                  </a:solidFill>
                </a:rPr>
                <a:t>생활 설비 상식</a:t>
              </a:r>
              <a:endParaRPr lang="en-US" altLang="ko-KR" sz="975" dirty="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96479" y="2853814"/>
              <a:ext cx="760629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49179" y="2853814"/>
              <a:ext cx="760629" cy="266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867" dirty="0" err="1">
                  <a:solidFill>
                    <a:prstClr val="black"/>
                  </a:solidFill>
                </a:rPr>
                <a:t>더보기</a:t>
              </a:r>
              <a:r>
                <a:rPr lang="ko-KR" altLang="en-US" sz="867" dirty="0">
                  <a:solidFill>
                    <a:prstClr val="black"/>
                  </a:solidFill>
                </a:rPr>
                <a:t> </a:t>
              </a:r>
              <a:r>
                <a:rPr lang="en-US" altLang="ko-KR" sz="867" dirty="0">
                  <a:solidFill>
                    <a:prstClr val="black"/>
                  </a:solidFill>
                </a:rPr>
                <a:t>&gt;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57171" y="2862695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1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607853" y="2873014"/>
              <a:ext cx="207421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92" dirty="0">
                  <a:solidFill>
                    <a:prstClr val="white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2</a:t>
              </a:r>
              <a:endParaRPr lang="ko-KR" altLang="en-US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915342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752" y="3955690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44270" y="4967931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33429" y="5283505"/>
            <a:ext cx="1395644" cy="154087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4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검색 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도전문제 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-진행사항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-작성자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22480" y="315720"/>
            <a:ext cx="11685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도전문제조회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5112000" y="963360"/>
            <a:ext cx="1529280" cy="26064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과목검색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6650640" y="963360"/>
            <a:ext cx="702000" cy="26064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graphicFrame>
        <p:nvGraphicFramePr>
          <p:cNvPr id="218" name="Table 6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도전 과목 리스트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자바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파이썬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별 찍기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계산기 만들기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웹 페이지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해당 과목 문제리스트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0120" y="315720"/>
            <a:ext cx="14965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도전문제검색결과</a:t>
            </a:r>
            <a:endParaRPr lang="en-US" sz="1300" b="0" strike="noStrike" spc="-1">
              <a:latin typeface="맑은 고딕"/>
            </a:endParaRPr>
          </a:p>
        </p:txBody>
      </p:sp>
      <p:graphicFrame>
        <p:nvGraphicFramePr>
          <p:cNvPr id="222" name="Table 4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도전 문제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변수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클래스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상속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상수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코드 편집기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제출하기 버튼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25720" y="315720"/>
            <a:ext cx="1167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도전문제화면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28" name="그림 227"/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3096000" y="4752000"/>
            <a:ext cx="8395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테스트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999050" y="2739714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1048458" y="2612151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1048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1536168" y="2302183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2572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3126347" y="2283769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0" y="323255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sh Can 2">
            <a:extLst>
              <a:ext uri="{FF2B5EF4-FFF2-40B4-BE49-F238E27FC236}">
                <a16:creationId xmlns:a16="http://schemas.microsoft.com/office/drawing/2014/main" id="{03A40363-FDC5-4B92-8A3D-8F26EA0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49" y="267079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encil 2">
            <a:extLst>
              <a:ext uri="{FF2B5EF4-FFF2-40B4-BE49-F238E27FC236}">
                <a16:creationId xmlns:a16="http://schemas.microsoft.com/office/drawing/2014/main" id="{73AA1369-A94A-48F7-9322-D7C12049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42" y="267903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enu 1">
            <a:extLst>
              <a:ext uri="{FF2B5EF4-FFF2-40B4-BE49-F238E27FC236}">
                <a16:creationId xmlns:a16="http://schemas.microsoft.com/office/drawing/2014/main" id="{4266CFB3-01EA-4811-9B60-7F472F8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46526" y="268617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14156C-A237-4310-BCD6-65A5CA0CEAE0}"/>
              </a:ext>
            </a:extLst>
          </p:cNvPr>
          <p:cNvGrpSpPr/>
          <p:nvPr/>
        </p:nvGrpSpPr>
        <p:grpSpPr>
          <a:xfrm>
            <a:off x="901504" y="2003264"/>
            <a:ext cx="2305500" cy="1447102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:a16="http://schemas.microsoft.com/office/drawing/2014/main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:a16="http://schemas.microsoft.com/office/drawing/2014/main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:a16="http://schemas.microsoft.com/office/drawing/2014/main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Chevron" descr="&lt;Tags&gt;&lt;SMARTRESIZEANCHORS&gt;None,None,None,Relative&lt;/SMARTRESIZEANCHORS&gt;&lt;/Tags&gt;">
                <a:extLst>
                  <a:ext uri="{FF2B5EF4-FFF2-40B4-BE49-F238E27FC236}">
                    <a16:creationId xmlns:a16="http://schemas.microsoft.com/office/drawing/2014/main" id="{8D7ACFB1-23C5-4DFC-8F7B-46979B0DF0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40248" y="3131800"/>
                <a:ext cx="93767" cy="46892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:a16="http://schemas.microsoft.com/office/drawing/2014/main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:a16="http://schemas.microsoft.com/office/drawing/2014/main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5559462" y="1975940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14E58-B0B1-4E08-8FFE-891C85A63FEC}"/>
              </a:ext>
            </a:extLst>
          </p:cNvPr>
          <p:cNvCxnSpPr>
            <a:cxnSpLocks/>
          </p:cNvCxnSpPr>
          <p:nvPr/>
        </p:nvCxnSpPr>
        <p:spPr>
          <a:xfrm>
            <a:off x="3482033" y="2072306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9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8" name="Picture 2" descr="Trash Can 2">
            <a:extLst>
              <a:ext uri="{FF2B5EF4-FFF2-40B4-BE49-F238E27FC236}">
                <a16:creationId xmlns:a16="http://schemas.microsoft.com/office/drawing/2014/main" id="{FCA9F63B-0922-4B1D-AA41-551228C3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22" y="2124910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Pencil 2">
            <a:extLst>
              <a:ext uri="{FF2B5EF4-FFF2-40B4-BE49-F238E27FC236}">
                <a16:creationId xmlns:a16="http://schemas.microsoft.com/office/drawing/2014/main" id="{EA7C741C-4AE9-43A1-9D12-57598FD5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13" y="2137209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enu 1">
            <a:extLst>
              <a:ext uri="{FF2B5EF4-FFF2-40B4-BE49-F238E27FC236}">
                <a16:creationId xmlns:a16="http://schemas.microsoft.com/office/drawing/2014/main" id="{F8BBE566-EDBD-4C56-B803-FF6A074D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897" y="2144351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문제 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Button">
            <a:extLst>
              <a:ext uri="{FF2B5EF4-FFF2-40B4-BE49-F238E27FC236}">
                <a16:creationId xmlns:a16="http://schemas.microsoft.com/office/drawing/2014/main" id="{BD28ECEC-8F02-4989-97A1-02AB56E8A697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4034EC-E56C-49D3-A1B4-4D0D5BDB96D2}"/>
              </a:ext>
            </a:extLst>
          </p:cNvPr>
          <p:cNvSpPr/>
          <p:nvPr/>
        </p:nvSpPr>
        <p:spPr>
          <a:xfrm>
            <a:off x="847765" y="1782374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1 </a:t>
            </a:r>
            <a:r>
              <a:rPr lang="ko-KR" altLang="en-US" sz="975" dirty="0">
                <a:latin typeface="맑은 고딕" pitchFamily="50" charset="-127"/>
              </a:rPr>
              <a:t>다음 중 자바의 특징은</a:t>
            </a:r>
            <a:r>
              <a:rPr lang="en-US" altLang="ko-KR" sz="975" dirty="0">
                <a:latin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E9F466-E61C-4F03-B5A7-82D435E69859}"/>
              </a:ext>
            </a:extLst>
          </p:cNvPr>
          <p:cNvSpPr/>
          <p:nvPr/>
        </p:nvSpPr>
        <p:spPr>
          <a:xfrm>
            <a:off x="847765" y="2069760"/>
            <a:ext cx="6030413" cy="2884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2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A51562-FB49-48E7-BB79-0DFA555E49E9}"/>
              </a:ext>
            </a:extLst>
          </p:cNvPr>
          <p:cNvSpPr/>
          <p:nvPr/>
        </p:nvSpPr>
        <p:spPr>
          <a:xfrm>
            <a:off x="847765" y="3499333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dirty="0">
                <a:latin typeface="맑은 고딕" pitchFamily="50" charset="-127"/>
              </a:rPr>
              <a:t>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76333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40E4FF17-3A16-42E4-A9BB-A53D3E7CAEB1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한글 및 특수기호 입력 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[6~7]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툴팁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tooltip</a:t>
            </a:r>
            <a:r>
              <a:rPr lang="ko-KR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안내 메시지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Confirm("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739080" y="26535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739080" y="310824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739080" y="3562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739080" y="4017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3" name="CustomShape 10"/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3348000" y="3562920"/>
            <a:ext cx="90972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4365360" y="3562920"/>
            <a:ext cx="101664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334800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34800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29" name="CustomShape 16"/>
          <p:cNvSpPr/>
          <p:nvPr/>
        </p:nvSpPr>
        <p:spPr>
          <a:xfrm>
            <a:off x="648576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0" name="CustomShape 17"/>
          <p:cNvSpPr/>
          <p:nvPr/>
        </p:nvSpPr>
        <p:spPr>
          <a:xfrm>
            <a:off x="720900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7932600" y="35557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348000" y="2590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348000" y="3045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25704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6485760" y="3025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739080" y="26535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739080" y="310824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739080" y="3562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739080" y="4017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3348000" y="3562920"/>
            <a:ext cx="90972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4365360" y="3562920"/>
            <a:ext cx="1016640" cy="776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0" name="CustomShape 14"/>
          <p:cNvSpPr/>
          <p:nvPr/>
        </p:nvSpPr>
        <p:spPr>
          <a:xfrm>
            <a:off x="3336840" y="53179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1" name="CustomShape 15"/>
          <p:cNvSpPr/>
          <p:nvPr/>
        </p:nvSpPr>
        <p:spPr>
          <a:xfrm>
            <a:off x="648576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2" name="CustomShape 16"/>
          <p:cNvSpPr/>
          <p:nvPr/>
        </p:nvSpPr>
        <p:spPr>
          <a:xfrm>
            <a:off x="7209000" y="35629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3" name="CustomShape 17"/>
          <p:cNvSpPr/>
          <p:nvPr/>
        </p:nvSpPr>
        <p:spPr>
          <a:xfrm>
            <a:off x="6485760" y="54198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4" name="CustomShape 18"/>
          <p:cNvSpPr/>
          <p:nvPr/>
        </p:nvSpPr>
        <p:spPr>
          <a:xfrm>
            <a:off x="7932600" y="3555720"/>
            <a:ext cx="58716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050" b="0" strike="noStrike" spc="-1">
              <a:latin typeface="굴림"/>
            </a:endParaRPr>
          </a:p>
        </p:txBody>
      </p:sp>
      <p:sp>
        <p:nvSpPr>
          <p:cNvPr id="255" name="CustomShape 19"/>
          <p:cNvSpPr/>
          <p:nvPr/>
        </p:nvSpPr>
        <p:spPr>
          <a:xfrm>
            <a:off x="3845880" y="2590920"/>
            <a:ext cx="1536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56" name="CustomShape 20"/>
          <p:cNvSpPr/>
          <p:nvPr/>
        </p:nvSpPr>
        <p:spPr>
          <a:xfrm>
            <a:off x="3348000" y="304560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7" name="CustomShape 21"/>
          <p:cNvSpPr/>
          <p:nvPr/>
        </p:nvSpPr>
        <p:spPr>
          <a:xfrm>
            <a:off x="6485760" y="3025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이미지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8" name="CustomShape 22"/>
          <p:cNvSpPr/>
          <p:nvPr/>
        </p:nvSpPr>
        <p:spPr>
          <a:xfrm>
            <a:off x="3348000" y="4894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본문4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59" name="CustomShape 23"/>
          <p:cNvSpPr/>
          <p:nvPr/>
        </p:nvSpPr>
        <p:spPr>
          <a:xfrm>
            <a:off x="4053240" y="488700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본문5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0" name="CustomShape 24"/>
          <p:cNvSpPr/>
          <p:nvPr/>
        </p:nvSpPr>
        <p:spPr>
          <a:xfrm>
            <a:off x="4749840" y="4894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본문6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1" name="CustomShape 25"/>
          <p:cNvSpPr/>
          <p:nvPr/>
        </p:nvSpPr>
        <p:spPr>
          <a:xfrm>
            <a:off x="6485760" y="4930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본문4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2" name="CustomShape 26"/>
          <p:cNvSpPr/>
          <p:nvPr/>
        </p:nvSpPr>
        <p:spPr>
          <a:xfrm>
            <a:off x="7190640" y="492336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본문5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3" name="CustomShape 27"/>
          <p:cNvSpPr/>
          <p:nvPr/>
        </p:nvSpPr>
        <p:spPr>
          <a:xfrm>
            <a:off x="7887600" y="4930920"/>
            <a:ext cx="63252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본문6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4" name="CustomShape 28"/>
          <p:cNvSpPr/>
          <p:nvPr/>
        </p:nvSpPr>
        <p:spPr>
          <a:xfrm>
            <a:off x="3336840" y="44560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본문3</a:t>
            </a:r>
            <a:endParaRPr lang="en-US" sz="1200" b="0" strike="noStrike" spc="-1">
              <a:latin typeface="굴림"/>
            </a:endParaRPr>
          </a:p>
        </p:txBody>
      </p:sp>
      <p:sp>
        <p:nvSpPr>
          <p:cNvPr id="265" name="CustomShape 29"/>
          <p:cNvSpPr/>
          <p:nvPr/>
        </p:nvSpPr>
        <p:spPr>
          <a:xfrm>
            <a:off x="3336840" y="2590920"/>
            <a:ext cx="465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66" name="CustomShape 30"/>
          <p:cNvSpPr/>
          <p:nvPr/>
        </p:nvSpPr>
        <p:spPr>
          <a:xfrm>
            <a:off x="6983640" y="2500560"/>
            <a:ext cx="1536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67" name="CustomShape 31"/>
          <p:cNvSpPr/>
          <p:nvPr/>
        </p:nvSpPr>
        <p:spPr>
          <a:xfrm>
            <a:off x="6474600" y="2500560"/>
            <a:ext cx="46548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로고</a:t>
            </a:r>
            <a:endParaRPr lang="en-US" sz="11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>
            <p:extLst>
              <p:ext uri="{D42A27DB-BD31-4B8C-83A1-F6EECF244321}">
                <p14:modId xmlns:p14="http://schemas.microsoft.com/office/powerpoint/2010/main" val="3896711509"/>
              </p:ext>
            </p:extLst>
          </p:nvPr>
        </p:nvGraphicFramePr>
        <p:xfrm>
          <a:off x="288720" y="669960"/>
          <a:ext cx="9500040" cy="2738160"/>
        </p:xfrm>
        <a:graphic>
          <a:graphicData uri="http://schemas.openxmlformats.org/drawingml/2006/table">
            <a:tbl>
              <a:tblPr/>
              <a:tblGrid>
                <a:gridCol w="190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소개 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>
            <p:extLst>
              <p:ext uri="{D42A27DB-BD31-4B8C-83A1-F6EECF244321}">
                <p14:modId xmlns:p14="http://schemas.microsoft.com/office/powerpoint/2010/main" val="2214762301"/>
              </p:ext>
            </p:extLst>
          </p:nvPr>
        </p:nvGraphicFramePr>
        <p:xfrm>
          <a:off x="276120" y="3944520"/>
          <a:ext cx="9500040" cy="2490971"/>
        </p:xfrm>
        <a:graphic>
          <a:graphicData uri="http://schemas.openxmlformats.org/drawingml/2006/table">
            <a:tbl>
              <a:tblPr/>
              <a:tblGrid>
                <a:gridCol w="189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9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1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이론과목추가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순 서	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753120" y="2303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메인화면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414360" y="21474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2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753120" y="516240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회원가입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414360" y="50058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4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722160" y="3734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로그인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383400" y="357804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3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753120" y="964080"/>
            <a:ext cx="4185360" cy="46692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헤더/GNB/푸터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414360" y="807840"/>
            <a:ext cx="847080" cy="780120"/>
          </a:xfrm>
          <a:prstGeom prst="ellipse">
            <a:avLst/>
          </a:prstGeom>
          <a:solidFill>
            <a:srgbClr val="FF3300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1</a:t>
            </a:r>
            <a:endParaRPr lang="en-US" sz="26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전/후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1280Pixel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세로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관리자에서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가능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마케팅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메시지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메시지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화면으로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ID/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ID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장바구니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배송조회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- 1:1문의: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1:1문의]로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배송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조회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[4]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바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선택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옵션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스타일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숍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상품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오픈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숍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상품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공지사항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커뮤니티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상품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기본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문구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검색어를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입력하세요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후의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변화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160" y="253800"/>
            <a:ext cx="89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160" y="3773160"/>
            <a:ext cx="8971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2826000" y="509760"/>
            <a:ext cx="247284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2568240" y="1046520"/>
            <a:ext cx="307008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프로그레밍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언어를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쉽게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배우기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위한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곳입니다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4066200" y="2652120"/>
            <a:ext cx="3637080" cy="2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ID/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89" name="Line 8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0"/>
          <p:cNvSpPr/>
          <p:nvPr/>
        </p:nvSpPr>
        <p:spPr>
          <a:xfrm>
            <a:off x="3252240" y="3869640"/>
            <a:ext cx="156744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92" name="CustomShape 11"/>
          <p:cNvSpPr/>
          <p:nvPr/>
        </p:nvSpPr>
        <p:spPr>
          <a:xfrm>
            <a:off x="2229840" y="4410360"/>
            <a:ext cx="374724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3430800" y="6233760"/>
            <a:ext cx="4338360" cy="2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94" name="CustomShape 13"/>
          <p:cNvSpPr/>
          <p:nvPr/>
        </p:nvSpPr>
        <p:spPr>
          <a:xfrm>
            <a:off x="11196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5" name="CustomShape 14"/>
          <p:cNvSpPr/>
          <p:nvPr/>
        </p:nvSpPr>
        <p:spPr>
          <a:xfrm>
            <a:off x="119448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15"/>
          <p:cNvSpPr/>
          <p:nvPr/>
        </p:nvSpPr>
        <p:spPr>
          <a:xfrm>
            <a:off x="138492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7" name="CustomShape 16"/>
          <p:cNvSpPr/>
          <p:nvPr/>
        </p:nvSpPr>
        <p:spPr>
          <a:xfrm>
            <a:off x="246744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7"/>
          <p:cNvSpPr/>
          <p:nvPr/>
        </p:nvSpPr>
        <p:spPr>
          <a:xfrm>
            <a:off x="265320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299" name="CustomShape 18"/>
          <p:cNvSpPr/>
          <p:nvPr/>
        </p:nvSpPr>
        <p:spPr>
          <a:xfrm>
            <a:off x="373572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19"/>
          <p:cNvSpPr/>
          <p:nvPr/>
        </p:nvSpPr>
        <p:spPr>
          <a:xfrm>
            <a:off x="392868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1" name="CustomShape 20"/>
          <p:cNvSpPr/>
          <p:nvPr/>
        </p:nvSpPr>
        <p:spPr>
          <a:xfrm>
            <a:off x="5203440" y="657612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2" name="CustomShape 21"/>
          <p:cNvSpPr/>
          <p:nvPr/>
        </p:nvSpPr>
        <p:spPr>
          <a:xfrm>
            <a:off x="6302160" y="668556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2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4" name="CustomShape 23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4"/>
          <p:cNvSpPr/>
          <p:nvPr/>
        </p:nvSpPr>
        <p:spPr>
          <a:xfrm>
            <a:off x="13849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06" name="CustomShape 25"/>
          <p:cNvSpPr/>
          <p:nvPr/>
        </p:nvSpPr>
        <p:spPr>
          <a:xfrm>
            <a:off x="246744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6"/>
          <p:cNvSpPr/>
          <p:nvPr/>
        </p:nvSpPr>
        <p:spPr>
          <a:xfrm>
            <a:off x="265320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08" name="CustomShape 27"/>
          <p:cNvSpPr/>
          <p:nvPr/>
        </p:nvSpPr>
        <p:spPr>
          <a:xfrm>
            <a:off x="373572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8"/>
          <p:cNvSpPr/>
          <p:nvPr/>
        </p:nvSpPr>
        <p:spPr>
          <a:xfrm>
            <a:off x="392868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컨텐츠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10" name="CustomShape 29"/>
          <p:cNvSpPr/>
          <p:nvPr/>
        </p:nvSpPr>
        <p:spPr>
          <a:xfrm>
            <a:off x="52045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1" name="CustomShape 30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2" name="CustomShape 31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33"/>
          <p:cNvSpPr/>
          <p:nvPr/>
        </p:nvSpPr>
        <p:spPr>
          <a:xfrm>
            <a:off x="2132640" y="2547360"/>
            <a:ext cx="1157760" cy="3679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5" name="CustomShape 34"/>
          <p:cNvSpPr/>
          <p:nvPr/>
        </p:nvSpPr>
        <p:spPr>
          <a:xfrm>
            <a:off x="667440" y="2679840"/>
            <a:ext cx="126468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8" name="CustomShape 37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9" name="CustomShape 38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39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21" name="CustomShape 40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41"/>
          <p:cNvSpPr/>
          <p:nvPr/>
        </p:nvSpPr>
        <p:spPr>
          <a:xfrm>
            <a:off x="6302520" y="308952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가로 길이: 최대 1280Pixel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▶ 세로 길이: 제한 없음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배너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배너 배치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관리자에서 배너 등록 가능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마케팅 메시지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메시지 배치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보조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 전/후 다른 서브메뉴 구성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회원가입 : 회원가입으로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로그인: 로그인 화면으로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ID/비밀번호 찾기: [고객센터 &gt;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ID 찾기]로 이동 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장바구니: [마이 페이지 &gt; 장바구니]로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주문 내역: [마이 페이지 &gt;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주문 배송조회]로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- 1:1문의: [마이 페이지 &gt; 1:1문의]로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마이 페이지: [마이 페이지 &gt; 주문 배송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조회]로 이동(Self)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로그아웃 : 클릭 시 로그아웃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[4] 검색 바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선택 옵션 :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전체 검색, 스타일 숍 상품, 오픈 숍 상품, 공지사항 게시판 제목/내용, 커뮤니티, 게시판 제목/내용, 상품 문의 내용 검색(자세한 내용은 00페이지 참고)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기본 문구: 검색어를 입력하세요!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메인 메뉴 영역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전과 후의 변화 없음(자세한 내용은 00페이지 참고).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2826000" y="509760"/>
            <a:ext cx="2472840" cy="3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2568240" y="1046520"/>
            <a:ext cx="3070080" cy="2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358000" y="10465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8"/>
          <p:cNvSpPr/>
          <p:nvPr/>
        </p:nvSpPr>
        <p:spPr>
          <a:xfrm>
            <a:off x="13849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1" name="CustomShape 9"/>
          <p:cNvSpPr/>
          <p:nvPr/>
        </p:nvSpPr>
        <p:spPr>
          <a:xfrm>
            <a:off x="246744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10"/>
          <p:cNvSpPr/>
          <p:nvPr/>
        </p:nvSpPr>
        <p:spPr>
          <a:xfrm>
            <a:off x="265320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ko-KR" alt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3" name="CustomShape 11"/>
          <p:cNvSpPr/>
          <p:nvPr/>
        </p:nvSpPr>
        <p:spPr>
          <a:xfrm>
            <a:off x="373572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2"/>
          <p:cNvSpPr/>
          <p:nvPr/>
        </p:nvSpPr>
        <p:spPr>
          <a:xfrm>
            <a:off x="392868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5" name="CustomShape 13"/>
          <p:cNvSpPr/>
          <p:nvPr/>
        </p:nvSpPr>
        <p:spPr>
          <a:xfrm>
            <a:off x="520452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7" name="CustomShape 15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6"/>
          <p:cNvSpPr/>
          <p:nvPr/>
        </p:nvSpPr>
        <p:spPr>
          <a:xfrm>
            <a:off x="158760" y="2706120"/>
            <a:ext cx="233280" cy="233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39" name="CustomShape 17"/>
          <p:cNvSpPr/>
          <p:nvPr/>
        </p:nvSpPr>
        <p:spPr>
          <a:xfrm>
            <a:off x="2132640" y="2547360"/>
            <a:ext cx="1157760" cy="36792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0" name="CustomShape 18"/>
          <p:cNvSpPr/>
          <p:nvPr/>
        </p:nvSpPr>
        <p:spPr>
          <a:xfrm>
            <a:off x="667440" y="2679840"/>
            <a:ext cx="1264680" cy="23544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1" name="CustomShape 19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2" name="CustomShape 20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21"/>
          <p:cNvSpPr/>
          <p:nvPr/>
        </p:nvSpPr>
        <p:spPr>
          <a:xfrm>
            <a:off x="111960" y="2979000"/>
            <a:ext cx="1274760" cy="2721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4" name="CustomShape 22"/>
          <p:cNvSpPr/>
          <p:nvPr/>
        </p:nvSpPr>
        <p:spPr>
          <a:xfrm>
            <a:off x="1194480" y="308844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3"/>
          <p:cNvSpPr/>
          <p:nvPr/>
        </p:nvSpPr>
        <p:spPr>
          <a:xfrm>
            <a:off x="6302520" y="3089520"/>
            <a:ext cx="92160" cy="4608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4"/>
          <p:cNvSpPr/>
          <p:nvPr/>
        </p:nvSpPr>
        <p:spPr>
          <a:xfrm>
            <a:off x="3384000" y="2705400"/>
            <a:ext cx="4338360" cy="24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7" name="CustomShape 25"/>
          <p:cNvSpPr/>
          <p:nvPr/>
        </p:nvSpPr>
        <p:spPr>
          <a:xfrm>
            <a:off x="130680" y="3251160"/>
            <a:ext cx="1256040" cy="128484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과목목록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및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선택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과목현황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조회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단원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진행하기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챕터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종료</a:t>
            </a:r>
            <a:endParaRPr lang="en-US" sz="1100" b="0" strike="noStrike" spc="-1" dirty="0">
              <a:latin typeface="굴림"/>
            </a:endParaRPr>
          </a:p>
        </p:txBody>
      </p:sp>
      <p:sp>
        <p:nvSpPr>
          <p:cNvPr id="348" name="CustomShape 26"/>
          <p:cNvSpPr/>
          <p:nvPr/>
        </p:nvSpPr>
        <p:spPr>
          <a:xfrm>
            <a:off x="1384920" y="3251160"/>
            <a:ext cx="1279080" cy="1284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풀기</a:t>
            </a:r>
            <a:endParaRPr lang="en-US" sz="1100" b="0" strike="noStrike" spc="-1" dirty="0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r>
              <a:rPr lang="en-US" sz="11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풀이보기</a:t>
            </a:r>
            <a:endParaRPr lang="en-US" sz="11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350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이용약관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|  </a:t>
                      </a: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7" name="CustomShape 9"/>
          <p:cNvSpPr/>
          <p:nvPr/>
        </p:nvSpPr>
        <p:spPr>
          <a:xfrm>
            <a:off x="4883040" y="5549760"/>
            <a:ext cx="2613240" cy="10789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0"/>
          <p:cNvSpPr/>
          <p:nvPr/>
        </p:nvSpPr>
        <p:spPr>
          <a:xfrm>
            <a:off x="5684400" y="5697720"/>
            <a:ext cx="1608480" cy="46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59" name="CustomShape 11"/>
          <p:cNvSpPr/>
          <p:nvPr/>
        </p:nvSpPr>
        <p:spPr>
          <a:xfrm>
            <a:off x="4883040" y="5292000"/>
            <a:ext cx="2613240" cy="25668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0" name="CustomShape 12"/>
          <p:cNvSpPr/>
          <p:nvPr/>
        </p:nvSpPr>
        <p:spPr>
          <a:xfrm>
            <a:off x="7268400" y="5369400"/>
            <a:ext cx="105840" cy="10260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3"/>
          <p:cNvSpPr/>
          <p:nvPr/>
        </p:nvSpPr>
        <p:spPr>
          <a:xfrm>
            <a:off x="5108400" y="5735520"/>
            <a:ext cx="429120" cy="42768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4" hidden="1"/>
          <p:cNvSpPr/>
          <p:nvPr/>
        </p:nvSpPr>
        <p:spPr>
          <a:xfrm>
            <a:off x="5075640" y="5735520"/>
            <a:ext cx="494640" cy="42768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" hidden="1"/>
          <p:cNvSpPr/>
          <p:nvPr/>
        </p:nvSpPr>
        <p:spPr>
          <a:xfrm>
            <a:off x="5107320" y="5735520"/>
            <a:ext cx="430920" cy="42768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6" hidden="1"/>
          <p:cNvSpPr/>
          <p:nvPr/>
        </p:nvSpPr>
        <p:spPr>
          <a:xfrm>
            <a:off x="5107320" y="5734440"/>
            <a:ext cx="430920" cy="42912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7"/>
          <p:cNvSpPr/>
          <p:nvPr/>
        </p:nvSpPr>
        <p:spPr>
          <a:xfrm>
            <a:off x="6665760" y="623916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6" name="CustomShape 18" hidden="1"/>
          <p:cNvSpPr/>
          <p:nvPr/>
        </p:nvSpPr>
        <p:spPr>
          <a:xfrm>
            <a:off x="5801400" y="639144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7" name="CustomShape 19" hidden="1"/>
          <p:cNvSpPr/>
          <p:nvPr/>
        </p:nvSpPr>
        <p:spPr>
          <a:xfrm>
            <a:off x="5027400" y="6391440"/>
            <a:ext cx="717480" cy="25956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8" name="CustomShape 20"/>
          <p:cNvSpPr/>
          <p:nvPr/>
        </p:nvSpPr>
        <p:spPr>
          <a:xfrm>
            <a:off x="7778880" y="316080"/>
            <a:ext cx="2126160" cy="654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퍼블리싱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[1~4] 배너 링크(blank)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www.gmarket.co.kr/xxxx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www.11st.co.kr/xxxx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www.auction.co.kr/xxxx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www.pc.shopping2.naver.com/xxx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[5] 라라마켓 블로그(blank)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blog.naver.com/xxx 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[6] 회사소개(self)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회사소개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[7] 이용약관(self)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이용약관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개인정보처리방침(self)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 개인정보처리방침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[9] 고객센터(self)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[고객센터 &gt; 공지사항] 페이지로 이동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[10] 판매자 등록(팝업)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클릭(로그인 전): Alert 10-1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클릭(로그인 후): 판매자 등록 본인 인증 화면으로 이도(회원가입 프로세스 참조)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[11] 사업자번호 확인(blank)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아래 링크에서 링크 방법 참조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www.ftc.go.kr/info/bizinfo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/popType01.jsp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○ 디자인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[1,2,3,4] 배너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각 업체 로고로 배너 제작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[8] 개인정보처리방침</a:t>
            </a:r>
            <a:endParaRPr lang="en-US" sz="98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주변 메뉴와 색, 폰트 크기로 구분될 수 있도록 디자인</a:t>
            </a:r>
            <a:endParaRPr lang="en-US" sz="98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3789</Words>
  <Application>Microsoft Office PowerPoint</Application>
  <PresentationFormat>A4 용지(210x297mm)</PresentationFormat>
  <Paragraphs>979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HY헤드라인M</vt:lpstr>
      <vt:lpstr>Monotype Sorts</vt:lpstr>
      <vt:lpstr>굴림</vt:lpstr>
      <vt:lpstr>맑은 고딕</vt:lpstr>
      <vt:lpstr>타이포_씨고딕 140</vt:lpstr>
      <vt:lpstr>Arial</vt:lpstr>
      <vt:lpstr>Wingdings</vt:lpstr>
      <vt:lpstr>Office 테마</vt:lpstr>
      <vt:lpstr>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295</cp:revision>
  <dcterms:created xsi:type="dcterms:W3CDTF">2017-12-19T02:35:40Z</dcterms:created>
  <dcterms:modified xsi:type="dcterms:W3CDTF">2020-03-03T04:33:26Z</dcterms:modified>
</cp:coreProperties>
</file>