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1484" r:id="rId2"/>
  </p:sldIdLst>
  <p:sldSz cx="9906000" cy="6858000" type="A4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C2D7F0"/>
    <a:srgbClr val="FFFF99"/>
    <a:srgbClr val="CCFF99"/>
    <a:srgbClr val="99CCFF"/>
    <a:srgbClr val="FFFFCC"/>
    <a:srgbClr val="FF0000"/>
    <a:srgbClr val="0000FF"/>
    <a:srgbClr val="000099"/>
    <a:srgbClr val="2540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66" autoAdjust="0"/>
    <p:restoredTop sz="86549" autoAdjust="0"/>
  </p:normalViewPr>
  <p:slideViewPr>
    <p:cSldViewPr>
      <p:cViewPr>
        <p:scale>
          <a:sx n="111" d="100"/>
          <a:sy n="111" d="100"/>
        </p:scale>
        <p:origin x="-1794" y="-72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3006" y="-10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96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0AB2793C-16ED-4993-A16F-AAFA1980A102}" type="datetimeFigureOut">
              <a:rPr lang="ko-KR" altLang="en-US"/>
              <a:pPr>
                <a:defRPr/>
              </a:pPr>
              <a:t>2020-03-18</a:t>
            </a:fld>
            <a:endParaRPr lang="en-US" altLang="ko-KR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96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88511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96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A21FBA05-51D2-4CA2-B0FD-BCA547E355EF}" type="datetimeFigureOut">
              <a:rPr lang="ko-KR" altLang="en-US"/>
              <a:pPr>
                <a:defRPr/>
              </a:pPr>
              <a:t>2020-03-18</a:t>
            </a:fld>
            <a:endParaRPr lang="en-US" altLang="ko-K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4538"/>
            <a:ext cx="537845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66" y="4714885"/>
            <a:ext cx="5438775" cy="4467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96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49D98566-A392-4BFB-AF10-358F76F35A1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19912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351284" y="1618042"/>
            <a:ext cx="9180000" cy="46192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/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 smtClean="0"/>
              <a:t>세부 내역을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n-lt"/>
              <a:ea typeface="맑은 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 hasCustomPrompt="1"/>
          </p:nvPr>
        </p:nvSpPr>
        <p:spPr>
          <a:xfrm>
            <a:off x="351284" y="0"/>
            <a:ext cx="6473924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/>
            </a:lvl1pPr>
          </a:lstStyle>
          <a:p>
            <a:r>
              <a:rPr lang="ko-KR" altLang="en-US" dirty="0" smtClean="0"/>
              <a:t>슬라이드 제목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18)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51284" y="714212"/>
            <a:ext cx="9180000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 marL="355600" indent="-173038">
              <a:buFont typeface="Wingdings" pitchFamily="2" charset="2"/>
              <a:buChar char="§"/>
              <a:defRPr sz="1600" b="1"/>
            </a:lvl2pPr>
            <a:lvl3pPr marL="538163" indent="-182563">
              <a:buFont typeface="Arial" pitchFamily="34" charset="0"/>
              <a:buChar char="•"/>
              <a:defRPr sz="1600" b="1"/>
            </a:lvl3pPr>
            <a:lvl4pPr marL="720725" indent="-182563">
              <a:defRPr sz="1600" b="1"/>
            </a:lvl4pPr>
            <a:lvl5pPr marL="892175" indent="-171450">
              <a:defRPr sz="1600" b="1"/>
            </a:lvl5pPr>
          </a:lstStyle>
          <a:p>
            <a:pPr lvl="0"/>
            <a:r>
              <a:rPr lang="ko-KR" altLang="en-US" dirty="0" smtClean="0"/>
              <a:t>헤드라인 메시지를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16)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n-lt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296816" y="1628800"/>
            <a:ext cx="4320480" cy="4104456"/>
          </a:xfrm>
          <a:prstGeom prst="rect">
            <a:avLst/>
          </a:prstGeom>
        </p:spPr>
        <p:txBody>
          <a:bodyPr lIns="0" tIns="0" rIns="0" bIns="0" anchor="t"/>
          <a:lstStyle>
            <a:lvl1pPr marL="355600" indent="-35560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1800" b="1"/>
            </a:lvl1pPr>
            <a:lvl2pPr marL="523875" indent="-255588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arenR"/>
              <a:defRPr sz="1800" b="1"/>
            </a:lvl2pPr>
            <a:lvl3pPr marL="806450" indent="-268288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ea"/>
              <a:buAutoNum type="circleNumDbPlain"/>
              <a:defRPr sz="1800" b="1"/>
            </a:lvl3pPr>
            <a:lvl4pPr marL="989013" indent="-182563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/>
            </a:lvl4pPr>
            <a:lvl5pPr marL="1162050" indent="-173038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/>
            </a:lvl5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목차 </a:t>
            </a:r>
            <a:r>
              <a:rPr lang="en-US" altLang="ko-KR" dirty="0" smtClean="0"/>
              <a:t>2</a:t>
            </a:r>
          </a:p>
          <a:p>
            <a:pPr lvl="2"/>
            <a:r>
              <a:rPr lang="ko-KR" altLang="en-US" dirty="0" smtClean="0"/>
              <a:t>목차</a:t>
            </a:r>
            <a:r>
              <a:rPr lang="en-US" altLang="ko-KR" dirty="0" smtClean="0"/>
              <a:t>3</a:t>
            </a:r>
          </a:p>
          <a:p>
            <a:pPr lvl="3"/>
            <a:r>
              <a:rPr lang="ko-KR" altLang="en-US" dirty="0" smtClean="0"/>
              <a:t>목차</a:t>
            </a:r>
            <a:r>
              <a:rPr lang="en-US" altLang="ko-KR" dirty="0" smtClean="0"/>
              <a:t>4</a:t>
            </a:r>
          </a:p>
          <a:p>
            <a:pPr lvl="4"/>
            <a:r>
              <a:rPr lang="ko-KR" altLang="en-US" dirty="0" smtClean="0"/>
              <a:t>목차</a:t>
            </a:r>
            <a:r>
              <a:rPr lang="en-US" altLang="ko-KR" dirty="0" smtClean="0"/>
              <a:t>5</a:t>
            </a:r>
          </a:p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</a:p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1284" y="0"/>
            <a:ext cx="1656184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800" dirty="0" smtClean="0">
                <a:latin typeface="+mj-ea"/>
                <a:ea typeface="+mj-ea"/>
              </a:rPr>
              <a:t>목차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맑은 고딕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맑은 고딕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맑은 고딕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맑은 고딕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맑은 고딕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맑은 고딕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팀 업무보고</a:t>
            </a:r>
            <a:endParaRPr lang="ko-KR" altLang="en-US" dirty="0"/>
          </a:p>
        </p:txBody>
      </p:sp>
      <p:graphicFrame>
        <p:nvGraphicFramePr>
          <p:cNvPr id="60" name="Group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5226107"/>
              </p:ext>
            </p:extLst>
          </p:nvPr>
        </p:nvGraphicFramePr>
        <p:xfrm>
          <a:off x="369888" y="773591"/>
          <a:ext cx="9082087" cy="5379045"/>
        </p:xfrm>
        <a:graphic>
          <a:graphicData uri="http://schemas.openxmlformats.org/drawingml/2006/table">
            <a:tbl>
              <a:tblPr/>
              <a:tblGrid>
                <a:gridCol w="4537075"/>
                <a:gridCol w="4545012"/>
              </a:tblGrid>
              <a:tr h="3234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금일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실적 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(9.22~9.30)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내일 계획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10.03~10.07)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215100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itchFamily="34" charset="0"/>
                        <a:buAutoNum type="arabicPeriod"/>
                        <a:tabLst/>
                        <a:defRPr/>
                      </a:pPr>
                      <a:r>
                        <a:rPr kumimoji="0" lang="en-US" altLang="ko-KR" sz="1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To-Be </a:t>
                      </a:r>
                      <a:r>
                        <a:rPr kumimoji="0" lang="ko-KR" altLang="en-US" sz="1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기본 설계 </a:t>
                      </a:r>
                      <a:r>
                        <a:rPr kumimoji="0" lang="en-US" altLang="ko-KR" sz="1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Wrap – Up : 9/28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특수 원자재 발주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Process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 - POSCO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주별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발주 및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Room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관리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방안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  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①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POSCO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주별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구매량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미확정에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대한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Issue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       :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계획 대비 차질 발생 → 납기 지연 발생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  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②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주별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Room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운영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, Vs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월별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Room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운영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       :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주별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발주 대상 선택 후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PR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확정 및 발주 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2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1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2. </a:t>
                      </a:r>
                      <a:r>
                        <a:rPr kumimoji="0" lang="ko-KR" altLang="en-US" sz="1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상세 설계 진행</a:t>
                      </a:r>
                      <a:endParaRPr kumimoji="0" lang="en-US" altLang="ko-KR" sz="12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To-Be Process Catalog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작성 완료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조직 구조 설계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(Purchasing Group)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① 구매 조직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: 1000 (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통합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② 구매 그룹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본사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2,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부산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8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개 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   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  <a:sym typeface="Wingdings" pitchFamily="2" charset="2"/>
                        </a:rPr>
                        <a:t>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  <a:sym typeface="Wingdings" pitchFamily="2" charset="2"/>
                        </a:rPr>
                        <a:t>구매 품목별 분류 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To-Be Process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상세 설계서 진행 中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: 20%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Report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양식 수집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(Legacy System) : As-Is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분석 완료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1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1. </a:t>
                      </a:r>
                      <a:r>
                        <a:rPr kumimoji="0" lang="ko-KR" altLang="en-US" sz="1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상세 설계 진행</a:t>
                      </a:r>
                      <a:endParaRPr kumimoji="0" lang="en-US" altLang="ko-KR" sz="12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To-Be Process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상세 설계서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계속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1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2. </a:t>
                      </a:r>
                      <a:r>
                        <a:rPr kumimoji="0" lang="ko-KR" altLang="en-US" sz="1200" b="1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특수재</a:t>
                      </a:r>
                      <a:r>
                        <a:rPr kumimoji="0" lang="ko-KR" altLang="en-US" sz="1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원자재 발주 방안 협의 </a:t>
                      </a:r>
                      <a:r>
                        <a:rPr kumimoji="0" lang="en-US" altLang="ko-KR" sz="1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(APS)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①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POSCO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주별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구매량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미확정에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대한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Issue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      :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계획 대비 차질 발생 → 납기 지연 발생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②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주별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Room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운영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, Vs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월별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Room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운영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      :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주별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발주 대상 선택 후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PR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확정 및 발주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6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지연 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Task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현황 및 해결 방안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18847">
                <a:tc gridSpan="2">
                  <a:txBody>
                    <a:bodyPr/>
                    <a:lstStyle/>
                    <a:p>
                      <a:pPr marL="185738" marR="0" lvl="0" indent="-185738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597171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맑은 고딕/Arial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wrap="square" anchor="ctr">
        <a:noAutofit/>
      </a:bodyPr>
      <a:lstStyle>
        <a:defPPr marL="177800" indent="-177800">
          <a:lnSpc>
            <a:spcPct val="90000"/>
          </a:lnSpc>
          <a:spcBef>
            <a:spcPct val="50000"/>
          </a:spcBef>
          <a:buFont typeface="+mj-lt"/>
          <a:buAutoNum type="arabicPeriod"/>
          <a:defRPr sz="1200" dirty="0" smtClean="0">
            <a:solidFill>
              <a:srgbClr val="000000"/>
            </a:solidFill>
            <a:latin typeface="+mn-ea"/>
            <a:ea typeface="+mn-ea"/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smtClean="0">
            <a:latin typeface="+mj-ea"/>
            <a:ea typeface="+mj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57050</TotalTime>
  <Words>208</Words>
  <Application>Microsoft Office PowerPoint</Application>
  <PresentationFormat>A4 용지(210x297mm)</PresentationFormat>
  <Paragraphs>29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1팀 업무보고</vt:lpstr>
    </vt:vector>
  </TitlesOfParts>
  <Company>DKS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Yoon Sung Han</dc:creator>
  <cp:lastModifiedBy>Administrator</cp:lastModifiedBy>
  <cp:revision>5332</cp:revision>
  <cp:lastPrinted>2011-11-28T10:50:45Z</cp:lastPrinted>
  <dcterms:created xsi:type="dcterms:W3CDTF">2007-10-15T08:30:37Z</dcterms:created>
  <dcterms:modified xsi:type="dcterms:W3CDTF">2020-03-18T07:52:09Z</dcterms:modified>
</cp:coreProperties>
</file>