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43" r:id="rId2"/>
    <p:sldId id="444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" initials="k" lastIdx="1" clrIdx="0">
    <p:extLst>
      <p:ext uri="{19B8F6BF-5375-455C-9EA6-DF929625EA0E}">
        <p15:presenceInfo xmlns:p15="http://schemas.microsoft.com/office/powerpoint/2012/main" xmlns="" userId="k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73F0FD"/>
    <a:srgbClr val="FFF5D5"/>
    <a:srgbClr val="FEFFEB"/>
    <a:srgbClr val="EFFDFF"/>
    <a:srgbClr val="FDD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5" autoAdjust="0"/>
    <p:restoredTop sz="96441" autoAdjust="0"/>
  </p:normalViewPr>
  <p:slideViewPr>
    <p:cSldViewPr snapToGrid="0">
      <p:cViewPr>
        <p:scale>
          <a:sx n="150" d="100"/>
          <a:sy n="150" d="100"/>
        </p:scale>
        <p:origin x="-972" y="1506"/>
      </p:cViewPr>
      <p:guideLst>
        <p:guide orient="horz" pos="224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9" y="720092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9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9" y="692154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596" indent="-173036">
              <a:buFont typeface="Wingdings" pitchFamily="2" charset="2"/>
              <a:buChar char="§"/>
              <a:defRPr sz="1600" b="1"/>
            </a:lvl2pPr>
            <a:lvl3pPr marL="538157" indent="-182562">
              <a:buFont typeface="Arial" pitchFamily="34" charset="0"/>
              <a:buChar char="•"/>
              <a:defRPr sz="1600" b="1"/>
            </a:lvl3pPr>
            <a:lvl4pPr marL="720717" indent="-182562">
              <a:defRPr sz="1600" b="1"/>
            </a:lvl4pPr>
            <a:lvl5pPr marL="892164" indent="-171448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596" indent="-35559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70" indent="-2555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40" indent="-2682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01" indent="-182562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35" indent="-17303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 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 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err="1" smtClean="0"/>
              <a:t>과정명을</a:t>
            </a:r>
            <a:r>
              <a:rPr lang="ko-KR" altLang="en-US" dirty="0" smtClean="0"/>
              <a:t>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5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5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개정 이력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8504794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6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206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2018.01.0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u="none" strike="noStrike" cap="none" spc="200" normalizeH="0" baseline="0" dirty="0" smtClean="0">
                          <a:ln>
                            <a:noFill/>
                          </a:ln>
                          <a:effectLst/>
                        </a:rPr>
                        <a:t>이상학</a:t>
                      </a: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165" y="500043"/>
            <a:ext cx="3109827" cy="338554"/>
          </a:xfr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3931" y="1000109"/>
            <a:ext cx="82296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783356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891" marR="0" indent="-342891" algn="l" defTabSz="91437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37" marR="0" indent="-182558" algn="l" defTabSz="914377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05" marR="0" indent="-182558" algn="l" defTabSz="91437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71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6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1" indent="-268281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61" indent="-176209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07" indent="-184146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50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4"/>
          <a:ext cx="9162907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6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47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 err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한빛아카데미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1" y="6629401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243159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7" r:id="rId7"/>
    <p:sldLayoutId id="2147483658" r:id="rId8"/>
    <p:sldLayoutId id="2147483659" r:id="rId9"/>
  </p:sldLayoutIdLst>
  <p:hf sldNum="0" hdr="0" ftr="0" dt="0"/>
  <p:txStyles>
    <p:titleStyle>
      <a:lvl1pPr algn="l" defTabSz="914388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8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498172" y="5765196"/>
            <a:ext cx="2207513" cy="887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답글형</a:t>
            </a:r>
            <a:r>
              <a:rPr lang="ko-KR" altLang="en-US" dirty="0" smtClean="0"/>
              <a:t> 게시판 아키텍처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4088189" y="806592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736757" y="620688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52046" y="1263649"/>
            <a:ext cx="8628024" cy="14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35627" y="686224"/>
            <a:ext cx="3308575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38687" y="665108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208420" y="681294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en-US" altLang="ko-KR" sz="16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Acess</a:t>
            </a: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096130" y="5733472"/>
            <a:ext cx="1927682" cy="709677"/>
            <a:chOff x="6932877" y="5564123"/>
            <a:chExt cx="2143390" cy="709677"/>
          </a:xfrm>
        </p:grpSpPr>
        <p:sp>
          <p:nvSpPr>
            <p:cNvPr id="39" name="원통 38"/>
            <p:cNvSpPr/>
            <p:nvPr/>
          </p:nvSpPr>
          <p:spPr>
            <a:xfrm>
              <a:off x="6932877" y="5564123"/>
              <a:ext cx="2143390" cy="709677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0939" y="5918961"/>
              <a:ext cx="59067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Board</a:t>
              </a:r>
              <a:endParaRPr lang="ko-KR" alt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984473" y="5918958"/>
              <a:ext cx="96911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ReplyBoard</a:t>
              </a:r>
              <a:endParaRPr lang="ko-KR" altLang="en-US" sz="1200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826409" y="3825259"/>
            <a:ext cx="846954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BbsDAOImpl</a:t>
            </a:r>
            <a:endParaRPr lang="ko-KR" altLang="en-US" sz="1050" dirty="0"/>
          </a:p>
        </p:txBody>
      </p:sp>
      <p:sp>
        <p:nvSpPr>
          <p:cNvPr id="89" name="TextBox 88"/>
          <p:cNvSpPr txBox="1"/>
          <p:nvPr/>
        </p:nvSpPr>
        <p:spPr>
          <a:xfrm>
            <a:off x="7830607" y="3818105"/>
            <a:ext cx="1114655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BbsDAOImplXML</a:t>
            </a:r>
            <a:endParaRPr lang="ko-KR" altLang="en-US" sz="1050" dirty="0"/>
          </a:p>
        </p:txBody>
      </p:sp>
      <p:grpSp>
        <p:nvGrpSpPr>
          <p:cNvPr id="194" name="그룹 193"/>
          <p:cNvGrpSpPr/>
          <p:nvPr/>
        </p:nvGrpSpPr>
        <p:grpSpPr>
          <a:xfrm>
            <a:off x="7298672" y="2891694"/>
            <a:ext cx="956935" cy="253916"/>
            <a:chOff x="7298672" y="2891694"/>
            <a:chExt cx="956935" cy="253916"/>
          </a:xfrm>
          <a:solidFill>
            <a:srgbClr val="FFC000"/>
          </a:solidFill>
        </p:grpSpPr>
        <p:sp>
          <p:nvSpPr>
            <p:cNvPr id="86" name="TextBox 85"/>
            <p:cNvSpPr txBox="1"/>
            <p:nvPr/>
          </p:nvSpPr>
          <p:spPr>
            <a:xfrm>
              <a:off x="7531933" y="2891694"/>
              <a:ext cx="723674" cy="2539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BbsDAO</a:t>
              </a:r>
              <a:endParaRPr lang="ko-KR" altLang="en-US" sz="1050" dirty="0"/>
            </a:p>
          </p:txBody>
        </p:sp>
        <p:cxnSp>
          <p:nvCxnSpPr>
            <p:cNvPr id="50" name="직선 연결선 49"/>
            <p:cNvCxnSpPr>
              <a:stCxn id="86" idx="1"/>
              <a:endCxn id="54" idx="6"/>
            </p:cNvCxnSpPr>
            <p:nvPr/>
          </p:nvCxnSpPr>
          <p:spPr>
            <a:xfrm flipH="1">
              <a:off x="7406672" y="3018652"/>
              <a:ext cx="125261" cy="352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7298672" y="2965004"/>
              <a:ext cx="108000" cy="108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꺾인 연결선 58"/>
          <p:cNvCxnSpPr>
            <a:stCxn id="86" idx="2"/>
            <a:endCxn id="89" idx="0"/>
          </p:cNvCxnSpPr>
          <p:nvPr/>
        </p:nvCxnSpPr>
        <p:spPr>
          <a:xfrm rot="16200000" flipH="1">
            <a:off x="7804605" y="3234774"/>
            <a:ext cx="672495" cy="494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86" idx="2"/>
            <a:endCxn id="87" idx="0"/>
          </p:cNvCxnSpPr>
          <p:nvPr/>
        </p:nvCxnSpPr>
        <p:spPr>
          <a:xfrm rot="5400000">
            <a:off x="7232004" y="3163492"/>
            <a:ext cx="679649" cy="643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609239" y="2051626"/>
            <a:ext cx="761994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BbsSvcImpl</a:t>
            </a:r>
            <a:endParaRPr lang="ko-KR" altLang="en-US" sz="1050" dirty="0"/>
          </a:p>
        </p:txBody>
      </p:sp>
      <p:grpSp>
        <p:nvGrpSpPr>
          <p:cNvPr id="192" name="그룹 191"/>
          <p:cNvGrpSpPr/>
          <p:nvPr/>
        </p:nvGrpSpPr>
        <p:grpSpPr>
          <a:xfrm>
            <a:off x="4390172" y="1513613"/>
            <a:ext cx="956935" cy="253916"/>
            <a:chOff x="4348924" y="2650993"/>
            <a:chExt cx="956935" cy="253916"/>
          </a:xfrm>
        </p:grpSpPr>
        <p:sp>
          <p:nvSpPr>
            <p:cNvPr id="107" name="TextBox 106"/>
            <p:cNvSpPr txBox="1"/>
            <p:nvPr/>
          </p:nvSpPr>
          <p:spPr>
            <a:xfrm>
              <a:off x="4582185" y="2650993"/>
              <a:ext cx="723674" cy="25391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BbsSvc</a:t>
              </a:r>
              <a:endParaRPr lang="ko-KR" altLang="en-US" sz="1050" dirty="0"/>
            </a:p>
          </p:txBody>
        </p:sp>
        <p:cxnSp>
          <p:nvCxnSpPr>
            <p:cNvPr id="108" name="직선 연결선 107"/>
            <p:cNvCxnSpPr>
              <a:stCxn id="107" idx="1"/>
              <a:endCxn id="109" idx="6"/>
            </p:cNvCxnSpPr>
            <p:nvPr/>
          </p:nvCxnSpPr>
          <p:spPr>
            <a:xfrm flipH="1">
              <a:off x="4456924" y="2777951"/>
              <a:ext cx="125261" cy="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타원 108"/>
            <p:cNvSpPr/>
            <p:nvPr/>
          </p:nvSpPr>
          <p:spPr>
            <a:xfrm>
              <a:off x="4348924" y="2724303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7" name="꺾인 연결선 116"/>
          <p:cNvCxnSpPr>
            <a:stCxn id="105" idx="3"/>
            <a:endCxn id="54" idx="2"/>
          </p:cNvCxnSpPr>
          <p:nvPr/>
        </p:nvCxnSpPr>
        <p:spPr>
          <a:xfrm>
            <a:off x="5371233" y="2178584"/>
            <a:ext cx="1927439" cy="840420"/>
          </a:xfrm>
          <a:prstGeom prst="bentConnector3">
            <a:avLst>
              <a:gd name="adj1" fmla="val 337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946579" y="1776703"/>
            <a:ext cx="895044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BbsController</a:t>
            </a:r>
            <a:endParaRPr lang="ko-KR" altLang="en-US" sz="1050" dirty="0"/>
          </a:p>
        </p:txBody>
      </p:sp>
      <p:sp>
        <p:nvSpPr>
          <p:cNvPr id="122" name="TextBox 121"/>
          <p:cNvSpPr txBox="1"/>
          <p:nvPr/>
        </p:nvSpPr>
        <p:spPr>
          <a:xfrm>
            <a:off x="2883184" y="3893965"/>
            <a:ext cx="978400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RbbsController</a:t>
            </a:r>
            <a:endParaRPr lang="ko-KR" altLang="en-US" sz="1050" dirty="0"/>
          </a:p>
        </p:txBody>
      </p:sp>
      <p:cxnSp>
        <p:nvCxnSpPr>
          <p:cNvPr id="129" name="직선 화살표 연결선 128"/>
          <p:cNvCxnSpPr>
            <a:stCxn id="105" idx="0"/>
            <a:endCxn id="107" idx="2"/>
          </p:cNvCxnSpPr>
          <p:nvPr/>
        </p:nvCxnSpPr>
        <p:spPr>
          <a:xfrm flipH="1" flipV="1">
            <a:off x="4985270" y="1767529"/>
            <a:ext cx="4966" cy="28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582582" y="4860662"/>
            <a:ext cx="843748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RBbsSvcImpl</a:t>
            </a:r>
            <a:endParaRPr lang="ko-KR" altLang="en-US" sz="1050" dirty="0"/>
          </a:p>
        </p:txBody>
      </p:sp>
      <p:grpSp>
        <p:nvGrpSpPr>
          <p:cNvPr id="193" name="그룹 192"/>
          <p:cNvGrpSpPr/>
          <p:nvPr/>
        </p:nvGrpSpPr>
        <p:grpSpPr>
          <a:xfrm>
            <a:off x="4414298" y="4290481"/>
            <a:ext cx="956935" cy="253916"/>
            <a:chOff x="4348924" y="3288560"/>
            <a:chExt cx="956935" cy="253916"/>
          </a:xfrm>
        </p:grpSpPr>
        <p:sp>
          <p:nvSpPr>
            <p:cNvPr id="134" name="TextBox 133"/>
            <p:cNvSpPr txBox="1"/>
            <p:nvPr/>
          </p:nvSpPr>
          <p:spPr>
            <a:xfrm>
              <a:off x="4582185" y="3288560"/>
              <a:ext cx="723674" cy="25391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RbbsSvc</a:t>
              </a:r>
              <a:endParaRPr lang="ko-KR" altLang="en-US" sz="1050" dirty="0"/>
            </a:p>
          </p:txBody>
        </p:sp>
        <p:cxnSp>
          <p:nvCxnSpPr>
            <p:cNvPr id="135" name="직선 연결선 134"/>
            <p:cNvCxnSpPr>
              <a:stCxn id="134" idx="1"/>
              <a:endCxn id="136" idx="6"/>
            </p:cNvCxnSpPr>
            <p:nvPr/>
          </p:nvCxnSpPr>
          <p:spPr>
            <a:xfrm flipH="1">
              <a:off x="4456924" y="3415518"/>
              <a:ext cx="125261" cy="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타원 135"/>
            <p:cNvSpPr/>
            <p:nvPr/>
          </p:nvSpPr>
          <p:spPr>
            <a:xfrm>
              <a:off x="4348924" y="3361870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화살표 연결선 136"/>
          <p:cNvCxnSpPr>
            <a:stCxn id="132" idx="0"/>
            <a:endCxn id="134" idx="2"/>
          </p:cNvCxnSpPr>
          <p:nvPr/>
        </p:nvCxnSpPr>
        <p:spPr>
          <a:xfrm flipV="1">
            <a:off x="5004456" y="4544397"/>
            <a:ext cx="4940" cy="31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132" idx="3"/>
            <a:endCxn id="54" idx="2"/>
          </p:cNvCxnSpPr>
          <p:nvPr/>
        </p:nvCxnSpPr>
        <p:spPr>
          <a:xfrm flipV="1">
            <a:off x="5426330" y="3019004"/>
            <a:ext cx="1872342" cy="1968616"/>
          </a:xfrm>
          <a:prstGeom prst="bentConnector3">
            <a:avLst>
              <a:gd name="adj1" fmla="val 314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937022" y="2946046"/>
            <a:ext cx="720316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smtClean="0"/>
              <a:t>Dispatcher</a:t>
            </a:r>
            <a:br>
              <a:rPr lang="en-US" altLang="ko-KR" sz="1050" dirty="0" smtClean="0"/>
            </a:br>
            <a:r>
              <a:rPr lang="en-US" altLang="ko-KR" sz="1050" dirty="0" smtClean="0"/>
              <a:t>Servlet</a:t>
            </a:r>
            <a:endParaRPr lang="ko-KR" altLang="en-US" sz="1050" dirty="0"/>
          </a:p>
        </p:txBody>
      </p:sp>
      <p:cxnSp>
        <p:nvCxnSpPr>
          <p:cNvPr id="154" name="꺾인 연결선 153"/>
          <p:cNvCxnSpPr>
            <a:stCxn id="153" idx="3"/>
            <a:endCxn id="120" idx="1"/>
          </p:cNvCxnSpPr>
          <p:nvPr/>
        </p:nvCxnSpPr>
        <p:spPr>
          <a:xfrm flipV="1">
            <a:off x="2657338" y="1903661"/>
            <a:ext cx="289241" cy="1250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153" idx="3"/>
            <a:endCxn id="122" idx="1"/>
          </p:cNvCxnSpPr>
          <p:nvPr/>
        </p:nvCxnSpPr>
        <p:spPr>
          <a:xfrm>
            <a:off x="2657338" y="3153795"/>
            <a:ext cx="225846" cy="8671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-15182" y="1916177"/>
            <a:ext cx="2217183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 err="1" smtClean="0">
                <a:latin typeface="+mj-lt"/>
              </a:rPr>
              <a:t>writeForm.jsp</a:t>
            </a:r>
            <a:r>
              <a:rPr lang="en-US" altLang="ko-KR" sz="1100" dirty="0" smtClean="0">
                <a:latin typeface="+mj-lt"/>
              </a:rPr>
              <a:t> : </a:t>
            </a:r>
            <a:r>
              <a:rPr lang="ko-KR" altLang="en-US" sz="1100" dirty="0" smtClean="0">
                <a:latin typeface="+mj-lt"/>
              </a:rPr>
              <a:t>글쓰기</a:t>
            </a:r>
            <a:endParaRPr lang="en-US" altLang="ko-KR" sz="11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100" dirty="0" err="1" smtClean="0">
                <a:latin typeface="+mj-lt"/>
              </a:rPr>
              <a:t>readForm.jsp</a:t>
            </a:r>
            <a:r>
              <a:rPr lang="en-US" altLang="ko-KR" sz="1100" dirty="0" smtClean="0">
                <a:latin typeface="+mj-lt"/>
              </a:rPr>
              <a:t> : </a:t>
            </a:r>
            <a:r>
              <a:rPr lang="ko-KR" altLang="en-US" sz="1100" smtClean="0">
                <a:latin typeface="+mj-lt"/>
              </a:rPr>
              <a:t>글읽기</a:t>
            </a:r>
            <a:r>
              <a:rPr lang="en-US" altLang="ko-KR" sz="1100" smtClean="0">
                <a:latin typeface="+mj-lt"/>
              </a:rPr>
              <a:t>/</a:t>
            </a:r>
            <a:r>
              <a:rPr lang="ko-KR" altLang="en-US" sz="1100" smtClean="0">
                <a:latin typeface="+mj-lt"/>
              </a:rPr>
              <a:t>수정</a:t>
            </a:r>
            <a:endParaRPr lang="en-US" altLang="ko-KR" sz="11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100" dirty="0" err="1" smtClean="0">
                <a:latin typeface="+mj-lt"/>
              </a:rPr>
              <a:t>list.jsp</a:t>
            </a:r>
            <a:r>
              <a:rPr lang="en-US" altLang="ko-KR" sz="1100" dirty="0" smtClean="0">
                <a:latin typeface="+mj-lt"/>
              </a:rPr>
              <a:t> : </a:t>
            </a:r>
            <a:r>
              <a:rPr lang="ko-KR" altLang="en-US" sz="1100" dirty="0" err="1" smtClean="0">
                <a:latin typeface="+mj-lt"/>
              </a:rPr>
              <a:t>글목록</a:t>
            </a:r>
            <a:endParaRPr lang="en-US" altLang="ko-KR" sz="11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100" dirty="0" err="1" smtClean="0">
                <a:latin typeface="+mj-lt"/>
              </a:rPr>
              <a:t>replyForm.jsp</a:t>
            </a:r>
            <a:r>
              <a:rPr lang="en-US" altLang="ko-KR" sz="1100" dirty="0" smtClean="0">
                <a:latin typeface="+mj-lt"/>
              </a:rPr>
              <a:t>: </a:t>
            </a:r>
            <a:r>
              <a:rPr lang="ko-KR" altLang="en-US" sz="1100" dirty="0" err="1" smtClean="0">
                <a:latin typeface="+mj-lt"/>
              </a:rPr>
              <a:t>답글작성</a:t>
            </a:r>
            <a:endParaRPr lang="en-US" altLang="ko-KR" sz="1100" dirty="0" smtClean="0"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74900" y="3533111"/>
            <a:ext cx="1417623" cy="2616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100" dirty="0" err="1" smtClean="0">
                <a:latin typeface="+mj-lt"/>
              </a:rPr>
              <a:t>rereply.jsp</a:t>
            </a:r>
            <a:r>
              <a:rPr lang="en-US" altLang="ko-KR" sz="1100" dirty="0" smtClean="0">
                <a:latin typeface="+mj-lt"/>
              </a:rPr>
              <a:t> : </a:t>
            </a:r>
            <a:r>
              <a:rPr lang="ko-KR" altLang="en-US" sz="1100" dirty="0" err="1" smtClean="0">
                <a:latin typeface="+mj-lt"/>
              </a:rPr>
              <a:t>댓글작성</a:t>
            </a:r>
            <a:endParaRPr lang="ko-KR" altLang="en-US" sz="1100" dirty="0">
              <a:latin typeface="+mj-lt"/>
            </a:endParaRPr>
          </a:p>
        </p:txBody>
      </p:sp>
      <p:cxnSp>
        <p:nvCxnSpPr>
          <p:cNvPr id="162" name="꺾인 연결선 161"/>
          <p:cNvCxnSpPr>
            <a:stCxn id="161" idx="3"/>
            <a:endCxn id="153" idx="1"/>
          </p:cNvCxnSpPr>
          <p:nvPr/>
        </p:nvCxnSpPr>
        <p:spPr>
          <a:xfrm flipV="1">
            <a:off x="1592523" y="3153795"/>
            <a:ext cx="344499" cy="510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160" idx="2"/>
            <a:endCxn id="153" idx="1"/>
          </p:cNvCxnSpPr>
          <p:nvPr/>
        </p:nvCxnSpPr>
        <p:spPr>
          <a:xfrm rot="16200000" flipH="1">
            <a:off x="1281128" y="2497900"/>
            <a:ext cx="468177" cy="843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803068" y="4447537"/>
            <a:ext cx="91267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JdbcTemplate</a:t>
            </a:r>
            <a:endParaRPr lang="ko-KR" altLang="en-US" sz="1050" dirty="0"/>
          </a:p>
        </p:txBody>
      </p:sp>
      <p:sp>
        <p:nvSpPr>
          <p:cNvPr id="169" name="TextBox 168"/>
          <p:cNvSpPr txBox="1"/>
          <p:nvPr/>
        </p:nvSpPr>
        <p:spPr>
          <a:xfrm>
            <a:off x="7755311" y="4442429"/>
            <a:ext cx="128136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SqlSessionTemplate</a:t>
            </a:r>
            <a:endParaRPr lang="ko-KR" altLang="en-US" sz="1050" dirty="0"/>
          </a:p>
        </p:txBody>
      </p:sp>
      <p:sp>
        <p:nvSpPr>
          <p:cNvPr id="170" name="TextBox 169"/>
          <p:cNvSpPr txBox="1"/>
          <p:nvPr/>
        </p:nvSpPr>
        <p:spPr>
          <a:xfrm>
            <a:off x="7673363" y="5132396"/>
            <a:ext cx="77321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DataSource</a:t>
            </a:r>
            <a:endParaRPr lang="ko-KR" altLang="en-US" sz="1050" dirty="0"/>
          </a:p>
        </p:txBody>
      </p:sp>
      <p:cxnSp>
        <p:nvCxnSpPr>
          <p:cNvPr id="174" name="직선 화살표 연결선 173"/>
          <p:cNvCxnSpPr>
            <a:stCxn id="87" idx="2"/>
            <a:endCxn id="168" idx="0"/>
          </p:cNvCxnSpPr>
          <p:nvPr/>
        </p:nvCxnSpPr>
        <p:spPr>
          <a:xfrm>
            <a:off x="7249886" y="4079175"/>
            <a:ext cx="9521" cy="368362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89" idx="2"/>
            <a:endCxn id="169" idx="0"/>
          </p:cNvCxnSpPr>
          <p:nvPr/>
        </p:nvCxnSpPr>
        <p:spPr>
          <a:xfrm>
            <a:off x="8387935" y="4072021"/>
            <a:ext cx="8060" cy="370408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꺾인 연결선 179"/>
          <p:cNvCxnSpPr>
            <a:stCxn id="169" idx="2"/>
            <a:endCxn id="170" idx="0"/>
          </p:cNvCxnSpPr>
          <p:nvPr/>
        </p:nvCxnSpPr>
        <p:spPr>
          <a:xfrm rot="5400000">
            <a:off x="8009958" y="4746358"/>
            <a:ext cx="436051" cy="33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꺾인 연결선 180"/>
          <p:cNvCxnSpPr>
            <a:stCxn id="168" idx="2"/>
            <a:endCxn id="170" idx="0"/>
          </p:cNvCxnSpPr>
          <p:nvPr/>
        </p:nvCxnSpPr>
        <p:spPr>
          <a:xfrm rot="16200000" flipH="1">
            <a:off x="7444218" y="4516642"/>
            <a:ext cx="430943" cy="800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170" idx="2"/>
            <a:endCxn id="39" idx="1"/>
          </p:cNvCxnSpPr>
          <p:nvPr/>
        </p:nvCxnSpPr>
        <p:spPr>
          <a:xfrm>
            <a:off x="8059971" y="5386312"/>
            <a:ext cx="0" cy="34716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꺾인 연결선 206"/>
          <p:cNvCxnSpPr>
            <a:stCxn id="120" idx="3"/>
            <a:endCxn id="109" idx="2"/>
          </p:cNvCxnSpPr>
          <p:nvPr/>
        </p:nvCxnSpPr>
        <p:spPr>
          <a:xfrm flipV="1">
            <a:off x="3841623" y="1640923"/>
            <a:ext cx="548549" cy="262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꺾인 연결선 209"/>
          <p:cNvCxnSpPr>
            <a:stCxn id="122" idx="3"/>
            <a:endCxn id="136" idx="2"/>
          </p:cNvCxnSpPr>
          <p:nvPr/>
        </p:nvCxnSpPr>
        <p:spPr>
          <a:xfrm>
            <a:off x="3861584" y="4020923"/>
            <a:ext cx="552714" cy="396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2783120" y="4136253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RestFull</a:t>
            </a:r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Servuce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3863175" y="2085080"/>
            <a:ext cx="561620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BbsDTO</a:t>
            </a:r>
            <a:endParaRPr lang="ko-KR" altLang="en-US" sz="1050" dirty="0"/>
          </a:p>
        </p:txBody>
      </p:sp>
      <p:sp>
        <p:nvSpPr>
          <p:cNvPr id="216" name="TextBox 215"/>
          <p:cNvSpPr txBox="1"/>
          <p:nvPr/>
        </p:nvSpPr>
        <p:spPr>
          <a:xfrm>
            <a:off x="3871814" y="3556407"/>
            <a:ext cx="644976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RbbsDTO</a:t>
            </a:r>
            <a:endParaRPr lang="ko-KR" altLang="en-US" sz="1050" dirty="0"/>
          </a:p>
        </p:txBody>
      </p:sp>
      <p:sp>
        <p:nvSpPr>
          <p:cNvPr id="217" name="TextBox 216"/>
          <p:cNvSpPr txBox="1"/>
          <p:nvPr/>
        </p:nvSpPr>
        <p:spPr>
          <a:xfrm>
            <a:off x="6178664" y="2701433"/>
            <a:ext cx="561620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BbsDTO</a:t>
            </a:r>
            <a:endParaRPr lang="ko-KR" altLang="en-US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4535676" y="5900146"/>
            <a:ext cx="811688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PageCriteria</a:t>
            </a:r>
            <a:endParaRPr lang="ko-KR" alt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5718627" y="5900146"/>
            <a:ext cx="938325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RecordCriteria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5801983" y="6344641"/>
            <a:ext cx="771612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FindCriteria</a:t>
            </a:r>
            <a:endParaRPr lang="ko-KR" altLang="en-US" sz="1050" dirty="0"/>
          </a:p>
        </p:txBody>
      </p:sp>
      <p:cxnSp>
        <p:nvCxnSpPr>
          <p:cNvPr id="67" name="직선 화살표 연결선 66"/>
          <p:cNvCxnSpPr>
            <a:stCxn id="64" idx="3"/>
            <a:endCxn id="65" idx="1"/>
          </p:cNvCxnSpPr>
          <p:nvPr/>
        </p:nvCxnSpPr>
        <p:spPr>
          <a:xfrm>
            <a:off x="5347364" y="6027104"/>
            <a:ext cx="37126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6" idx="0"/>
            <a:endCxn id="65" idx="2"/>
          </p:cNvCxnSpPr>
          <p:nvPr/>
        </p:nvCxnSpPr>
        <p:spPr>
          <a:xfrm flipV="1">
            <a:off x="6187789" y="6154062"/>
            <a:ext cx="1" cy="190579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378882" y="5525023"/>
            <a:ext cx="1075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Paging &amp; Find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25" name="꺾인 연결선 24"/>
          <p:cNvCxnSpPr>
            <a:stCxn id="105" idx="2"/>
            <a:endCxn id="23" idx="0"/>
          </p:cNvCxnSpPr>
          <p:nvPr/>
        </p:nvCxnSpPr>
        <p:spPr>
          <a:xfrm rot="16200000" flipH="1">
            <a:off x="3566255" y="3729522"/>
            <a:ext cx="3459654" cy="611693"/>
          </a:xfrm>
          <a:prstGeom prst="bentConnector3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132" idx="2"/>
            <a:endCxn id="23" idx="0"/>
          </p:cNvCxnSpPr>
          <p:nvPr/>
        </p:nvCxnSpPr>
        <p:spPr>
          <a:xfrm rot="16200000" flipH="1">
            <a:off x="4977883" y="5141150"/>
            <a:ext cx="650618" cy="597473"/>
          </a:xfrm>
          <a:prstGeom prst="bentConnector3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996282" y="1694923"/>
            <a:ext cx="1058550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/>
              <a:t>b</a:t>
            </a:r>
            <a:r>
              <a:rPr lang="en-US" altLang="ko-KR" sz="1050" dirty="0" smtClean="0"/>
              <a:t>bs-mapper.xml</a:t>
            </a:r>
            <a:endParaRPr lang="ko-KR" altLang="en-US" sz="1050" dirty="0"/>
          </a:p>
        </p:txBody>
      </p:sp>
      <p:sp>
        <p:nvSpPr>
          <p:cNvPr id="96" name="TextBox 95"/>
          <p:cNvSpPr txBox="1"/>
          <p:nvPr/>
        </p:nvSpPr>
        <p:spPr>
          <a:xfrm>
            <a:off x="7996282" y="2031454"/>
            <a:ext cx="1106641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smtClean="0"/>
              <a:t>rbbs-mapper.xml</a:t>
            </a:r>
            <a:endParaRPr lang="ko-KR" altLang="en-US" sz="1050" dirty="0"/>
          </a:p>
        </p:txBody>
      </p:sp>
      <p:sp>
        <p:nvSpPr>
          <p:cNvPr id="97" name="직사각형 96"/>
          <p:cNvSpPr/>
          <p:nvPr/>
        </p:nvSpPr>
        <p:spPr>
          <a:xfrm>
            <a:off x="7921780" y="1625626"/>
            <a:ext cx="1222220" cy="726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꺾인 연결선 97"/>
          <p:cNvCxnSpPr>
            <a:stCxn id="89" idx="3"/>
            <a:endCxn id="97" idx="2"/>
          </p:cNvCxnSpPr>
          <p:nvPr/>
        </p:nvCxnSpPr>
        <p:spPr>
          <a:xfrm flipH="1" flipV="1">
            <a:off x="8532890" y="2352115"/>
            <a:ext cx="412372" cy="1592948"/>
          </a:xfrm>
          <a:prstGeom prst="bentConnector4">
            <a:avLst>
              <a:gd name="adj1" fmla="val -20531"/>
              <a:gd name="adj2" fmla="val 53985"/>
            </a:avLst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869826" y="1374262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Mybatis</a:t>
            </a:r>
            <a:r>
              <a:rPr lang="en-US" altLang="ko-KR" sz="1050" dirty="0" smtClean="0">
                <a:solidFill>
                  <a:srgbClr val="FF0000"/>
                </a:solidFill>
              </a:rPr>
              <a:t>-mapper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5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V="1">
            <a:off x="276509" y="1881740"/>
            <a:ext cx="8628024" cy="14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276509" y="3181373"/>
            <a:ext cx="8628024" cy="14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276509" y="4426810"/>
            <a:ext cx="8628024" cy="14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943466" y="1356827"/>
            <a:ext cx="1566332" cy="3385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tutorApplicationManaging.jsp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err="1" smtClean="0">
                <a:latin typeface="+mj-lt"/>
              </a:rPr>
              <a:t>튜터</a:t>
            </a:r>
            <a:r>
              <a:rPr lang="ko-KR" altLang="en-US" sz="700" dirty="0" smtClean="0">
                <a:latin typeface="+mj-lt"/>
              </a:rPr>
              <a:t> 신청 관리</a:t>
            </a:r>
            <a:endParaRPr lang="en-US" altLang="ko-KR" sz="700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055" y="626512"/>
            <a:ext cx="131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Presentation Layer</a:t>
            </a:r>
            <a:endParaRPr lang="ko-KR" altLang="en-US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110055" y="1921905"/>
            <a:ext cx="8386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Controller </a:t>
            </a:r>
            <a:endParaRPr lang="en-US" altLang="ko-KR" sz="1050" dirty="0" smtClean="0"/>
          </a:p>
          <a:p>
            <a:r>
              <a:rPr lang="en-US" altLang="ko-KR" sz="1050" dirty="0" smtClean="0"/>
              <a:t>Layer</a:t>
            </a:r>
            <a:endParaRPr lang="ko-KR" altLang="en-US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110055" y="3169894"/>
            <a:ext cx="7473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Business </a:t>
            </a:r>
            <a:endParaRPr lang="en-US" altLang="ko-KR" sz="1050" dirty="0" smtClean="0"/>
          </a:p>
          <a:p>
            <a:r>
              <a:rPr lang="en-US" altLang="ko-KR" sz="1050" dirty="0" smtClean="0"/>
              <a:t>Layer</a:t>
            </a:r>
            <a:endParaRPr lang="ko-KR" alt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110055" y="4455039"/>
            <a:ext cx="6367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Data </a:t>
            </a:r>
            <a:endParaRPr lang="en-US" altLang="ko-KR" sz="1050" dirty="0" smtClean="0"/>
          </a:p>
          <a:p>
            <a:r>
              <a:rPr lang="en-US" altLang="ko-KR" sz="1050" dirty="0" smtClean="0"/>
              <a:t>Access </a:t>
            </a:r>
          </a:p>
          <a:p>
            <a:r>
              <a:rPr lang="en-US" altLang="ko-KR" sz="1050" dirty="0" smtClean="0"/>
              <a:t>Layer</a:t>
            </a:r>
            <a:endParaRPr lang="ko-KR" alt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3888725" y="1955659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smtClean="0"/>
              <a:t>Dispatcher Servlet</a:t>
            </a:r>
            <a:endParaRPr lang="ko-KR" altLang="en-US" sz="900" b="1" dirty="0"/>
          </a:p>
        </p:txBody>
      </p:sp>
      <p:sp>
        <p:nvSpPr>
          <p:cNvPr id="90" name="원통 89"/>
          <p:cNvSpPr/>
          <p:nvPr/>
        </p:nvSpPr>
        <p:spPr>
          <a:xfrm>
            <a:off x="2774528" y="6419851"/>
            <a:ext cx="3569566" cy="431434"/>
          </a:xfrm>
          <a:prstGeom prst="ca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276509" y="6107056"/>
            <a:ext cx="8628024" cy="14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10055" y="6280065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Database</a:t>
            </a:r>
            <a:endParaRPr lang="ko-KR" alt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5209701" y="6648785"/>
            <a:ext cx="482824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SUBJECT</a:t>
            </a:r>
            <a:endParaRPr lang="ko-KR" altLang="en-US" sz="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709945" y="6648785"/>
            <a:ext cx="360996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UNIT</a:t>
            </a:r>
            <a:endParaRPr lang="ko-KR" altLang="en-US" sz="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980337" y="6419851"/>
            <a:ext cx="872355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UNIT_COMPLETION</a:t>
            </a:r>
            <a:endParaRPr lang="ko-KR" altLang="en-US" sz="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870112" y="6419851"/>
            <a:ext cx="577402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FNSH_TEST</a:t>
            </a:r>
            <a:endParaRPr lang="ko-KR" altLang="en-US" sz="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345091" y="6419851"/>
            <a:ext cx="870751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FNSH_TEST_RESULT</a:t>
            </a:r>
            <a:endParaRPr lang="ko-KR" altLang="en-US" sz="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788009" y="6419851"/>
            <a:ext cx="60785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CHALLENGE</a:t>
            </a:r>
            <a:endParaRPr lang="ko-KR" altLang="en-US" sz="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440227" y="6648086"/>
            <a:ext cx="82105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CHALLENGE_CASE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278705" y="6648086"/>
            <a:ext cx="90120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CHALLENGE_RESULT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-22548" y="848996"/>
            <a:ext cx="1722965" cy="8463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700" dirty="0" err="1" smtClean="0">
                <a:latin typeface="+mj-lt"/>
              </a:rPr>
              <a:t>LearningManaging.jsp</a:t>
            </a:r>
            <a:r>
              <a:rPr lang="en-US" altLang="ko-KR" sz="700" dirty="0" smtClean="0">
                <a:latin typeface="+mj-lt"/>
              </a:rPr>
              <a:t>: </a:t>
            </a:r>
            <a:r>
              <a:rPr lang="ko-KR" altLang="en-US" sz="700" dirty="0" smtClean="0">
                <a:latin typeface="+mj-lt"/>
              </a:rPr>
              <a:t>과목 관리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700" dirty="0" err="1" smtClean="0">
                <a:latin typeface="+mj-lt"/>
              </a:rPr>
              <a:t>UnitContentManaging.jsp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단원내용 관리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700" dirty="0" err="1" smtClean="0">
                <a:latin typeface="+mj-lt"/>
              </a:rPr>
              <a:t>FinalTestManaging.jsp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마무리 문제 관리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700" dirty="0" err="1" smtClean="0">
                <a:latin typeface="+mj-lt"/>
              </a:rPr>
              <a:t>ChallengeContentManaing.jsp</a:t>
            </a:r>
            <a:r>
              <a:rPr lang="en-US" altLang="ko-KR" sz="700" dirty="0" smtClean="0">
                <a:latin typeface="+mj-lt"/>
              </a:rPr>
              <a:t>: </a:t>
            </a:r>
            <a:r>
              <a:rPr lang="ko-KR" altLang="en-US" sz="700" dirty="0" smtClean="0">
                <a:latin typeface="+mj-lt"/>
              </a:rPr>
              <a:t>도전과제 내용 관리</a:t>
            </a:r>
            <a:endParaRPr lang="en-US" altLang="ko-KR" sz="700" dirty="0" smtClean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97143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ContentController</a:t>
            </a:r>
            <a:endParaRPr lang="ko-KR" alt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717741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LearningController</a:t>
            </a:r>
            <a:endParaRPr lang="ko-KR" altLang="en-US" sz="9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138339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ChallengeController</a:t>
            </a:r>
            <a:endParaRPr lang="ko-KR" altLang="en-US" sz="9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4558937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UserController</a:t>
            </a:r>
            <a:endParaRPr lang="ko-KR" altLang="en-US" sz="9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400132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BoardController</a:t>
            </a:r>
            <a:endParaRPr lang="ko-KR" altLang="en-US" sz="9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5979535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AdminController</a:t>
            </a:r>
            <a:endParaRPr lang="ko-KR" altLang="en-US" sz="900" b="1" dirty="0"/>
          </a:p>
        </p:txBody>
      </p:sp>
      <p:cxnSp>
        <p:nvCxnSpPr>
          <p:cNvPr id="6" name="꺾인 연결선 5"/>
          <p:cNvCxnSpPr>
            <a:stCxn id="84" idx="2"/>
            <a:endCxn id="118" idx="0"/>
          </p:cNvCxnSpPr>
          <p:nvPr/>
        </p:nvCxnSpPr>
        <p:spPr>
          <a:xfrm rot="5400000">
            <a:off x="4009504" y="1962089"/>
            <a:ext cx="301583" cy="750386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84" idx="2"/>
            <a:endCxn id="116" idx="0"/>
          </p:cNvCxnSpPr>
          <p:nvPr/>
        </p:nvCxnSpPr>
        <p:spPr>
          <a:xfrm rot="5400000">
            <a:off x="3299205" y="1251790"/>
            <a:ext cx="301583" cy="2170984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84" idx="2"/>
            <a:endCxn id="115" idx="0"/>
          </p:cNvCxnSpPr>
          <p:nvPr/>
        </p:nvCxnSpPr>
        <p:spPr>
          <a:xfrm rot="5400000">
            <a:off x="2588906" y="541491"/>
            <a:ext cx="301583" cy="3591582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84" idx="2"/>
            <a:endCxn id="119" idx="0"/>
          </p:cNvCxnSpPr>
          <p:nvPr/>
        </p:nvCxnSpPr>
        <p:spPr>
          <a:xfrm rot="16200000" flipH="1">
            <a:off x="4719803" y="2002176"/>
            <a:ext cx="301583" cy="670212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84" idx="2"/>
            <a:endCxn id="123" idx="0"/>
          </p:cNvCxnSpPr>
          <p:nvPr/>
        </p:nvCxnSpPr>
        <p:spPr>
          <a:xfrm rot="16200000" flipH="1">
            <a:off x="5430102" y="1291877"/>
            <a:ext cx="301583" cy="2090810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84" idx="2"/>
            <a:endCxn id="121" idx="0"/>
          </p:cNvCxnSpPr>
          <p:nvPr/>
        </p:nvCxnSpPr>
        <p:spPr>
          <a:xfrm rot="16200000" flipH="1">
            <a:off x="6140400" y="581578"/>
            <a:ext cx="301583" cy="3511407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179662" y="3646330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BoardManager</a:t>
            </a:r>
            <a:endParaRPr lang="ko-KR" altLang="en-US" sz="9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397039" y="364832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ContentManager</a:t>
            </a:r>
            <a:endParaRPr lang="ko-KR" altLang="en-US" sz="9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692279" y="364832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UserManager</a:t>
            </a:r>
            <a:endParaRPr lang="ko-KR" altLang="en-US" sz="9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557900" y="4064190"/>
            <a:ext cx="9718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JavaLauncher</a:t>
            </a:r>
            <a:endParaRPr lang="ko-KR" altLang="en-US" sz="9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8104909" y="4104752"/>
            <a:ext cx="86608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PageManager</a:t>
            </a:r>
            <a:endParaRPr lang="ko-KR" altLang="en-US" sz="9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6179662" y="3318386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BoardService</a:t>
            </a:r>
            <a:endParaRPr lang="ko-KR" altLang="en-US" sz="9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2261219" y="3320380"/>
            <a:ext cx="156516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/>
              <a:t>Content</a:t>
            </a:r>
            <a:r>
              <a:rPr lang="en-US" altLang="ko-KR" sz="900" b="1" dirty="0" err="1" smtClean="0"/>
              <a:t>ManagingService</a:t>
            </a:r>
            <a:endParaRPr lang="ko-KR" altLang="en-US" sz="9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4692279" y="3320380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UserService</a:t>
            </a:r>
            <a:endParaRPr lang="ko-KR" altLang="en-US" sz="900" b="1" dirty="0"/>
          </a:p>
        </p:txBody>
      </p:sp>
      <p:sp>
        <p:nvSpPr>
          <p:cNvPr id="20" name="타원 19"/>
          <p:cNvSpPr/>
          <p:nvPr/>
        </p:nvSpPr>
        <p:spPr>
          <a:xfrm>
            <a:off x="2999746" y="3160618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5294057" y="3160618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6781440" y="3160618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560835" y="3717593"/>
            <a:ext cx="9718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CodeLauncher</a:t>
            </a:r>
            <a:endParaRPr lang="ko-KR" altLang="en-US" sz="900" b="1" dirty="0"/>
          </a:p>
        </p:txBody>
      </p:sp>
      <p:sp>
        <p:nvSpPr>
          <p:cNvPr id="144" name="타원 143"/>
          <p:cNvSpPr/>
          <p:nvPr/>
        </p:nvSpPr>
        <p:spPr>
          <a:xfrm>
            <a:off x="1001112" y="3557831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8104909" y="3766622"/>
            <a:ext cx="86608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PagingService</a:t>
            </a:r>
            <a:endParaRPr lang="ko-KR" altLang="en-US" sz="900" b="1" dirty="0"/>
          </a:p>
        </p:txBody>
      </p:sp>
      <p:sp>
        <p:nvSpPr>
          <p:cNvPr id="146" name="타원 145"/>
          <p:cNvSpPr/>
          <p:nvPr/>
        </p:nvSpPr>
        <p:spPr>
          <a:xfrm>
            <a:off x="8485957" y="3538280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4206131" y="6027561"/>
            <a:ext cx="7155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SqlSession</a:t>
            </a:r>
            <a:endParaRPr lang="ko-KR" altLang="en-US" sz="1050" dirty="0"/>
          </a:p>
        </p:txBody>
      </p:sp>
      <p:cxnSp>
        <p:nvCxnSpPr>
          <p:cNvPr id="205" name="꺾인 연결선 204"/>
          <p:cNvCxnSpPr>
            <a:stCxn id="115" idx="2"/>
            <a:endCxn id="20" idx="1"/>
          </p:cNvCxnSpPr>
          <p:nvPr/>
        </p:nvCxnSpPr>
        <p:spPr>
          <a:xfrm rot="16200000" flipH="1">
            <a:off x="1750970" y="1911842"/>
            <a:ext cx="454888" cy="2069016"/>
          </a:xfrm>
          <a:prstGeom prst="bentConnector3">
            <a:avLst>
              <a:gd name="adj1" fmla="val 68427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꺾인 연결선 207"/>
          <p:cNvCxnSpPr>
            <a:stCxn id="123" idx="2"/>
            <a:endCxn id="20" idx="7"/>
          </p:cNvCxnSpPr>
          <p:nvPr/>
        </p:nvCxnSpPr>
        <p:spPr>
          <a:xfrm rot="5400000">
            <a:off x="4623975" y="1171471"/>
            <a:ext cx="454888" cy="354975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16" idx="2"/>
            <a:endCxn id="20" idx="0"/>
          </p:cNvCxnSpPr>
          <p:nvPr/>
        </p:nvCxnSpPr>
        <p:spPr>
          <a:xfrm rot="16200000" flipH="1">
            <a:off x="2483761" y="2599648"/>
            <a:ext cx="441712" cy="68022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121" idx="2"/>
            <a:endCxn id="142" idx="7"/>
          </p:cNvCxnSpPr>
          <p:nvPr/>
        </p:nvCxnSpPr>
        <p:spPr>
          <a:xfrm rot="5400000">
            <a:off x="7225121" y="2352020"/>
            <a:ext cx="454888" cy="118866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119" idx="2"/>
            <a:endCxn id="141" idx="1"/>
          </p:cNvCxnSpPr>
          <p:nvPr/>
        </p:nvCxnSpPr>
        <p:spPr>
          <a:xfrm rot="16200000" flipH="1">
            <a:off x="5029022" y="2895583"/>
            <a:ext cx="454888" cy="101533"/>
          </a:xfrm>
          <a:prstGeom prst="bentConnector3">
            <a:avLst>
              <a:gd name="adj1" fmla="val 73732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23" idx="2"/>
            <a:endCxn id="141" idx="7"/>
          </p:cNvCxnSpPr>
          <p:nvPr/>
        </p:nvCxnSpPr>
        <p:spPr>
          <a:xfrm rot="5400000">
            <a:off x="5771131" y="2318627"/>
            <a:ext cx="454888" cy="1255447"/>
          </a:xfrm>
          <a:prstGeom prst="bentConnector3">
            <a:avLst>
              <a:gd name="adj1" fmla="val 72335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23" idx="2"/>
            <a:endCxn id="142" idx="1"/>
          </p:cNvCxnSpPr>
          <p:nvPr/>
        </p:nvCxnSpPr>
        <p:spPr>
          <a:xfrm rot="16200000" flipH="1">
            <a:off x="6483013" y="2862191"/>
            <a:ext cx="454888" cy="16831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125" idx="1"/>
          </p:cNvCxnSpPr>
          <p:nvPr/>
        </p:nvCxnSpPr>
        <p:spPr>
          <a:xfrm rot="10800000">
            <a:off x="1101677" y="3597774"/>
            <a:ext cx="1295362" cy="16596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581646" y="4767356"/>
            <a:ext cx="71069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PostingDAO</a:t>
            </a:r>
            <a:endParaRPr lang="ko-KR" altLang="en-US" sz="9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5094568" y="2759410"/>
            <a:ext cx="222264" cy="303124"/>
            <a:chOff x="5174570" y="2116512"/>
            <a:chExt cx="222264" cy="303124"/>
          </a:xfrm>
        </p:grpSpPr>
        <p:cxnSp>
          <p:nvCxnSpPr>
            <p:cNvPr id="156" name="직선 연결선 155"/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타원 158"/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원형 157"/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63" name="직선 연결선 162"/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직선 화살표 연결선 39"/>
          <p:cNvCxnSpPr>
            <a:stCxn id="131" idx="2"/>
            <a:endCxn id="125" idx="0"/>
          </p:cNvCxnSpPr>
          <p:nvPr/>
        </p:nvCxnSpPr>
        <p:spPr>
          <a:xfrm flipH="1">
            <a:off x="3043802" y="3551212"/>
            <a:ext cx="1" cy="9711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33" idx="2"/>
            <a:endCxn id="126" idx="0"/>
          </p:cNvCxnSpPr>
          <p:nvPr/>
        </p:nvCxnSpPr>
        <p:spPr>
          <a:xfrm>
            <a:off x="5339042" y="3551212"/>
            <a:ext cx="0" cy="9711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30" idx="2"/>
            <a:endCxn id="124" idx="0"/>
          </p:cNvCxnSpPr>
          <p:nvPr/>
        </p:nvCxnSpPr>
        <p:spPr>
          <a:xfrm>
            <a:off x="6826425" y="3549218"/>
            <a:ext cx="0" cy="9711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45" idx="2"/>
            <a:endCxn id="128" idx="0"/>
          </p:cNvCxnSpPr>
          <p:nvPr/>
        </p:nvCxnSpPr>
        <p:spPr>
          <a:xfrm>
            <a:off x="8537953" y="3997454"/>
            <a:ext cx="0" cy="1072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43" idx="2"/>
            <a:endCxn id="127" idx="0"/>
          </p:cNvCxnSpPr>
          <p:nvPr/>
        </p:nvCxnSpPr>
        <p:spPr>
          <a:xfrm flipH="1">
            <a:off x="1043823" y="3948425"/>
            <a:ext cx="2935" cy="11576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44" idx="4"/>
            <a:endCxn id="143" idx="0"/>
          </p:cNvCxnSpPr>
          <p:nvPr/>
        </p:nvCxnSpPr>
        <p:spPr>
          <a:xfrm>
            <a:off x="1046097" y="3647801"/>
            <a:ext cx="661" cy="697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20" idx="4"/>
            <a:endCxn id="131" idx="0"/>
          </p:cNvCxnSpPr>
          <p:nvPr/>
        </p:nvCxnSpPr>
        <p:spPr>
          <a:xfrm flipH="1">
            <a:off x="3043803" y="3250588"/>
            <a:ext cx="928" cy="697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41" idx="4"/>
            <a:endCxn id="133" idx="0"/>
          </p:cNvCxnSpPr>
          <p:nvPr/>
        </p:nvCxnSpPr>
        <p:spPr>
          <a:xfrm>
            <a:off x="5339042" y="3250588"/>
            <a:ext cx="0" cy="697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42" idx="4"/>
            <a:endCxn id="130" idx="0"/>
          </p:cNvCxnSpPr>
          <p:nvPr/>
        </p:nvCxnSpPr>
        <p:spPr>
          <a:xfrm>
            <a:off x="6826425" y="3250588"/>
            <a:ext cx="0" cy="677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46" idx="4"/>
            <a:endCxn id="145" idx="0"/>
          </p:cNvCxnSpPr>
          <p:nvPr/>
        </p:nvCxnSpPr>
        <p:spPr>
          <a:xfrm>
            <a:off x="8530942" y="3628250"/>
            <a:ext cx="7011" cy="13837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24" idx="3"/>
            <a:endCxn id="146" idx="2"/>
          </p:cNvCxnSpPr>
          <p:nvPr/>
        </p:nvCxnSpPr>
        <p:spPr>
          <a:xfrm flipV="1">
            <a:off x="7473188" y="3583265"/>
            <a:ext cx="1012769" cy="17848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220315" y="4799162"/>
            <a:ext cx="77161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LearningDAO</a:t>
            </a:r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928341" y="5049943"/>
            <a:ext cx="83573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CommentDAO</a:t>
            </a:r>
            <a:endParaRPr lang="ko-KR" altLang="en-US" sz="9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004568" y="5074417"/>
            <a:ext cx="8405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ChallengeDAO</a:t>
            </a:r>
            <a:endParaRPr lang="ko-KR" altLang="en-US" sz="9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27900" y="4751996"/>
            <a:ext cx="55520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UserDAO</a:t>
            </a:r>
            <a:endParaRPr lang="ko-KR" altLang="en-US" sz="9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467031" y="5095016"/>
            <a:ext cx="93992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PostingDAOImpl</a:t>
            </a:r>
            <a:endParaRPr lang="ko-KR" altLang="en-US" sz="9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105700" y="5126822"/>
            <a:ext cx="10008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/>
              <a:t>LearningDAOImpl</a:t>
            </a:r>
            <a:endParaRPr lang="ko-KR" altLang="en-US" sz="9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813726" y="5377603"/>
            <a:ext cx="106496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CommentDAO</a:t>
            </a:r>
            <a:r>
              <a:rPr lang="en-US" altLang="ko-KR" sz="900" dirty="0" err="1"/>
              <a:t>Impl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889954" y="5402077"/>
            <a:ext cx="106977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ChallengeDAOImpl</a:t>
            </a:r>
            <a:endParaRPr lang="ko-KR" altLang="en-US" sz="9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213286" y="5079656"/>
            <a:ext cx="78443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/>
              <a:t>UserDAOImpl</a:t>
            </a:r>
            <a:endParaRPr lang="ko-KR" altLang="en-US" sz="900" dirty="0"/>
          </a:p>
        </p:txBody>
      </p:sp>
      <p:sp>
        <p:nvSpPr>
          <p:cNvPr id="160" name="타원 159"/>
          <p:cNvSpPr/>
          <p:nvPr/>
        </p:nvSpPr>
        <p:spPr>
          <a:xfrm>
            <a:off x="1375356" y="4893108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3556638" y="4617853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5556021" y="4570687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6887512" y="4586047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8296724" y="4868634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꺾인 연결선 166"/>
          <p:cNvCxnSpPr>
            <a:stCxn id="127" idx="2"/>
            <a:endCxn id="160" idx="1"/>
          </p:cNvCxnSpPr>
          <p:nvPr/>
        </p:nvCxnSpPr>
        <p:spPr>
          <a:xfrm rot="16200000" flipH="1">
            <a:off x="910547" y="4428298"/>
            <a:ext cx="612579" cy="34602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125" idx="2"/>
            <a:endCxn id="160" idx="7"/>
          </p:cNvCxnSpPr>
          <p:nvPr/>
        </p:nvCxnSpPr>
        <p:spPr>
          <a:xfrm rot="5400000">
            <a:off x="1737594" y="3601392"/>
            <a:ext cx="1028445" cy="1583972"/>
          </a:xfrm>
          <a:prstGeom prst="bentConnector3">
            <a:avLst>
              <a:gd name="adj1" fmla="val 70993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stCxn id="125" idx="2"/>
            <a:endCxn id="161" idx="0"/>
          </p:cNvCxnSpPr>
          <p:nvPr/>
        </p:nvCxnSpPr>
        <p:spPr>
          <a:xfrm rot="16200000" flipH="1">
            <a:off x="2955614" y="3967344"/>
            <a:ext cx="738697" cy="56232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꺾인 연결선 169"/>
          <p:cNvCxnSpPr>
            <a:stCxn id="126" idx="2"/>
            <a:endCxn id="162" idx="6"/>
          </p:cNvCxnSpPr>
          <p:nvPr/>
        </p:nvCxnSpPr>
        <p:spPr>
          <a:xfrm rot="16200000" flipH="1">
            <a:off x="5126508" y="4091690"/>
            <a:ext cx="741015" cy="315946"/>
          </a:xfrm>
          <a:prstGeom prst="bentConnector4">
            <a:avLst>
              <a:gd name="adj1" fmla="val 46661"/>
              <a:gd name="adj2" fmla="val 192648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stCxn id="124" idx="2"/>
            <a:endCxn id="165" idx="2"/>
          </p:cNvCxnSpPr>
          <p:nvPr/>
        </p:nvCxnSpPr>
        <p:spPr>
          <a:xfrm rot="16200000" flipH="1">
            <a:off x="6477784" y="4225802"/>
            <a:ext cx="758369" cy="61087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꺾인 연결선 172"/>
          <p:cNvCxnSpPr>
            <a:stCxn id="124" idx="2"/>
            <a:endCxn id="166" idx="1"/>
          </p:cNvCxnSpPr>
          <p:nvPr/>
        </p:nvCxnSpPr>
        <p:spPr>
          <a:xfrm rot="16200000" flipH="1">
            <a:off x="7065839" y="3637748"/>
            <a:ext cx="1005965" cy="1484792"/>
          </a:xfrm>
          <a:prstGeom prst="bentConnector3">
            <a:avLst>
              <a:gd name="adj1" fmla="val 67675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H="1">
            <a:off x="1424839" y="4992075"/>
            <a:ext cx="1" cy="823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1424839" y="5305249"/>
            <a:ext cx="1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 flipH="1">
            <a:off x="3606121" y="4716820"/>
            <a:ext cx="1" cy="823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/>
          <p:nvPr/>
        </p:nvCxnSpPr>
        <p:spPr>
          <a:xfrm>
            <a:off x="3606121" y="5029994"/>
            <a:ext cx="0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/>
          <p:nvPr/>
        </p:nvCxnSpPr>
        <p:spPr>
          <a:xfrm flipH="1">
            <a:off x="5580946" y="4669654"/>
            <a:ext cx="1" cy="823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/>
          <p:nvPr/>
        </p:nvCxnSpPr>
        <p:spPr>
          <a:xfrm>
            <a:off x="5580946" y="4982828"/>
            <a:ext cx="0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/>
          <p:nvPr/>
        </p:nvCxnSpPr>
        <p:spPr>
          <a:xfrm>
            <a:off x="6896920" y="5087088"/>
            <a:ext cx="1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65" idx="4"/>
            <a:endCxn id="95" idx="0"/>
          </p:cNvCxnSpPr>
          <p:nvPr/>
        </p:nvCxnSpPr>
        <p:spPr>
          <a:xfrm flipH="1">
            <a:off x="6936995" y="4685014"/>
            <a:ext cx="1" cy="823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66" idx="4"/>
            <a:endCxn id="149" idx="0"/>
          </p:cNvCxnSpPr>
          <p:nvPr/>
        </p:nvCxnSpPr>
        <p:spPr>
          <a:xfrm>
            <a:off x="8346208" y="4967601"/>
            <a:ext cx="0" cy="823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149" idx="2"/>
            <a:endCxn id="154" idx="0"/>
          </p:cNvCxnSpPr>
          <p:nvPr/>
        </p:nvCxnSpPr>
        <p:spPr>
          <a:xfrm flipH="1">
            <a:off x="8346207" y="5280775"/>
            <a:ext cx="1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209"/>
          <p:cNvCxnSpPr>
            <a:stCxn id="253" idx="3"/>
            <a:endCxn id="186" idx="1"/>
          </p:cNvCxnSpPr>
          <p:nvPr/>
        </p:nvCxnSpPr>
        <p:spPr>
          <a:xfrm>
            <a:off x="2176130" y="5837172"/>
            <a:ext cx="2030001" cy="31734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꺾인 연결선 214"/>
          <p:cNvCxnSpPr>
            <a:stCxn id="251" idx="2"/>
            <a:endCxn id="186" idx="0"/>
          </p:cNvCxnSpPr>
          <p:nvPr/>
        </p:nvCxnSpPr>
        <p:spPr>
          <a:xfrm rot="16200000" flipH="1">
            <a:off x="3909889" y="5373565"/>
            <a:ext cx="350228" cy="95776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꺾인 연결선 217"/>
          <p:cNvCxnSpPr>
            <a:stCxn id="250" idx="2"/>
            <a:endCxn id="186" idx="0"/>
          </p:cNvCxnSpPr>
          <p:nvPr/>
        </p:nvCxnSpPr>
        <p:spPr>
          <a:xfrm rot="5400000">
            <a:off x="5559424" y="4649989"/>
            <a:ext cx="382034" cy="237311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꺾인 연결선 220"/>
          <p:cNvCxnSpPr>
            <a:stCxn id="252" idx="2"/>
            <a:endCxn id="186" idx="3"/>
          </p:cNvCxnSpPr>
          <p:nvPr/>
        </p:nvCxnSpPr>
        <p:spPr>
          <a:xfrm rot="5400000">
            <a:off x="6542946" y="4351257"/>
            <a:ext cx="181955" cy="3424568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4996881" y="5399335"/>
            <a:ext cx="121724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UserDAO-mapper.xml</a:t>
            </a:r>
            <a:endParaRPr lang="ko-KR" altLang="en-US" sz="900" dirty="0"/>
          </a:p>
        </p:txBody>
      </p:sp>
      <p:sp>
        <p:nvSpPr>
          <p:cNvPr id="250" name="TextBox 249"/>
          <p:cNvSpPr txBox="1"/>
          <p:nvPr/>
        </p:nvSpPr>
        <p:spPr>
          <a:xfrm>
            <a:off x="6253031" y="5414695"/>
            <a:ext cx="136792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PostingDAO-mapper.xml</a:t>
            </a:r>
            <a:endParaRPr lang="ko-KR" altLang="en-US" sz="900" dirty="0"/>
          </a:p>
        </p:txBody>
      </p:sp>
      <p:sp>
        <p:nvSpPr>
          <p:cNvPr id="251" name="TextBox 250"/>
          <p:cNvSpPr txBox="1"/>
          <p:nvPr/>
        </p:nvSpPr>
        <p:spPr>
          <a:xfrm>
            <a:off x="2889295" y="5446501"/>
            <a:ext cx="143365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LearningDAO-mapper.xml</a:t>
            </a:r>
            <a:endParaRPr lang="ko-KR" altLang="en-US" sz="900" dirty="0"/>
          </a:p>
        </p:txBody>
      </p:sp>
      <p:sp>
        <p:nvSpPr>
          <p:cNvPr id="252" name="TextBox 251"/>
          <p:cNvSpPr txBox="1"/>
          <p:nvPr/>
        </p:nvSpPr>
        <p:spPr>
          <a:xfrm>
            <a:off x="7599725" y="5741732"/>
            <a:ext cx="149296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CommentDAO-mapper.xml</a:t>
            </a:r>
            <a:endParaRPr lang="ko-KR" altLang="en-US" sz="900" dirty="0"/>
          </a:p>
        </p:txBody>
      </p:sp>
      <p:sp>
        <p:nvSpPr>
          <p:cNvPr id="253" name="TextBox 252"/>
          <p:cNvSpPr txBox="1"/>
          <p:nvPr/>
        </p:nvSpPr>
        <p:spPr>
          <a:xfrm>
            <a:off x="673548" y="5721756"/>
            <a:ext cx="150258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ChallengeDAO-mapper.xml</a:t>
            </a:r>
            <a:endParaRPr lang="ko-KR" altLang="en-US" sz="900" dirty="0"/>
          </a:p>
        </p:txBody>
      </p:sp>
      <p:cxnSp>
        <p:nvCxnSpPr>
          <p:cNvPr id="262" name="직선 화살표 연결선 261"/>
          <p:cNvCxnSpPr>
            <a:stCxn id="155" idx="2"/>
            <a:endCxn id="253" idx="0"/>
          </p:cNvCxnSpPr>
          <p:nvPr/>
        </p:nvCxnSpPr>
        <p:spPr>
          <a:xfrm flipH="1">
            <a:off x="1424839" y="5632909"/>
            <a:ext cx="1" cy="888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153" idx="2"/>
            <a:endCxn id="251" idx="0"/>
          </p:cNvCxnSpPr>
          <p:nvPr/>
        </p:nvCxnSpPr>
        <p:spPr>
          <a:xfrm>
            <a:off x="3606121" y="5357654"/>
            <a:ext cx="1" cy="888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>
            <a:stCxn id="157" idx="2"/>
            <a:endCxn id="238" idx="0"/>
          </p:cNvCxnSpPr>
          <p:nvPr/>
        </p:nvCxnSpPr>
        <p:spPr>
          <a:xfrm>
            <a:off x="5605504" y="5310488"/>
            <a:ext cx="1" cy="888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>
            <a:stCxn id="152" idx="2"/>
            <a:endCxn id="250" idx="0"/>
          </p:cNvCxnSpPr>
          <p:nvPr/>
        </p:nvCxnSpPr>
        <p:spPr>
          <a:xfrm>
            <a:off x="6936995" y="5325848"/>
            <a:ext cx="1" cy="888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154" idx="2"/>
            <a:endCxn id="252" idx="0"/>
          </p:cNvCxnSpPr>
          <p:nvPr/>
        </p:nvCxnSpPr>
        <p:spPr>
          <a:xfrm>
            <a:off x="8346207" y="5608435"/>
            <a:ext cx="0" cy="13329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>
            <a:stCxn id="186" idx="2"/>
            <a:endCxn id="90" idx="1"/>
          </p:cNvCxnSpPr>
          <p:nvPr/>
        </p:nvCxnSpPr>
        <p:spPr>
          <a:xfrm flipH="1">
            <a:off x="4559311" y="6281477"/>
            <a:ext cx="4574" cy="13837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725588" y="956718"/>
            <a:ext cx="1423938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SubjectList.jsp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과목 리스트 보기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UnitContent</a:t>
            </a:r>
            <a:r>
              <a:rPr lang="en-US" altLang="ko-KR" sz="700" dirty="0" smtClean="0">
                <a:latin typeface="+mj-lt"/>
              </a:rPr>
              <a:t>: </a:t>
            </a:r>
            <a:r>
              <a:rPr lang="ko-KR" altLang="en-US" sz="700" dirty="0" smtClean="0">
                <a:latin typeface="+mj-lt"/>
              </a:rPr>
              <a:t>단원 내용 보기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smtClean="0">
                <a:latin typeface="+mj-lt"/>
              </a:rPr>
              <a:t>Final-</a:t>
            </a:r>
            <a:r>
              <a:rPr lang="en-US" altLang="ko-KR" sz="700" dirty="0" err="1" smtClean="0">
                <a:latin typeface="+mj-lt"/>
              </a:rPr>
              <a:t>test.jsp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마무리문제 풀기화면</a:t>
            </a:r>
            <a:endParaRPr lang="en-US" altLang="ko-KR" sz="700" dirty="0" smtClean="0">
              <a:latin typeface="+mj-lt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3174697" y="1064440"/>
            <a:ext cx="1423938" cy="6309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ChallengeList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도전과제 리스트</a:t>
            </a:r>
            <a:r>
              <a:rPr lang="en-US" altLang="ko-KR" sz="700" dirty="0" smtClean="0">
                <a:latin typeface="+mj-lt"/>
              </a:rPr>
              <a:t>/</a:t>
            </a:r>
            <a:r>
              <a:rPr lang="ko-KR" altLang="en-US" sz="700" dirty="0" smtClean="0">
                <a:latin typeface="+mj-lt"/>
              </a:rPr>
              <a:t>검색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doChallenge.jsp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도전과제 참여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Ranking.jsp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도전과제 랭킹</a:t>
            </a:r>
            <a:endParaRPr lang="en-US" altLang="ko-KR" sz="700" dirty="0" smtClean="0">
              <a:latin typeface="+mj-lt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7534971" y="1383213"/>
            <a:ext cx="1566332" cy="3121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Posting.jsp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err="1" smtClean="0">
                <a:latin typeface="+mj-lt"/>
              </a:rPr>
              <a:t>게시글</a:t>
            </a:r>
            <a:r>
              <a:rPr lang="en-US" altLang="ko-KR" sz="700" dirty="0" smtClean="0">
                <a:latin typeface="+mj-lt"/>
              </a:rPr>
              <a:t>/</a:t>
            </a:r>
            <a:r>
              <a:rPr lang="ko-KR" altLang="en-US" sz="700" dirty="0" smtClean="0">
                <a:latin typeface="+mj-lt"/>
              </a:rPr>
              <a:t>작성</a:t>
            </a:r>
            <a:r>
              <a:rPr lang="en-US" altLang="ko-KR" sz="700" dirty="0" smtClean="0">
                <a:latin typeface="+mj-lt"/>
              </a:rPr>
              <a:t>/</a:t>
            </a:r>
            <a:r>
              <a:rPr lang="ko-KR" altLang="en-US" sz="700" dirty="0" smtClean="0">
                <a:latin typeface="+mj-lt"/>
              </a:rPr>
              <a:t>수정</a:t>
            </a:r>
            <a:endParaRPr lang="en-US" altLang="ko-KR" sz="7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Comment.jsp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err="1" smtClean="0">
                <a:latin typeface="+mj-lt"/>
              </a:rPr>
              <a:t>답글</a:t>
            </a:r>
            <a:r>
              <a:rPr lang="ko-KR" altLang="en-US" sz="700" dirty="0" smtClean="0">
                <a:latin typeface="+mj-lt"/>
              </a:rPr>
              <a:t> 작성</a:t>
            </a:r>
            <a:endParaRPr lang="en-US" altLang="ko-KR" sz="700" dirty="0" smtClean="0">
              <a:latin typeface="+mj-lt"/>
            </a:endParaRPr>
          </a:p>
        </p:txBody>
      </p:sp>
      <p:grpSp>
        <p:nvGrpSpPr>
          <p:cNvPr id="290" name="그룹 289"/>
          <p:cNvGrpSpPr/>
          <p:nvPr/>
        </p:nvGrpSpPr>
        <p:grpSpPr>
          <a:xfrm>
            <a:off x="6515166" y="2765760"/>
            <a:ext cx="222264" cy="303124"/>
            <a:chOff x="5174570" y="2116512"/>
            <a:chExt cx="222264" cy="303124"/>
          </a:xfrm>
        </p:grpSpPr>
        <p:cxnSp>
          <p:nvCxnSpPr>
            <p:cNvPr id="291" name="직선 연결선 290"/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타원 291"/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/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4" name="직선 연결선 293"/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원형 294"/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96" name="직선 연결선 295"/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8" name="TextBox 297"/>
          <p:cNvSpPr txBox="1"/>
          <p:nvPr/>
        </p:nvSpPr>
        <p:spPr>
          <a:xfrm>
            <a:off x="4623806" y="1172161"/>
            <a:ext cx="1294489" cy="523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signup.jsp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회원가입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signin.jsp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로그</a:t>
            </a:r>
            <a:r>
              <a:rPr lang="ko-KR" altLang="en-US" sz="700" dirty="0">
                <a:latin typeface="+mj-lt"/>
              </a:rPr>
              <a:t>인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profileManaging.jsp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회원정보 수정</a:t>
            </a:r>
            <a:endParaRPr lang="en-US" altLang="ko-KR" sz="700" dirty="0" smtClean="0">
              <a:latin typeface="+mj-lt"/>
            </a:endParaRPr>
          </a:p>
        </p:txBody>
      </p:sp>
      <p:cxnSp>
        <p:nvCxnSpPr>
          <p:cNvPr id="299" name="꺾인 연결선 298"/>
          <p:cNvCxnSpPr>
            <a:stCxn id="298" idx="2"/>
            <a:endCxn id="84" idx="0"/>
          </p:cNvCxnSpPr>
          <p:nvPr/>
        </p:nvCxnSpPr>
        <p:spPr>
          <a:xfrm rot="5400000">
            <a:off x="4773132" y="1457739"/>
            <a:ext cx="260277" cy="73556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꺾인 연결선 301"/>
          <p:cNvCxnSpPr>
            <a:stCxn id="77" idx="2"/>
            <a:endCxn id="84" idx="0"/>
          </p:cNvCxnSpPr>
          <p:nvPr/>
        </p:nvCxnSpPr>
        <p:spPr>
          <a:xfrm rot="5400000">
            <a:off x="5500922" y="729948"/>
            <a:ext cx="260277" cy="219114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꺾인 연결선 304"/>
          <p:cNvCxnSpPr>
            <a:stCxn id="285" idx="2"/>
            <a:endCxn id="84" idx="0"/>
          </p:cNvCxnSpPr>
          <p:nvPr/>
        </p:nvCxnSpPr>
        <p:spPr>
          <a:xfrm rot="5400000">
            <a:off x="6296675" y="-65804"/>
            <a:ext cx="260277" cy="378264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꺾인 연결선 307"/>
          <p:cNvCxnSpPr>
            <a:stCxn id="284" idx="2"/>
            <a:endCxn id="84" idx="0"/>
          </p:cNvCxnSpPr>
          <p:nvPr/>
        </p:nvCxnSpPr>
        <p:spPr>
          <a:xfrm rot="16200000" flipH="1">
            <a:off x="4080939" y="1501109"/>
            <a:ext cx="260277" cy="64882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꺾인 연결선 310"/>
          <p:cNvCxnSpPr>
            <a:stCxn id="283" idx="2"/>
            <a:endCxn id="84" idx="0"/>
          </p:cNvCxnSpPr>
          <p:nvPr/>
        </p:nvCxnSpPr>
        <p:spPr>
          <a:xfrm rot="16200000" flipH="1">
            <a:off x="3356384" y="776554"/>
            <a:ext cx="260277" cy="209793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꺾인 연결선 313"/>
          <p:cNvCxnSpPr>
            <a:stCxn id="114" idx="2"/>
            <a:endCxn id="84" idx="0"/>
          </p:cNvCxnSpPr>
          <p:nvPr/>
        </p:nvCxnSpPr>
        <p:spPr>
          <a:xfrm rot="16200000" flipH="1">
            <a:off x="2557073" y="-22757"/>
            <a:ext cx="260277" cy="369655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233262" y="6419851"/>
            <a:ext cx="537327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APP_USER</a:t>
            </a:r>
            <a:endParaRPr lang="ko-KR" altLang="en-US" sz="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413288" y="6419851"/>
            <a:ext cx="659155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BOARD_POST</a:t>
            </a:r>
            <a:endParaRPr lang="ko-KR" altLang="en-US" sz="6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464934" y="6419851"/>
            <a:ext cx="862737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BOARD_COMMENT</a:t>
            </a:r>
            <a:endParaRPr lang="ko-KR" altLang="en-US" sz="6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124348" y="4332439"/>
            <a:ext cx="438188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SubjectVO</a:t>
            </a:r>
            <a:endParaRPr lang="ko-KR" altLang="en-US" sz="600" dirty="0"/>
          </a:p>
        </p:txBody>
      </p:sp>
      <p:sp>
        <p:nvSpPr>
          <p:cNvPr id="179" name="TextBox 178"/>
          <p:cNvSpPr txBox="1"/>
          <p:nvPr/>
        </p:nvSpPr>
        <p:spPr>
          <a:xfrm>
            <a:off x="5012127" y="4332439"/>
            <a:ext cx="325978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UnitVO</a:t>
            </a:r>
            <a:endParaRPr lang="ko-KR" altLang="en-US" sz="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4231311" y="4332439"/>
            <a:ext cx="73314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UnitCompletionVO</a:t>
            </a:r>
            <a:endParaRPr lang="ko-KR" altLang="en-US" sz="600" dirty="0"/>
          </a:p>
        </p:txBody>
      </p:sp>
      <p:sp>
        <p:nvSpPr>
          <p:cNvPr id="182" name="TextBox 181"/>
          <p:cNvSpPr txBox="1"/>
          <p:nvPr/>
        </p:nvSpPr>
        <p:spPr>
          <a:xfrm>
            <a:off x="3655469" y="4332439"/>
            <a:ext cx="486278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FinalTestVO</a:t>
            </a:r>
            <a:endParaRPr lang="ko-KR" altLang="en-US" sz="6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476081" y="4332439"/>
            <a:ext cx="537574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TestResultVO</a:t>
            </a:r>
            <a:endParaRPr lang="ko-KR" altLang="en-US" sz="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838981" y="4332439"/>
            <a:ext cx="526353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ChallengeVO</a:t>
            </a:r>
            <a:endParaRPr lang="ko-KR" altLang="en-US" sz="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327408" y="4332439"/>
            <a:ext cx="68986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ChallengeCaseVO</a:t>
            </a:r>
            <a:endParaRPr lang="ko-KR" altLang="en-US" sz="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079147" y="4332439"/>
            <a:ext cx="739552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ChallengeResultVO</a:t>
            </a:r>
            <a:endParaRPr lang="ko-KR" altLang="en-US" sz="6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520606" y="4332439"/>
            <a:ext cx="337199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UserVO</a:t>
            </a:r>
            <a:endParaRPr lang="ko-KR" altLang="en-US" sz="600" dirty="0"/>
          </a:p>
        </p:txBody>
      </p:sp>
      <p:sp>
        <p:nvSpPr>
          <p:cNvPr id="195" name="TextBox 194"/>
          <p:cNvSpPr txBox="1"/>
          <p:nvPr/>
        </p:nvSpPr>
        <p:spPr>
          <a:xfrm>
            <a:off x="6245528" y="4332439"/>
            <a:ext cx="535971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BoardPostVO</a:t>
            </a:r>
            <a:endParaRPr lang="ko-KR" altLang="en-US" sz="600" dirty="0"/>
          </a:p>
        </p:txBody>
      </p:sp>
      <p:sp>
        <p:nvSpPr>
          <p:cNvPr id="197" name="TextBox 196"/>
          <p:cNvSpPr txBox="1"/>
          <p:nvPr/>
        </p:nvSpPr>
        <p:spPr>
          <a:xfrm>
            <a:off x="7015286" y="4332439"/>
            <a:ext cx="523147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CommentVO</a:t>
            </a:r>
            <a:endParaRPr lang="ko-KR" altLang="en-US" sz="600" dirty="0"/>
          </a:p>
        </p:txBody>
      </p:sp>
      <p:cxnSp>
        <p:nvCxnSpPr>
          <p:cNvPr id="198" name="꺾인 연결선 197"/>
          <p:cNvCxnSpPr>
            <a:stCxn id="238" idx="2"/>
            <a:endCxn id="186" idx="0"/>
          </p:cNvCxnSpPr>
          <p:nvPr/>
        </p:nvCxnSpPr>
        <p:spPr>
          <a:xfrm rot="5400000">
            <a:off x="4885998" y="5308054"/>
            <a:ext cx="397394" cy="1041620"/>
          </a:xfrm>
          <a:prstGeom prst="bentConnector3">
            <a:avLst>
              <a:gd name="adj1" fmla="val 56392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1567524" y="3068884"/>
            <a:ext cx="438188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SubjectVO</a:t>
            </a:r>
            <a:endParaRPr lang="ko-KR" altLang="en-US" sz="600" dirty="0"/>
          </a:p>
        </p:txBody>
      </p:sp>
      <p:sp>
        <p:nvSpPr>
          <p:cNvPr id="201" name="TextBox 200"/>
          <p:cNvSpPr txBox="1"/>
          <p:nvPr/>
        </p:nvSpPr>
        <p:spPr>
          <a:xfrm>
            <a:off x="2509939" y="3068884"/>
            <a:ext cx="325978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UnitVO</a:t>
            </a:r>
            <a:endParaRPr lang="ko-KR" altLang="en-US" sz="600" dirty="0"/>
          </a:p>
        </p:txBody>
      </p:sp>
      <p:sp>
        <p:nvSpPr>
          <p:cNvPr id="202" name="TextBox 201"/>
          <p:cNvSpPr txBox="1"/>
          <p:nvPr/>
        </p:nvSpPr>
        <p:spPr>
          <a:xfrm>
            <a:off x="4419063" y="3068884"/>
            <a:ext cx="73314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UnitCompletionVO</a:t>
            </a:r>
            <a:endParaRPr lang="ko-KR" altLang="en-US" sz="600" dirty="0"/>
          </a:p>
        </p:txBody>
      </p:sp>
      <p:sp>
        <p:nvSpPr>
          <p:cNvPr id="203" name="TextBox 202"/>
          <p:cNvSpPr txBox="1"/>
          <p:nvPr/>
        </p:nvSpPr>
        <p:spPr>
          <a:xfrm>
            <a:off x="2016095" y="3068884"/>
            <a:ext cx="486278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FinalTestVO</a:t>
            </a:r>
            <a:endParaRPr lang="ko-KR" altLang="en-US" sz="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3123328" y="3068884"/>
            <a:ext cx="537574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TestResultVO</a:t>
            </a:r>
            <a:endParaRPr lang="ko-KR" altLang="en-US" sz="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1038881" y="3068884"/>
            <a:ext cx="526353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ChallengeVO</a:t>
            </a:r>
            <a:endParaRPr lang="ko-KR" altLang="en-US" sz="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346458" y="3068884"/>
            <a:ext cx="68986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ChallengeCaseVO</a:t>
            </a:r>
            <a:endParaRPr lang="ko-KR" altLang="en-US" sz="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3673263" y="3068884"/>
            <a:ext cx="739552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ChallengeResultVO</a:t>
            </a:r>
            <a:endParaRPr lang="ko-KR" altLang="en-US" sz="600" dirty="0"/>
          </a:p>
        </p:txBody>
      </p:sp>
      <p:sp>
        <p:nvSpPr>
          <p:cNvPr id="213" name="TextBox 212"/>
          <p:cNvSpPr txBox="1"/>
          <p:nvPr/>
        </p:nvSpPr>
        <p:spPr>
          <a:xfrm>
            <a:off x="6952352" y="3068884"/>
            <a:ext cx="523147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CommentVO</a:t>
            </a:r>
            <a:endParaRPr lang="ko-KR" altLang="en-US" sz="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482121" y="3068884"/>
            <a:ext cx="535971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BoardPostVO</a:t>
            </a:r>
            <a:endParaRPr lang="ko-KR" altLang="en-US" sz="600" dirty="0"/>
          </a:p>
        </p:txBody>
      </p:sp>
      <p:sp>
        <p:nvSpPr>
          <p:cNvPr id="216" name="TextBox 215"/>
          <p:cNvSpPr txBox="1"/>
          <p:nvPr/>
        </p:nvSpPr>
        <p:spPr>
          <a:xfrm>
            <a:off x="6263556" y="3068884"/>
            <a:ext cx="337199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UserVO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4602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11409</TotalTime>
  <Words>203</Words>
  <Application>Microsoft Office PowerPoint</Application>
  <PresentationFormat>화면 슬라이드 쇼(4:3)</PresentationFormat>
  <Paragraphs>127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답글형 게시판 아키텍처</vt:lpstr>
      <vt:lpstr>아키텍처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Administrator</cp:lastModifiedBy>
  <cp:revision>792</cp:revision>
  <dcterms:created xsi:type="dcterms:W3CDTF">2017-12-19T02:35:40Z</dcterms:created>
  <dcterms:modified xsi:type="dcterms:W3CDTF">2020-03-19T02:48:31Z</dcterms:modified>
</cp:coreProperties>
</file>