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14" autoAdjust="0"/>
  </p:normalViewPr>
  <p:slideViewPr>
    <p:cSldViewPr>
      <p:cViewPr varScale="1">
        <p:scale>
          <a:sx n="77" d="100"/>
          <a:sy n="77" d="100"/>
        </p:scale>
        <p:origin x="-10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6207-B1D0-41F6-BDC4-066CE6B5532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FD0D-2E0B-4F6B-951E-CB4B36E1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FD0D-2E0B-4F6B-951E-CB4B36E13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2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뉴비코더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/>
          <a:p>
            <a:r>
              <a:rPr lang="ko-KR" altLang="en-US" smtClean="0"/>
              <a:t>자바입문자를</a:t>
            </a:r>
            <a:r>
              <a:rPr lang="ko-KR" altLang="en-US" dirty="0" smtClean="0"/>
              <a:t> 위한</a:t>
            </a:r>
            <a:endParaRPr lang="en-US" altLang="ko-KR" dirty="0"/>
          </a:p>
          <a:p>
            <a:r>
              <a:rPr lang="ko-KR" altLang="en-US" dirty="0" smtClean="0"/>
              <a:t>코딩 실습 웹 서비스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보이차</a:t>
            </a:r>
            <a:r>
              <a:rPr lang="en-US" altLang="ko-KR" dirty="0" smtClean="0"/>
              <a:t>(1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2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추진배경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5884"/>
            <a:ext cx="8229600" cy="4978559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차산업혁명의</a:t>
            </a:r>
            <a:r>
              <a:rPr lang="ko-KR" altLang="en-US" dirty="0" smtClean="0"/>
              <a:t> 대두로 코딩에 대한 대중의 관심이 급증했지만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어려울 것이라는 선입견으로 쉽게 코딩을 </a:t>
            </a:r>
            <a:r>
              <a:rPr lang="ko-KR" altLang="en-US" dirty="0" smtClean="0"/>
              <a:t>시작하는 것을 주저함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코딩을 입문하려는 사람들이 코딩을 실습하기 위한 준비를 하기가 </a:t>
            </a:r>
            <a:r>
              <a:rPr lang="ko-KR" altLang="en-US" dirty="0" err="1" smtClean="0"/>
              <a:t>힘듬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환경구축에 </a:t>
            </a:r>
            <a:r>
              <a:rPr lang="ko-KR" altLang="en-US" dirty="0"/>
              <a:t>어려움을 </a:t>
            </a:r>
            <a:r>
              <a:rPr lang="ko-KR" altLang="en-US" dirty="0" smtClean="0"/>
              <a:t>느낌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어디서나 </a:t>
            </a:r>
            <a:r>
              <a:rPr lang="ko-KR" altLang="en-US" dirty="0"/>
              <a:t>동일한 환경을 갖추기 어려움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가볍게 코딩을 공부하려는 사람들에게 기존 서비스들의 진입장벽이 높음</a:t>
            </a:r>
            <a:endParaRPr lang="en-US" altLang="ko-KR" dirty="0" smtClean="0"/>
          </a:p>
          <a:p>
            <a:pPr marL="742950" lvl="2" indent="-342900"/>
            <a:r>
              <a:rPr lang="ko-KR" altLang="en-US" dirty="0"/>
              <a:t>기존의 온라인 저지 사이트들의 문제 난이도가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</a:t>
            </a:r>
          </a:p>
          <a:p>
            <a:pPr marL="742950" lvl="2" indent="-342900"/>
            <a:r>
              <a:rPr lang="ko-KR" altLang="en-US" dirty="0" smtClean="0"/>
              <a:t>프로그래밍 </a:t>
            </a:r>
            <a:r>
              <a:rPr lang="ko-KR" altLang="en-US" dirty="0" err="1" smtClean="0"/>
              <a:t>지식없이</a:t>
            </a:r>
            <a:r>
              <a:rPr lang="ko-KR" altLang="en-US" dirty="0" smtClean="0"/>
              <a:t> 서비스를 이용하기 </a:t>
            </a:r>
            <a:r>
              <a:rPr lang="ko-KR" altLang="en-US" dirty="0" err="1" smtClean="0"/>
              <a:t>힘듬</a:t>
            </a:r>
            <a:r>
              <a:rPr lang="en-US" altLang="ko-KR" dirty="0" smtClean="0"/>
              <a:t>.</a:t>
            </a:r>
          </a:p>
          <a:p>
            <a:pPr marL="742950" lvl="2" indent="-342900"/>
            <a:r>
              <a:rPr lang="ko-KR" altLang="en-US" dirty="0" smtClean="0"/>
              <a:t>코딩에 필요한 지식을 같이 제공하지 않는 경우가 대부분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최근 기업들이 </a:t>
            </a:r>
            <a:r>
              <a:rPr lang="ko-KR" altLang="en-US" dirty="0"/>
              <a:t>채용을 </a:t>
            </a:r>
            <a:r>
              <a:rPr lang="ko-KR" altLang="en-US" dirty="0" smtClean="0"/>
              <a:t>위해 온라인 코딩테스트를 선택하는 경우가 많으므로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입문자들에게</a:t>
            </a:r>
            <a:r>
              <a:rPr lang="ko-KR" altLang="en-US" dirty="0" smtClean="0"/>
              <a:t> 코딩테스트 경험을 제공할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나의 코딩실력을 알고 싶음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다른 사람들과의 비교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쉬운 난이도의 자바학습환경이 없음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인터렉티브한</a:t>
            </a:r>
            <a:r>
              <a:rPr lang="ko-KR" altLang="en-US" dirty="0" smtClean="0"/>
              <a:t> 프로그래밍 교육서비스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공부한 내용을 그 자리에서 실습함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웹에서 코드 작성 및 실행 환경 제공</a:t>
            </a:r>
            <a:endParaRPr lang="en-US" altLang="ko-KR" dirty="0" smtClean="0"/>
          </a:p>
          <a:p>
            <a:r>
              <a:rPr lang="ko-KR" altLang="en-US" dirty="0" smtClean="0"/>
              <a:t>코딩문제 제공 및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교육자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간 랭킹 </a:t>
            </a:r>
            <a:endParaRPr lang="en-US" altLang="ko-KR" dirty="0" smtClean="0"/>
          </a:p>
          <a:p>
            <a:r>
              <a:rPr lang="ko-KR" altLang="en-US" dirty="0" smtClean="0"/>
              <a:t>학습 성취도 지표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45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200" dirty="0" smtClean="0"/>
              <a:t>기초 프로그래밍 이론과 연습문제 함께 제공</a:t>
            </a:r>
            <a:endParaRPr lang="en-US" altLang="ko-KR" sz="3200" dirty="0" smtClean="0"/>
          </a:p>
          <a:p>
            <a:pPr marL="742950" lvl="2" indent="-342900"/>
            <a:r>
              <a:rPr lang="ko-KR" altLang="en-US" dirty="0" smtClean="0"/>
              <a:t>연습문제를 풀고 연습문제 정답여부로 성취도 표시</a:t>
            </a:r>
            <a:endParaRPr lang="en-US" altLang="ko-KR" dirty="0" smtClean="0"/>
          </a:p>
          <a:p>
            <a:pPr marL="742950" lvl="2" indent="-342900"/>
            <a:r>
              <a:rPr lang="ko-KR" altLang="en-US" dirty="0" err="1" smtClean="0"/>
              <a:t>챕터</a:t>
            </a:r>
            <a:r>
              <a:rPr lang="ko-KR" altLang="en-US" smtClean="0"/>
              <a:t> 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200" dirty="0" smtClean="0"/>
              <a:t>홈페이지에서 코드 편집기 제공</a:t>
            </a:r>
            <a:endParaRPr lang="en-US" altLang="ko-KR" sz="3200" dirty="0" smtClean="0"/>
          </a:p>
          <a:p>
            <a:pPr marL="742950" lvl="2" indent="-342900"/>
            <a:r>
              <a:rPr lang="ko-KR" altLang="en-US" dirty="0" smtClean="0"/>
              <a:t>별다른 프로그램 설치 없이 코드작성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온라인에서 실시간으로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코드 컴파일 및 테스트케이스 실행결과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결과를 바로 확인함</a:t>
            </a:r>
            <a:endParaRPr lang="en-US" altLang="ko-KR" dirty="0" smtClean="0"/>
          </a:p>
          <a:p>
            <a:r>
              <a:rPr lang="ko-KR" altLang="en-US" dirty="0" smtClean="0"/>
              <a:t>도전 문제 제공</a:t>
            </a:r>
            <a:endParaRPr lang="en-US" altLang="ko-KR" dirty="0"/>
          </a:p>
          <a:p>
            <a:pPr lvl="1"/>
            <a:r>
              <a:rPr lang="ko-KR" altLang="en-US" dirty="0" smtClean="0"/>
              <a:t>문제 풀이의 효율성에 따라 랭킹시스템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40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108</Words>
  <Application>Microsoft Office PowerPoint</Application>
  <PresentationFormat>화면 슬라이드 쇼(4:3)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뉴비코더</vt:lpstr>
      <vt:lpstr>개요</vt:lpstr>
      <vt:lpstr>추진배경</vt:lpstr>
      <vt:lpstr>목적</vt:lpstr>
      <vt:lpstr>목표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저지 사이트</dc:title>
  <dc:creator>Administrator</dc:creator>
  <cp:lastModifiedBy>Administrator</cp:lastModifiedBy>
  <cp:revision>23</cp:revision>
  <dcterms:created xsi:type="dcterms:W3CDTF">2020-02-06T07:41:42Z</dcterms:created>
  <dcterms:modified xsi:type="dcterms:W3CDTF">2020-02-07T08:40:50Z</dcterms:modified>
</cp:coreProperties>
</file>