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6" autoAdjust="0"/>
    <p:restoredTop sz="86561" autoAdjust="0"/>
  </p:normalViewPr>
  <p:slideViewPr>
    <p:cSldViewPr>
      <p:cViewPr varScale="1">
        <p:scale>
          <a:sx n="96" d="100"/>
          <a:sy n="96" d="100"/>
        </p:scale>
        <p:origin x="-2424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2020-02-17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2020-02-17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920" y="184482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16200000" flipH="1">
            <a:off x="4987089" y="2043155"/>
            <a:ext cx="1511844" cy="18359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3268937" y="2160910"/>
            <a:ext cx="1511845" cy="16003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5961112" y="3717031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504728" y="3717032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59346</TotalTime>
  <Words>6</Words>
  <Application>Microsoft Office PowerPoint</Application>
  <PresentationFormat>A4 용지(210x297mm)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To-Be Process DCD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5335</cp:revision>
  <cp:lastPrinted>2011-11-28T10:50:45Z</cp:lastPrinted>
  <dcterms:created xsi:type="dcterms:W3CDTF">2007-10-15T08:30:37Z</dcterms:created>
  <dcterms:modified xsi:type="dcterms:W3CDTF">2020-02-17T03:11:25Z</dcterms:modified>
</cp:coreProperties>
</file>