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84" r:id="rId2"/>
    <p:sldId id="1485" r:id="rId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86561" autoAdjust="0"/>
  </p:normalViewPr>
  <p:slideViewPr>
    <p:cSldViewPr>
      <p:cViewPr>
        <p:scale>
          <a:sx n="100" d="100"/>
          <a:sy n="100" d="100"/>
        </p:scale>
        <p:origin x="-2244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920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16200000" flipH="1">
            <a:off x="4292415" y="2737829"/>
            <a:ext cx="1070716" cy="543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3215987" y="1666832"/>
            <a:ext cx="1070717" cy="2147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4130636" y="3275903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도전문제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1957701" y="3275904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코딩이론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2173869" y="375231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코딩이론 학습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2173869" y="4127041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마무리 문제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4418668" y="378643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4418668" y="414000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1785974" y="3847146"/>
            <a:ext cx="68926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1973339" y="3659781"/>
            <a:ext cx="31453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4000455" y="3829786"/>
            <a:ext cx="710793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4177237" y="3653004"/>
            <a:ext cx="357229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직사각형 8"/>
          <p:cNvSpPr/>
          <p:nvPr/>
        </p:nvSpPr>
        <p:spPr>
          <a:xfrm>
            <a:off x="1979329" y="3330078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85022" y="3321506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Rectangle 257"/>
          <p:cNvSpPr>
            <a:spLocks noChangeArrowheads="1"/>
          </p:cNvSpPr>
          <p:nvPr/>
        </p:nvSpPr>
        <p:spPr bwMode="auto">
          <a:xfrm>
            <a:off x="6278181" y="3275903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6566213" y="378643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6324782" y="3653004"/>
            <a:ext cx="357229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7" name="직사각형 26"/>
          <p:cNvSpPr/>
          <p:nvPr/>
        </p:nvSpPr>
        <p:spPr>
          <a:xfrm>
            <a:off x="6332567" y="3321506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9" name="AutoShape 285"/>
          <p:cNvCxnSpPr>
            <a:cxnSpLocks noChangeShapeType="1"/>
            <a:stCxn id="36" idx="2"/>
            <a:endCxn id="20" idx="0"/>
          </p:cNvCxnSpPr>
          <p:nvPr/>
        </p:nvCxnSpPr>
        <p:spPr bwMode="auto">
          <a:xfrm rot="16200000" flipH="1">
            <a:off x="5366188" y="1664057"/>
            <a:ext cx="1070716" cy="21529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920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16200000" flipH="1">
            <a:off x="5275121" y="1755123"/>
            <a:ext cx="935780" cy="18359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3556969" y="1872878"/>
            <a:ext cx="935781" cy="16003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5961112" y="3140967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도전문제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504728" y="3140968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코딩이론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2720896" y="361737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코딩이론 학습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2720896" y="399210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 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6249144" y="365150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보기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6249144" y="400506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2333001" y="3712210"/>
            <a:ext cx="68926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20366" y="3524845"/>
            <a:ext cx="31453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5830931" y="3694850"/>
            <a:ext cx="710793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6007713" y="3518068"/>
            <a:ext cx="357229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직사각형 8"/>
          <p:cNvSpPr/>
          <p:nvPr/>
        </p:nvSpPr>
        <p:spPr>
          <a:xfrm>
            <a:off x="2526356" y="3195142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5498" y="3186570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AutoShape 285"/>
          <p:cNvCxnSpPr>
            <a:cxnSpLocks noChangeShapeType="1"/>
            <a:stCxn id="36" idx="2"/>
            <a:endCxn id="23" idx="0"/>
          </p:cNvCxnSpPr>
          <p:nvPr/>
        </p:nvCxnSpPr>
        <p:spPr bwMode="auto">
          <a:xfrm rot="16200000" flipH="1">
            <a:off x="6175221" y="855023"/>
            <a:ext cx="935780" cy="36361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3" name="Rectangle 257"/>
          <p:cNvSpPr>
            <a:spLocks noChangeArrowheads="1"/>
          </p:cNvSpPr>
          <p:nvPr/>
        </p:nvSpPr>
        <p:spPr bwMode="auto">
          <a:xfrm>
            <a:off x="7761312" y="3140967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22463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59984</TotalTime>
  <Words>53</Words>
  <Application>Microsoft Office PowerPoint</Application>
  <PresentationFormat>A4 용지(210x297mm)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To-Be Process DCD</vt:lpstr>
      <vt:lpstr>To-Be Process DCD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5344</cp:revision>
  <cp:lastPrinted>2011-11-28T10:50:45Z</cp:lastPrinted>
  <dcterms:created xsi:type="dcterms:W3CDTF">2007-10-15T08:30:37Z</dcterms:created>
  <dcterms:modified xsi:type="dcterms:W3CDTF">2020-02-20T07:50:36Z</dcterms:modified>
</cp:coreProperties>
</file>