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60" r:id="rId3"/>
    <p:sldId id="292" r:id="rId4"/>
    <p:sldId id="261" r:id="rId5"/>
    <p:sldId id="296" r:id="rId6"/>
    <p:sldId id="301" r:id="rId7"/>
    <p:sldId id="295" r:id="rId8"/>
    <p:sldId id="302" r:id="rId9"/>
    <p:sldId id="303" r:id="rId10"/>
    <p:sldId id="308" r:id="rId11"/>
    <p:sldId id="309" r:id="rId12"/>
    <p:sldId id="294" r:id="rId13"/>
    <p:sldId id="299" r:id="rId14"/>
    <p:sldId id="293" r:id="rId15"/>
    <p:sldId id="306" r:id="rId16"/>
    <p:sldId id="259" r:id="rId17"/>
    <p:sldId id="262" r:id="rId18"/>
    <p:sldId id="297" r:id="rId19"/>
    <p:sldId id="304" r:id="rId20"/>
    <p:sldId id="30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94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err="1" smtClean="0"/>
            <a:t>ㅇㅈㅇㅈㅇㅈㅇㅈㅇㅈㅇ</a:t>
          </a:r>
          <a:endParaRPr lang="ko-KR" altLang="en-US" b="1" spc="0" dirty="0" smtClean="0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 err="1" smtClean="0"/>
            <a:t>실습가능한</a:t>
          </a:r>
          <a:r>
            <a:rPr lang="ko-KR" altLang="en-US" b="1" spc="0" dirty="0" smtClean="0"/>
            <a:t> 페이지</a:t>
          </a: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err="1" smtClean="0"/>
            <a:t>ㅇㅈㅇㅈㅇㅈㅇㅈㅇ</a:t>
          </a:r>
          <a:endParaRPr lang="ko-KR" altLang="en-US" b="1" spc="0" dirty="0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 smtClean="0"/>
            <a:t>학습자료 제공</a:t>
          </a:r>
          <a:endParaRPr lang="ko-KR" altLang="en-US" b="1" spc="0" dirty="0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DA5812-E236-44C2-8980-DCF0D1686A0E}" type="presOf" srcId="{ECD6E1E3-A8BF-4F39-B4F2-45CE940F2FF6}" destId="{F84BF070-0916-463F-A778-9C5D3B8EA53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6CFFFE0D-0627-4F21-A5BF-2DB0533C2BA3}" type="presOf" srcId="{31049312-047E-45D7-B692-5D8F2F782C2D}" destId="{6AF1F34B-3789-4E8A-BEA8-9F61609F3056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B5DFBB52-CCF6-4867-B8A3-341E7A1DEE7F}" type="presOf" srcId="{9D640C39-F218-497F-955C-E4E1DB65799C}" destId="{B99CF148-F226-427D-8253-0FCF5DEE009B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BB794253-A149-4957-B9F9-788433C666C7}" type="presOf" srcId="{877AC949-F131-4921-8CF4-B93A246D6EF1}" destId="{D59B156A-B76E-465B-AC78-6FFB87E3D610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DDC770DE-80AD-473D-AEA4-0A718364719F}" type="presOf" srcId="{F5CCF786-460E-4857-85C5-86C62B45F0E1}" destId="{1352640B-BD9A-4EB6-9204-F6D0955D4FA3}" srcOrd="0" destOrd="0" presId="urn:microsoft.com/office/officeart/2005/8/layout/vList5"/>
    <dgm:cxn modelId="{EFEFBBB8-72DE-4BA0-A885-31BFE26652F5}" type="presOf" srcId="{D9CCD4CE-91E4-4FA1-B0D1-959FD7B2F9A8}" destId="{0058D970-AB5F-4005-955F-6389A8C86A2B}" srcOrd="0" destOrd="0" presId="urn:microsoft.com/office/officeart/2005/8/layout/vList5"/>
    <dgm:cxn modelId="{BED0324C-B32F-4964-9ADD-55E59E4A039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5C9ABA01-2438-4C03-88E6-D8C7E07D2436}" type="presOf" srcId="{0F832752-6AC3-40D9-BC0E-B2B205FF2058}" destId="{52CE7F3C-B24D-43C6-A33A-C1F200B79BDA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B43AA6C8-28BE-4180-BD39-12F34972430F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E8B532CE-65BF-4351-B6F0-83D98BB35D14}" type="presParOf" srcId="{6AF1F34B-3789-4E8A-BEA8-9F61609F3056}" destId="{F794D62A-2C33-4A66-A79A-364AF375C5C5}" srcOrd="0" destOrd="0" presId="urn:microsoft.com/office/officeart/2005/8/layout/vList5"/>
    <dgm:cxn modelId="{994C8D2C-B1C5-45DF-AE76-87E5CB3CF0EA}" type="presParOf" srcId="{F794D62A-2C33-4A66-A79A-364AF375C5C5}" destId="{D59B156A-B76E-465B-AC78-6FFB87E3D610}" srcOrd="0" destOrd="0" presId="urn:microsoft.com/office/officeart/2005/8/layout/vList5"/>
    <dgm:cxn modelId="{CC04EBC3-926D-44CA-BD3C-EFE6375F2CAC}" type="presParOf" srcId="{F794D62A-2C33-4A66-A79A-364AF375C5C5}" destId="{889090AD-663B-4ED0-A45A-A9C709CE8D63}" srcOrd="1" destOrd="0" presId="urn:microsoft.com/office/officeart/2005/8/layout/vList5"/>
    <dgm:cxn modelId="{308D6AFA-B27A-4C10-B632-C8F85C0560C0}" type="presParOf" srcId="{6AF1F34B-3789-4E8A-BEA8-9F61609F3056}" destId="{48BBE096-6973-4AF5-AFD0-5DD9EE14E241}" srcOrd="1" destOrd="0" presId="urn:microsoft.com/office/officeart/2005/8/layout/vList5"/>
    <dgm:cxn modelId="{68F2A7D4-7B1F-4318-A632-2E35F68091C9}" type="presParOf" srcId="{6AF1F34B-3789-4E8A-BEA8-9F61609F3056}" destId="{B6B67390-CF29-4D7A-B7AB-D49EE2CE4BB8}" srcOrd="2" destOrd="0" presId="urn:microsoft.com/office/officeart/2005/8/layout/vList5"/>
    <dgm:cxn modelId="{804EBD97-8258-4632-8C8F-36B0FE290F9C}" type="presParOf" srcId="{B6B67390-CF29-4D7A-B7AB-D49EE2CE4BB8}" destId="{52CE7F3C-B24D-43C6-A33A-C1F200B79BDA}" srcOrd="0" destOrd="0" presId="urn:microsoft.com/office/officeart/2005/8/layout/vList5"/>
    <dgm:cxn modelId="{61EE5186-9173-4086-92CD-69401FED77D1}" type="presParOf" srcId="{B6B67390-CF29-4D7A-B7AB-D49EE2CE4BB8}" destId="{F84BF070-0916-463F-A778-9C5D3B8EA536}" srcOrd="1" destOrd="0" presId="urn:microsoft.com/office/officeart/2005/8/layout/vList5"/>
    <dgm:cxn modelId="{4C9C75FC-5088-49A6-B322-BCBA3FE2A11C}" type="presParOf" srcId="{6AF1F34B-3789-4E8A-BEA8-9F61609F3056}" destId="{F57007AC-203B-4415-B094-065A8A19AFA3}" srcOrd="3" destOrd="0" presId="urn:microsoft.com/office/officeart/2005/8/layout/vList5"/>
    <dgm:cxn modelId="{E317986A-30DD-4816-A913-ACE3175583B2}" type="presParOf" srcId="{6AF1F34B-3789-4E8A-BEA8-9F61609F3056}" destId="{B5870118-EBC8-417E-AD57-33E5652597E2}" srcOrd="4" destOrd="0" presId="urn:microsoft.com/office/officeart/2005/8/layout/vList5"/>
    <dgm:cxn modelId="{880FA74C-69EA-45BB-BE65-8F9EEDB0ADD9}" type="presParOf" srcId="{B5870118-EBC8-417E-AD57-33E5652597E2}" destId="{0058D970-AB5F-4005-955F-6389A8C86A2B}" srcOrd="0" destOrd="0" presId="urn:microsoft.com/office/officeart/2005/8/layout/vList5"/>
    <dgm:cxn modelId="{E44DEEB0-DA1D-4532-B461-2B5F460E992A}" type="presParOf" srcId="{B5870118-EBC8-417E-AD57-33E5652597E2}" destId="{1352640B-BD9A-4EB6-9204-F6D0955D4FA3}" srcOrd="1" destOrd="0" presId="urn:microsoft.com/office/officeart/2005/8/layout/vList5"/>
    <dgm:cxn modelId="{286E3E3E-BFC3-47FD-90A1-7B3FA3979266}" type="presParOf" srcId="{6AF1F34B-3789-4E8A-BEA8-9F61609F3056}" destId="{8D524900-3572-44FB-8113-9FC220498D48}" srcOrd="5" destOrd="0" presId="urn:microsoft.com/office/officeart/2005/8/layout/vList5"/>
    <dgm:cxn modelId="{0A9A33A9-3FFC-4EF0-8727-6DE89477786C}" type="presParOf" srcId="{6AF1F34B-3789-4E8A-BEA8-9F61609F3056}" destId="{5E00FF94-2EAC-49EE-849D-EE4F753D0D98}" srcOrd="6" destOrd="0" presId="urn:microsoft.com/office/officeart/2005/8/layout/vList5"/>
    <dgm:cxn modelId="{E0EB2920-A582-40B7-98A1-68E1887D0CC9}" type="presParOf" srcId="{5E00FF94-2EAC-49EE-849D-EE4F753D0D98}" destId="{86A961B4-81A6-4386-9A79-8FC1FF3B4763}" srcOrd="0" destOrd="0" presId="urn:microsoft.com/office/officeart/2005/8/layout/vList5"/>
    <dgm:cxn modelId="{58CA74A3-7F20-4860-8518-652BB3EDE6E0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700" b="1" kern="1200" spc="0" dirty="0" smtClean="0"/>
            <a:t> </a:t>
          </a:r>
          <a:r>
            <a:rPr lang="ko-KR" altLang="en-US" sz="2700" b="1" kern="1200" spc="0" dirty="0" err="1" smtClean="0"/>
            <a:t>ㅇㅈㅇㅈㅇㅈㅇㅈㅇ</a:t>
          </a:r>
          <a:endParaRPr lang="ko-KR" altLang="en-US" sz="27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spc="0" dirty="0" smtClean="0"/>
            <a:t>학습자료 제공</a:t>
          </a:r>
          <a:endParaRPr lang="ko-KR" altLang="en-US" sz="21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spc="0" dirty="0" err="1" smtClean="0"/>
            <a:t>ㅇㅈㅇㅈㅇㅈㅇㅈㅇㅈㅇ</a:t>
          </a:r>
          <a:endParaRPr lang="ko-KR" altLang="en-US" sz="2700" b="1" kern="1200" spc="0" dirty="0" smtClean="0"/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spc="0" dirty="0" err="1" smtClean="0"/>
            <a:t>실습가능한</a:t>
          </a:r>
          <a:r>
            <a:rPr lang="ko-KR" altLang="en-US" sz="2100" b="1" kern="1200" spc="0" dirty="0" smtClean="0"/>
            <a:t> 페이지</a:t>
          </a:r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dirty="0" smtClean="0"/>
            <a:t>내용을 입력하세요</a:t>
          </a:r>
          <a:endParaRPr lang="ko-KR" altLang="en-US" sz="2700" b="1" kern="1200" spc="0" dirty="0" smtClean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spc="0" dirty="0" smtClean="0"/>
            <a:t>Subject</a:t>
          </a:r>
          <a:endParaRPr lang="ko-KR" altLang="en-US" sz="2100" b="1" kern="1200" spc="0" dirty="0" smtClean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spc="0" dirty="0" smtClean="0"/>
            <a:t>내용을 입력하세요</a:t>
          </a:r>
          <a:endParaRPr lang="ko-KR" altLang="en-US" sz="27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spc="0" dirty="0" smtClean="0"/>
            <a:t>Subject </a:t>
          </a:r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2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0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2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2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1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0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0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3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988840"/>
            <a:ext cx="633670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 err="1">
                <a:solidFill>
                  <a:schemeClr val="bg1"/>
                </a:solidFill>
              </a:rPr>
              <a:t>Algo</a:t>
            </a:r>
            <a:endParaRPr lang="en-US" altLang="ko-KR" sz="6600" b="1" kern="0" dirty="0">
              <a:solidFill>
                <a:schemeClr val="bg1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schemeClr val="bg1"/>
                </a:solidFill>
              </a:rPr>
              <a:t>온라인 코딩 실습 웹 사이트</a:t>
            </a:r>
            <a:endParaRPr lang="ko-KR" altLang="en-US" sz="9900" kern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792" y="5589240"/>
            <a:ext cx="38164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박용민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김현욱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허은열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이유동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신재웅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41277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역할분담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prstClr val="white"/>
                </a:solidFill>
              </a:rPr>
              <a:t>Algo</a:t>
            </a:r>
            <a:endParaRPr lang="en-US" altLang="ko-KR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8114001" y="5650622"/>
            <a:ext cx="486562" cy="851483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57353" y="211732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박용민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조장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solidFill>
                  <a:prstClr val="black"/>
                </a:solidFill>
              </a:rPr>
              <a:t>-</a:t>
            </a:r>
            <a:r>
              <a:rPr lang="ko-KR" altLang="en-US" sz="1400" dirty="0" smtClean="0">
                <a:solidFill>
                  <a:prstClr val="black"/>
                </a:solidFill>
              </a:rPr>
              <a:t>코딩이론 제공 시스템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prstClr val="white"/>
                </a:solidFill>
              </a:rPr>
              <a:t>역할 분담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1F497D">
                    <a:lumMod val="75000"/>
                  </a:srgbClr>
                </a:solidFill>
              </a:rPr>
              <a:t>역할 분담</a:t>
            </a:r>
            <a:endParaRPr lang="ko-KR" altLang="en-US" sz="2400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8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116006" y="5661247"/>
            <a:ext cx="486562" cy="851483"/>
          </a:xfrm>
          <a:prstGeom prst="rect">
            <a:avLst/>
          </a:prstGeom>
          <a:noFill/>
        </p:spPr>
      </p:pic>
      <p:pic>
        <p:nvPicPr>
          <p:cNvPr id="1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587956" y="5659983"/>
            <a:ext cx="486562" cy="851483"/>
          </a:xfrm>
          <a:prstGeom prst="rect">
            <a:avLst/>
          </a:prstGeom>
          <a:noFill/>
        </p:spPr>
      </p:pic>
      <p:pic>
        <p:nvPicPr>
          <p:cNvPr id="2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608324" y="5650622"/>
            <a:ext cx="486562" cy="851483"/>
          </a:xfrm>
          <a:prstGeom prst="rect">
            <a:avLst/>
          </a:prstGeom>
          <a:noFill/>
        </p:spPr>
      </p:pic>
      <p:pic>
        <p:nvPicPr>
          <p:cNvPr id="21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097920" y="5650622"/>
            <a:ext cx="486562" cy="851483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347864" y="2117322"/>
            <a:ext cx="2304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김현욱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코드 검사 기능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랭킹 시스템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DB </a:t>
            </a:r>
            <a:r>
              <a:rPr lang="ko-KR" altLang="en-US" sz="1400" dirty="0" smtClean="0">
                <a:solidFill>
                  <a:prstClr val="black"/>
                </a:solidFill>
              </a:rPr>
              <a:t>설계 총괄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0544" y="2117322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허은열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UI </a:t>
            </a:r>
            <a:r>
              <a:rPr lang="ko-KR" altLang="en-US" sz="1400" dirty="0" smtClean="0">
                <a:solidFill>
                  <a:prstClr val="black"/>
                </a:solidFill>
              </a:rPr>
              <a:t>디자인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코드편집기 개발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353" y="4417554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이유동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게시판 기능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회원 관리 기능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509120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신재웅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</a:rPr>
              <a:t>회원관리기</a:t>
            </a:r>
            <a:r>
              <a:rPr lang="ko-KR" altLang="en-US" sz="1400" dirty="0">
                <a:solidFill>
                  <a:prstClr val="black"/>
                </a:solidFill>
              </a:rPr>
              <a:t>능</a:t>
            </a:r>
          </a:p>
        </p:txBody>
      </p:sp>
    </p:spTree>
    <p:extLst>
      <p:ext uri="{BB962C8B-B14F-4D97-AF65-F5344CB8AC3E}">
        <p14:creationId xmlns:p14="http://schemas.microsoft.com/office/powerpoint/2010/main" val="4456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23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242810" cy="535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0817" y="271681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DB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개발일정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2129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개발일정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3" y="417757"/>
            <a:ext cx="7976223" cy="60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0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</a:rPr>
              <a:t>ALGO PROJECT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/>
                <a:gridCol w="893204"/>
                <a:gridCol w="1368152"/>
                <a:gridCol w="1296144"/>
                <a:gridCol w="1152128"/>
                <a:gridCol w="2016224"/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498968680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Online Coding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Pratice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목표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5547" y="1010204"/>
            <a:ext cx="609290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교육 시스템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935" y="256490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6951" y="35010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83768" y="35010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11960" y="35010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40152" y="35010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68344" y="35010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885" y="36357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추진배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5638" y="36357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목적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5936" y="36357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목표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80112" y="36450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DB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8792" y="3635732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개발일정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/>
              <a:t>“</a:t>
            </a:r>
            <a:r>
              <a:rPr lang="ko-KR" altLang="en-US" sz="2000" b="1" spc="-150" dirty="0" err="1" smtClean="0"/>
              <a:t>민희블로그</a:t>
            </a:r>
            <a:r>
              <a:rPr lang="en-US" altLang="ko-KR" sz="2000" b="1" spc="-150" dirty="0" smtClean="0"/>
              <a:t>”</a:t>
            </a:r>
            <a:r>
              <a:rPr lang="ko-KR" altLang="en-US" sz="2000" spc="-150" dirty="0" smtClean="0"/>
              <a:t>는 심플한 피피티를 얻을 수 있는 좋은 </a:t>
            </a:r>
            <a:r>
              <a:rPr lang="ko-KR" altLang="en-US" sz="2000" spc="-150" dirty="0" err="1" smtClean="0"/>
              <a:t>블로그</a:t>
            </a:r>
            <a:r>
              <a:rPr lang="ko-KR" altLang="en-US" sz="2000" spc="-150" dirty="0" smtClean="0"/>
              <a:t> 이다</a:t>
            </a:r>
            <a:r>
              <a:rPr lang="en-US" altLang="ko-KR" sz="2000" spc="-150" dirty="0" smtClean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/>
              <a:t>예</a:t>
            </a:r>
            <a:r>
              <a:rPr lang="en-US" altLang="ko-KR" sz="1400" spc="-150" dirty="0" smtClean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 smtClean="0"/>
              <a:t>4</a:t>
            </a:r>
            <a:r>
              <a:rPr lang="ko-KR" altLang="en-US" sz="1600" spc="-150" dirty="0" smtClean="0"/>
              <a:t>가지 이상을 사용하지 않는 것이  바람직하다고 생각한다</a:t>
            </a:r>
            <a:r>
              <a:rPr lang="en-US" altLang="ko-KR" sz="1600" spc="-150" dirty="0" smtClean="0"/>
              <a:t>.</a:t>
            </a:r>
            <a:endParaRPr lang="ko-KR" altLang="en-US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r>
              <a:rPr lang="en-US" altLang="ko-KR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추진배경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969076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추진배경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Online Coding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Pratice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추진배경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1988840"/>
            <a:ext cx="800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1/ Coding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학습의 막연함</a:t>
            </a:r>
            <a:endParaRPr lang="ko-KR" altLang="en-US" sz="32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552" y="292494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2/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온라인 코딩테스트 채용방식의 유행</a:t>
            </a:r>
            <a:endParaRPr lang="ko-KR" altLang="en-US" sz="32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27" name="Picture 2" descr="확대이미지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58364"/>
            <a:ext cx="2356212" cy="170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ED3FD44-E4ED-41D8-AD0A-C40F5B152B86}"/>
              </a:ext>
            </a:extLst>
          </p:cNvPr>
          <p:cNvGrpSpPr/>
          <p:nvPr/>
        </p:nvGrpSpPr>
        <p:grpSpPr>
          <a:xfrm>
            <a:off x="2951820" y="4509120"/>
            <a:ext cx="2592288" cy="1286860"/>
            <a:chOff x="1641523" y="2769009"/>
            <a:chExt cx="8532287" cy="3054032"/>
          </a:xfrm>
        </p:grpSpPr>
        <p:pic>
          <p:nvPicPr>
            <p:cNvPr id="29" name="Picture 12" descr="Self-evaluation 이미지 검색결과">
              <a:extLst>
                <a:ext uri="{FF2B5EF4-FFF2-40B4-BE49-F238E27FC236}">
                  <a16:creationId xmlns="" xmlns:a16="http://schemas.microsoft.com/office/drawing/2014/main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>
              <a:extLst>
                <a:ext uri="{FF2B5EF4-FFF2-40B4-BE49-F238E27FC236}">
                  <a16:creationId xmlns="" xmlns:a16="http://schemas.microsoft.com/office/drawing/2014/main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2" descr="프로그래머, 프로그래밍, 코드, 일, 컴퓨터, 인터넷, 기술, 코딩, 키보드, 노트북, 온라인">
            <a:extLst>
              <a:ext uri="{FF2B5EF4-FFF2-40B4-BE49-F238E27FC236}">
                <a16:creationId xmlns="" xmlns:a16="http://schemas.microsoft.com/office/drawing/2014/main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15" y="4130276"/>
            <a:ext cx="2465146" cy="1712763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</a:rPr>
              <a:t>목</a:t>
            </a:r>
            <a:r>
              <a:rPr lang="ko-KR" altLang="en-US" sz="6600" b="1" spc="-150" dirty="0">
                <a:solidFill>
                  <a:schemeClr val="bg1"/>
                </a:solidFill>
              </a:rPr>
              <a:t>적</a:t>
            </a:r>
            <a:endParaRPr lang="en-US" altLang="ko-KR" sz="6600" b="1" spc="-15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3019599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prstClr val="white"/>
                </a:solidFill>
              </a:rPr>
              <a:t>자바 </a:t>
            </a:r>
            <a:r>
              <a:rPr lang="ko-KR" altLang="en-US" sz="4400" b="1" spc="-150" dirty="0" smtClean="0">
                <a:solidFill>
                  <a:prstClr val="white"/>
                </a:solidFill>
              </a:rPr>
              <a:t>코딩학습환경 제공</a:t>
            </a:r>
            <a:endParaRPr lang="en-US" altLang="ko-KR" sz="4400" b="1" spc="-15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목표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prstClr val="white"/>
                </a:solidFill>
              </a:rPr>
              <a:t>1/ </a:t>
            </a:r>
            <a:r>
              <a:rPr lang="en-US" altLang="ko-KR" sz="2800" b="1" spc="-150" dirty="0" smtClean="0">
                <a:solidFill>
                  <a:prstClr val="white"/>
                </a:solidFill>
              </a:rPr>
              <a:t>Test</a:t>
            </a:r>
            <a:r>
              <a:rPr lang="ko-KR" altLang="en-US" sz="2800" b="1" spc="-150" dirty="0" smtClean="0">
                <a:solidFill>
                  <a:prstClr val="white"/>
                </a:solidFill>
              </a:rPr>
              <a:t>를 </a:t>
            </a:r>
            <a:r>
              <a:rPr lang="ko-KR" altLang="en-US" sz="2800" b="1" spc="-150" dirty="0" smtClean="0">
                <a:solidFill>
                  <a:prstClr val="white"/>
                </a:solidFill>
              </a:rPr>
              <a:t>통해서 스스로 진척도를 체크할 수 있는 자바 학습환경</a:t>
            </a:r>
            <a:endParaRPr lang="en-US" altLang="ko-KR" sz="2800" b="1" spc="-15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 b="1" spc="-150">
                <a:solidFill>
                  <a:prstClr val="white"/>
                </a:solidFill>
              </a:defRPr>
            </a:lvl1pPr>
          </a:lstStyle>
          <a:p>
            <a:r>
              <a:rPr lang="en-US" altLang="ko-KR" dirty="0" smtClean="0"/>
              <a:t>2/ </a:t>
            </a:r>
            <a:r>
              <a:rPr lang="ko-KR" altLang="en-US" dirty="0" smtClean="0"/>
              <a:t>사용자가 실행결과를 확인할 수 있는 인터페이스 및 랭킹 시스템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5736" y="3573016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 smtClean="0">
                <a:solidFill>
                  <a:prstClr val="white"/>
                </a:solidFill>
              </a:rPr>
              <a:t>(</a:t>
            </a:r>
            <a:r>
              <a:rPr lang="ko-KR" altLang="en-US" sz="2000" b="1" spc="-150" dirty="0" smtClean="0">
                <a:solidFill>
                  <a:prstClr val="white"/>
                </a:solidFill>
              </a:rPr>
              <a:t>정답유무</a:t>
            </a:r>
            <a:r>
              <a:rPr lang="en-US" altLang="ko-KR" sz="2000" b="1" spc="-150" dirty="0">
                <a:solidFill>
                  <a:prstClr val="white"/>
                </a:solidFill>
              </a:rPr>
              <a:t>, </a:t>
            </a:r>
            <a:r>
              <a:rPr lang="ko-KR" altLang="en-US" sz="2000" b="1" spc="-150" dirty="0">
                <a:solidFill>
                  <a:prstClr val="white"/>
                </a:solidFill>
              </a:rPr>
              <a:t>제출시간</a:t>
            </a:r>
            <a:r>
              <a:rPr lang="en-US" altLang="ko-KR" sz="2000" b="1" spc="-150" dirty="0">
                <a:solidFill>
                  <a:prstClr val="white"/>
                </a:solidFill>
              </a:rPr>
              <a:t>, </a:t>
            </a:r>
            <a:r>
              <a:rPr lang="ko-KR" altLang="en-US" sz="2000" b="1" spc="-150" dirty="0" smtClean="0">
                <a:solidFill>
                  <a:prstClr val="white"/>
                </a:solidFill>
              </a:rPr>
              <a:t>메모리사용량 </a:t>
            </a:r>
            <a:r>
              <a:rPr lang="ko-KR" altLang="en-US" sz="2000" b="1" spc="-150" dirty="0" smtClean="0">
                <a:solidFill>
                  <a:prstClr val="white"/>
                </a:solidFill>
              </a:rPr>
              <a:t>기</a:t>
            </a:r>
            <a:r>
              <a:rPr lang="ko-KR" altLang="en-US" sz="2000" b="1" spc="-150" dirty="0">
                <a:solidFill>
                  <a:prstClr val="white"/>
                </a:solidFill>
              </a:rPr>
              <a:t>준</a:t>
            </a:r>
            <a:r>
              <a:rPr lang="en-US" altLang="ko-KR" sz="2000" b="1" spc="-150" dirty="0" smtClean="0">
                <a:solidFill>
                  <a:prstClr val="white"/>
                </a:solidFill>
              </a:rPr>
              <a:t>)</a:t>
            </a:r>
            <a:endParaRPr lang="ko-KR" altLang="en-US" sz="2000" b="1" spc="-15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405</Words>
  <Application>Microsoft Office PowerPoint</Application>
  <PresentationFormat>화면 슬라이드 쇼(4:3)</PresentationFormat>
  <Paragraphs>180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Yongmin Park</cp:lastModifiedBy>
  <cp:revision>79</cp:revision>
  <dcterms:created xsi:type="dcterms:W3CDTF">2016-11-03T20:47:04Z</dcterms:created>
  <dcterms:modified xsi:type="dcterms:W3CDTF">2020-02-22T05:14:22Z</dcterms:modified>
</cp:coreProperties>
</file>