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01" r:id="rId10"/>
    <p:sldId id="1511" r:id="rId11"/>
    <p:sldId id="1507" r:id="rId12"/>
    <p:sldId id="1506" r:id="rId1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0" autoAdjust="0"/>
    <p:restoredTop sz="99255" autoAdjust="0"/>
  </p:normalViewPr>
  <p:slideViewPr>
    <p:cSldViewPr>
      <p:cViewPr varScale="1">
        <p:scale>
          <a:sx n="112" d="100"/>
          <a:sy n="112" d="100"/>
        </p:scale>
        <p:origin x="-1860" y="-7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604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챕터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챕터의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챕터는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23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81984"/>
              </p:ext>
            </p:extLst>
          </p:nvPr>
        </p:nvGraphicFramePr>
        <p:xfrm>
          <a:off x="273050" y="1679104"/>
          <a:ext cx="9359900" cy="472514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코드를 직접 실행한 결과가 미리 준비된 정답 인풋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66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782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학습자료를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학습진행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자료를 요청하여 학습을 진행한다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학습이 완료되어 실습을 진행하는 단계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선택에 따라 다음 학습자료를 요청하거나 문제를 풀어볼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학습자료평가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학습한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학습평가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신고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자료에 대한 오류가 있을 시 사용자가 관리자에 수정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자료가 없을 경우 관리자에 자료 추가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오류 신고를 접수하여 자료의 오류를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xmlns="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98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289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코딩문제 제공 및 사용자의 실습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코딩자료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실습을 진행하기 위해서 관리자가 코딩자료를 사전에 생성한다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코딩자료 오류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실습진행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 문제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문제풀이 시작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실행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결과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문제풀이 절차 이후 작성한 코드에 대한 정답여부를 알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실습이 완료되면 문제에 대한 평가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자료에 오류 발생 시 관리자에 신고한다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실습을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3489835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xmlns="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xmlns="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xmlns="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xmlns="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xmlns="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xmlns="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xmlns="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xmlns="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xmlns="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xmlns="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xmlns="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xmlns="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챕터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9466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xmlns="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xmlns="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xmlns="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xmlns="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xmlns="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xmlns="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xmlns="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xmlns="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xmlns="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xmlns="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챕터의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xmlns="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2335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현황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03607"/>
              </p:ext>
            </p:extLst>
          </p:nvPr>
        </p:nvGraphicFramePr>
        <p:xfrm>
          <a:off x="273050" y="1679104"/>
          <a:ext cx="9359900" cy="55176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원하는 도전문제를 찾을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8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>
            <a:off x="1653666" y="2392320"/>
            <a:ext cx="347006" cy="7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473" y="287150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E95A111-FF2D-4C96-8541-1A4A7512EA8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029094" y="2547572"/>
            <a:ext cx="3014" cy="323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3494410" y="2392321"/>
            <a:ext cx="4194895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337980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표시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D52FAC2-C4D5-40C4-8A92-DAD939FF49FE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3029094" y="3141209"/>
            <a:ext cx="3014" cy="2385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>
            <a:off x="3494410" y="3558711"/>
            <a:ext cx="4194895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771AB6C8-C998-476E-8A25-2D86C4FA31D6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flipH="1">
            <a:off x="3029093" y="4177693"/>
            <a:ext cx="1" cy="2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3BB96834-1E58-40BA-AC79-BFD2E21D7DAE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rot="10800000" flipV="1">
            <a:off x="3494410" y="3558711"/>
            <a:ext cx="4194895" cy="46373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xmlns="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660" y="445983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xmlns="" id="{AA68A974-B3D4-492F-9DED-283D918660AF}"/>
              </a:ext>
            </a:extLst>
          </p:cNvPr>
          <p:cNvSpPr/>
          <p:nvPr/>
        </p:nvSpPr>
        <p:spPr>
          <a:xfrm>
            <a:off x="946517" y="551116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752" y="5023948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97" y="452227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44" name="AutoShape 7">
            <a:extLst>
              <a:ext uri="{FF2B5EF4-FFF2-40B4-BE49-F238E27FC236}">
                <a16:creationId xmlns:a16="http://schemas.microsoft.com/office/drawing/2014/main" xmlns="" id="{C89840BC-72EF-45BA-AB00-10B4EAB7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78" y="384353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CC447230-8AA3-4C25-A779-AB6B9ED50BB7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029094" y="3713963"/>
            <a:ext cx="0" cy="1295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16200000" flipH="1">
            <a:off x="1096425" y="3492437"/>
            <a:ext cx="2246776" cy="247694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000672" y="230584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 flipV="1">
            <a:off x="2191259" y="2392320"/>
            <a:ext cx="372519" cy="7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027170" y="5019508"/>
            <a:ext cx="1923" cy="3599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xmlns="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37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C1323C0A-4C1F-44CB-8F84-1DFC72297024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 flipV="1">
            <a:off x="1857259" y="5659282"/>
            <a:ext cx="48447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8">
            <a:extLst>
              <a:ext uri="{FF2B5EF4-FFF2-40B4-BE49-F238E27FC236}">
                <a16:creationId xmlns:a16="http://schemas.microsoft.com/office/drawing/2014/main" xmlns="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852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712603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xmlns="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10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xmlns="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239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39323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7054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347" name="Rectangle 6">
            <a:extLst>
              <a:ext uri="{FF2B5EF4-FFF2-40B4-BE49-F238E27FC236}">
                <a16:creationId xmlns:a16="http://schemas.microsoft.com/office/drawing/2014/main" xmlns="" id="{AA575359-7AED-43E0-ACDA-DFC7B1DE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73" y="3566798"/>
            <a:ext cx="65372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 자료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8" name="Rectangle 6">
            <a:extLst>
              <a:ext uri="{FF2B5EF4-FFF2-40B4-BE49-F238E27FC236}">
                <a16:creationId xmlns:a16="http://schemas.microsoft.com/office/drawing/2014/main" xmlns="" id="{81496C9E-9696-4800-A005-9B568FA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146" y="359511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9" name="Rectangle 6">
            <a:extLst>
              <a:ext uri="{FF2B5EF4-FFF2-40B4-BE49-F238E27FC236}">
                <a16:creationId xmlns:a16="http://schemas.microsoft.com/office/drawing/2014/main" xmlns="" id="{70E4820A-E7D3-4260-8AD4-49CA64D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21" y="351327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진행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0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08" y="305447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원하는 학습이 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없는가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51" name="Text Box 73">
            <a:extLst>
              <a:ext uri="{FF2B5EF4-FFF2-40B4-BE49-F238E27FC236}">
                <a16:creationId xmlns:a16="http://schemas.microsoft.com/office/drawing/2014/main" xmlns="" id="{23F2A059-E5FA-4337-9915-5F7D51FA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17" y="325533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352" name="AutoShape 72">
            <a:extLst>
              <a:ext uri="{FF2B5EF4-FFF2-40B4-BE49-F238E27FC236}">
                <a16:creationId xmlns:a16="http://schemas.microsoft.com/office/drawing/2014/main" xmlns="" id="{A351D69F-0C3C-4C4B-B3DA-A15C3E579345}"/>
              </a:ext>
            </a:extLst>
          </p:cNvPr>
          <p:cNvCxnSpPr>
            <a:cxnSpLocks noChangeShapeType="1"/>
            <a:stCxn id="350" idx="1"/>
            <a:endCxn id="349" idx="0"/>
          </p:cNvCxnSpPr>
          <p:nvPr/>
        </p:nvCxnSpPr>
        <p:spPr bwMode="auto">
          <a:xfrm rot="10800000" flipV="1">
            <a:off x="1182356" y="3264721"/>
            <a:ext cx="853553" cy="2485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3" name="Text Box 73">
            <a:extLst>
              <a:ext uri="{FF2B5EF4-FFF2-40B4-BE49-F238E27FC236}">
                <a16:creationId xmlns:a16="http://schemas.microsoft.com/office/drawing/2014/main" xmlns="" id="{5E13C4D2-2B5D-4915-A056-263CB811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2" y="300653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54" name="AutoShape 36">
            <a:extLst>
              <a:ext uri="{FF2B5EF4-FFF2-40B4-BE49-F238E27FC236}">
                <a16:creationId xmlns:a16="http://schemas.microsoft.com/office/drawing/2014/main" xmlns="" id="{F6185B66-B71C-4AC1-AE84-54E03559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6" y="397938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학습 중단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xmlns="" id="{D8D0B07E-1D40-4038-A934-FE15B32C6B89}"/>
              </a:ext>
            </a:extLst>
          </p:cNvPr>
          <p:cNvCxnSpPr>
            <a:cxnSpLocks/>
            <a:stCxn id="349" idx="2"/>
            <a:endCxn id="354" idx="0"/>
          </p:cNvCxnSpPr>
          <p:nvPr/>
        </p:nvCxnSpPr>
        <p:spPr>
          <a:xfrm>
            <a:off x="1182355" y="3782983"/>
            <a:ext cx="6624" cy="196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AutoShape 36">
            <a:extLst>
              <a:ext uri="{FF2B5EF4-FFF2-40B4-BE49-F238E27FC236}">
                <a16:creationId xmlns:a16="http://schemas.microsoft.com/office/drawing/2014/main" xmlns="" id="{AA5E3834-9B33-4D5F-A2FA-1045A1E4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51" y="461039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종료 후 행동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57" name="Rectangle 6">
            <a:extLst>
              <a:ext uri="{FF2B5EF4-FFF2-40B4-BE49-F238E27FC236}">
                <a16:creationId xmlns:a16="http://schemas.microsoft.com/office/drawing/2014/main" xmlns="" id="{7723158C-DDED-4E22-9340-F57E3418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69" y="5491382"/>
            <a:ext cx="726724" cy="2356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학습진척도 기억</a:t>
            </a:r>
          </a:p>
        </p:txBody>
      </p:sp>
      <p:sp>
        <p:nvSpPr>
          <p:cNvPr id="358" name="Text Box 73">
            <a:extLst>
              <a:ext uri="{FF2B5EF4-FFF2-40B4-BE49-F238E27FC236}">
                <a16:creationId xmlns:a16="http://schemas.microsoft.com/office/drawing/2014/main" xmlns="" id="{4DB496A0-0D60-40BC-9088-CEE1C53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15" y="3946569"/>
            <a:ext cx="238151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360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97" y="242088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sp>
        <p:nvSpPr>
          <p:cNvPr id="361" name="Rectangle 6">
            <a:extLst>
              <a:ext uri="{FF2B5EF4-FFF2-40B4-BE49-F238E27FC236}">
                <a16:creationId xmlns:a16="http://schemas.microsoft.com/office/drawing/2014/main" xmlns="" id="{CDF0D288-4EB9-4636-B629-80FA3A2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977" y="3374003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xmlns="" id="{0F739CD6-C698-4353-8820-FF4FF946B678}"/>
              </a:ext>
            </a:extLst>
          </p:cNvPr>
          <p:cNvCxnSpPr>
            <a:cxnSpLocks/>
            <a:stCxn id="350" idx="3"/>
            <a:endCxn id="361" idx="1"/>
          </p:cNvCxnSpPr>
          <p:nvPr/>
        </p:nvCxnSpPr>
        <p:spPr>
          <a:xfrm>
            <a:off x="3168855" y="3264721"/>
            <a:ext cx="627122" cy="2724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xmlns="" id="{EB8850C3-F7A8-486A-8B5D-91968CA8C4E8}"/>
              </a:ext>
            </a:extLst>
          </p:cNvPr>
          <p:cNvCxnSpPr>
            <a:cxnSpLocks/>
            <a:stCxn id="361" idx="3"/>
            <a:endCxn id="347" idx="1"/>
          </p:cNvCxnSpPr>
          <p:nvPr/>
        </p:nvCxnSpPr>
        <p:spPr>
          <a:xfrm>
            <a:off x="4763247" y="3537176"/>
            <a:ext cx="1516127" cy="19279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순서도: 수행의 시작/종료 363">
            <a:extLst>
              <a:ext uri="{FF2B5EF4-FFF2-40B4-BE49-F238E27FC236}">
                <a16:creationId xmlns:a16="http://schemas.microsoft.com/office/drawing/2014/main" xmlns="" id="{723DF9A7-8ECF-4833-9754-0331021A274D}"/>
              </a:ext>
            </a:extLst>
          </p:cNvPr>
          <p:cNvSpPr/>
          <p:nvPr/>
        </p:nvSpPr>
        <p:spPr>
          <a:xfrm>
            <a:off x="803169" y="5868367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365" name="AutoShape 8">
            <a:extLst>
              <a:ext uri="{FF2B5EF4-FFF2-40B4-BE49-F238E27FC236}">
                <a16:creationId xmlns:a16="http://schemas.microsoft.com/office/drawing/2014/main" xmlns="" id="{8883C486-1B1A-4825-8924-4AF3668A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08" y="5750938"/>
            <a:ext cx="939291" cy="23485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실습</a:t>
            </a: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xmlns="" id="{16C6D52D-EE10-4C64-A226-50BA864928B1}"/>
              </a:ext>
            </a:extLst>
          </p:cNvPr>
          <p:cNvCxnSpPr>
            <a:cxnSpLocks/>
            <a:stCxn id="347" idx="3"/>
            <a:endCxn id="348" idx="1"/>
          </p:cNvCxnSpPr>
          <p:nvPr/>
        </p:nvCxnSpPr>
        <p:spPr>
          <a:xfrm>
            <a:off x="6933099" y="3729971"/>
            <a:ext cx="7970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6">
            <a:extLst>
              <a:ext uri="{FF2B5EF4-FFF2-40B4-BE49-F238E27FC236}">
                <a16:creationId xmlns:a16="http://schemas.microsoft.com/office/drawing/2014/main" xmlns="" id="{721FD807-EF3F-4EC6-8096-EBDC4C7F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90" y="4017796"/>
            <a:ext cx="967270" cy="3390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 완료</a:t>
            </a: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xmlns="" id="{79E24BB3-E796-47B6-8FC4-A33BFF38E113}"/>
              </a:ext>
            </a:extLst>
          </p:cNvPr>
          <p:cNvCxnSpPr>
            <a:cxnSpLocks/>
            <a:stCxn id="354" idx="3"/>
            <a:endCxn id="367" idx="1"/>
          </p:cNvCxnSpPr>
          <p:nvPr/>
        </p:nvCxnSpPr>
        <p:spPr>
          <a:xfrm flipV="1">
            <a:off x="1755453" y="4187319"/>
            <a:ext cx="374437" cy="23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xmlns="" id="{52C904FF-A9F6-45E0-846A-8F6539A1B477}"/>
              </a:ext>
            </a:extLst>
          </p:cNvPr>
          <p:cNvCxnSpPr>
            <a:cxnSpLocks/>
            <a:stCxn id="357" idx="2"/>
            <a:endCxn id="364" idx="0"/>
          </p:cNvCxnSpPr>
          <p:nvPr/>
        </p:nvCxnSpPr>
        <p:spPr>
          <a:xfrm>
            <a:off x="1175731" y="5727004"/>
            <a:ext cx="3778" cy="1413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xmlns="" id="{A5A63D71-26B7-4FF7-B243-D11E86DADF56}"/>
              </a:ext>
            </a:extLst>
          </p:cNvPr>
          <p:cNvCxnSpPr>
            <a:cxnSpLocks/>
            <a:stCxn id="371" idx="4"/>
            <a:endCxn id="357" idx="0"/>
          </p:cNvCxnSpPr>
          <p:nvPr/>
        </p:nvCxnSpPr>
        <p:spPr>
          <a:xfrm>
            <a:off x="1175731" y="5373572"/>
            <a:ext cx="0" cy="1178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순서도: 연결자 370">
            <a:extLst>
              <a:ext uri="{FF2B5EF4-FFF2-40B4-BE49-F238E27FC236}">
                <a16:creationId xmlns:a16="http://schemas.microsoft.com/office/drawing/2014/main" xmlns="" id="{02D59564-09F7-496E-8E4E-58ABD9858E67}"/>
              </a:ext>
            </a:extLst>
          </p:cNvPr>
          <p:cNvSpPr/>
          <p:nvPr/>
        </p:nvSpPr>
        <p:spPr>
          <a:xfrm>
            <a:off x="1080438" y="518651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xmlns="" id="{7A13B75D-4166-4843-80CE-15565CE3FBE1}"/>
              </a:ext>
            </a:extLst>
          </p:cNvPr>
          <p:cNvCxnSpPr>
            <a:cxnSpLocks/>
            <a:stCxn id="354" idx="2"/>
            <a:endCxn id="371" idx="0"/>
          </p:cNvCxnSpPr>
          <p:nvPr/>
        </p:nvCxnSpPr>
        <p:spPr>
          <a:xfrm flipH="1">
            <a:off x="1175731" y="4399879"/>
            <a:ext cx="13248" cy="786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xmlns="" id="{22939E54-DD5A-401C-A5F6-66959FFCCB6E}"/>
              </a:ext>
            </a:extLst>
          </p:cNvPr>
          <p:cNvCxnSpPr>
            <a:cxnSpLocks/>
            <a:stCxn id="367" idx="2"/>
            <a:endCxn id="356" idx="0"/>
          </p:cNvCxnSpPr>
          <p:nvPr/>
        </p:nvCxnSpPr>
        <p:spPr>
          <a:xfrm>
            <a:off x="2613525" y="4356843"/>
            <a:ext cx="0" cy="2535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xmlns="" id="{BA9BFC2E-7456-407B-80F2-D53D71DB4360}"/>
              </a:ext>
            </a:extLst>
          </p:cNvPr>
          <p:cNvCxnSpPr>
            <a:cxnSpLocks/>
            <a:stCxn id="356" idx="1"/>
            <a:endCxn id="371" idx="0"/>
          </p:cNvCxnSpPr>
          <p:nvPr/>
        </p:nvCxnSpPr>
        <p:spPr>
          <a:xfrm rot="10800000" flipV="1">
            <a:off x="1175731" y="4820641"/>
            <a:ext cx="871320" cy="3658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 Box 73">
            <a:extLst>
              <a:ext uri="{FF2B5EF4-FFF2-40B4-BE49-F238E27FC236}">
                <a16:creationId xmlns:a16="http://schemas.microsoft.com/office/drawing/2014/main" xmlns="" id="{2E23DF03-C48E-4516-AFA6-702334A0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8" y="4432544"/>
            <a:ext cx="251039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6" name="Text Box 73">
            <a:extLst>
              <a:ext uri="{FF2B5EF4-FFF2-40B4-BE49-F238E27FC236}">
                <a16:creationId xmlns:a16="http://schemas.microsoft.com/office/drawing/2014/main" xmlns="" id="{D1B62B52-9BCD-45FF-92B2-B3488BBF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68" y="5157192"/>
            <a:ext cx="1221340" cy="3693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defTabSz="762000"/>
            <a:r>
              <a:rPr lang="ko-KR" altLang="en-US" sz="900" b="0" dirty="0">
                <a:latin typeface="+mn-lt"/>
                <a:ea typeface="+mn-ea"/>
              </a:rPr>
              <a:t>관련 문제 </a:t>
            </a:r>
            <a:r>
              <a:rPr lang="en-US" altLang="ko-KR" sz="900" b="0" dirty="0">
                <a:latin typeface="+mn-lt"/>
                <a:ea typeface="+mn-ea"/>
              </a:rPr>
              <a:t/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풀기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7" name="Text Box 73">
            <a:extLst>
              <a:ext uri="{FF2B5EF4-FFF2-40B4-BE49-F238E27FC236}">
                <a16:creationId xmlns:a16="http://schemas.microsoft.com/office/drawing/2014/main" xmlns="" id="{99BBBA7B-F20E-4A1B-92E1-201102D9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45" y="4607323"/>
            <a:ext cx="1221340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학습 종료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xmlns="" id="{B49BC998-112D-48B4-B0F4-736AC4DD4198}"/>
              </a:ext>
            </a:extLst>
          </p:cNvPr>
          <p:cNvCxnSpPr>
            <a:cxnSpLocks/>
          </p:cNvCxnSpPr>
          <p:nvPr/>
        </p:nvCxnSpPr>
        <p:spPr>
          <a:xfrm>
            <a:off x="2605349" y="2750959"/>
            <a:ext cx="6838" cy="299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792" y="40007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오류 신고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xmlns="" id="{3626C479-188A-4A1D-BC7F-00BC0AD6D1E7}"/>
              </a:ext>
            </a:extLst>
          </p:cNvPr>
          <p:cNvSpPr txBox="1"/>
          <p:nvPr/>
        </p:nvSpPr>
        <p:spPr>
          <a:xfrm>
            <a:off x="337646" y="4306949"/>
            <a:ext cx="332258" cy="1118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50" b="0">
                <a:latin typeface="+mj-ea"/>
                <a:ea typeface="+mj-ea"/>
              </a:rPr>
              <a:t>콘텐츠 오류 발견</a:t>
            </a:r>
            <a:endParaRPr lang="ko-KR" altLang="en-US" sz="1050" b="0" dirty="0">
              <a:latin typeface="+mj-ea"/>
              <a:ea typeface="+mj-ea"/>
            </a:endParaRPr>
          </a:p>
        </p:txBody>
      </p:sp>
      <p:sp>
        <p:nvSpPr>
          <p:cNvPr id="381" name="Rectangle 6">
            <a:extLst>
              <a:ext uri="{FF2B5EF4-FFF2-40B4-BE49-F238E27FC236}">
                <a16:creationId xmlns:a16="http://schemas.microsoft.com/office/drawing/2014/main" xmlns="" id="{B1E448F6-2F6A-45D1-B86A-7C7737DD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982" y="4894628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 오류 신고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xmlns="" id="{F8138BF2-38B8-4A24-B6F4-458667080F72}"/>
              </a:ext>
            </a:extLst>
          </p:cNvPr>
          <p:cNvCxnSpPr>
            <a:cxnSpLocks/>
            <a:stCxn id="379" idx="3"/>
            <a:endCxn id="381" idx="1"/>
          </p:cNvCxnSpPr>
          <p:nvPr/>
        </p:nvCxnSpPr>
        <p:spPr>
          <a:xfrm>
            <a:off x="4832715" y="4163966"/>
            <a:ext cx="2099267" cy="89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6">
            <a:extLst>
              <a:ext uri="{FF2B5EF4-FFF2-40B4-BE49-F238E27FC236}">
                <a16:creationId xmlns:a16="http://schemas.microsoft.com/office/drawing/2014/main" xmlns="" id="{9FB6C0D1-9E37-4109-ACDA-59F5FF78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386" y="4894628"/>
            <a:ext cx="107008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오류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4" name="AutoShape 51">
            <a:extLst>
              <a:ext uri="{FF2B5EF4-FFF2-40B4-BE49-F238E27FC236}">
                <a16:creationId xmlns:a16="http://schemas.microsoft.com/office/drawing/2014/main" xmlns="" id="{A53529AF-7C42-4D3B-B057-22E17442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09" y="2901699"/>
            <a:ext cx="1023694" cy="35781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xmlns="" id="{B0E1D2C4-20D2-4B62-91F2-2B5B5973DC16}"/>
              </a:ext>
            </a:extLst>
          </p:cNvPr>
          <p:cNvCxnSpPr>
            <a:cxnSpLocks/>
            <a:stCxn id="348" idx="3"/>
            <a:endCxn id="387" idx="6"/>
          </p:cNvCxnSpPr>
          <p:nvPr/>
        </p:nvCxnSpPr>
        <p:spPr>
          <a:xfrm flipH="1" flipV="1">
            <a:off x="7327930" y="3075084"/>
            <a:ext cx="1369486" cy="654887"/>
          </a:xfrm>
          <a:prstGeom prst="bentConnector3">
            <a:avLst>
              <a:gd name="adj1" fmla="val -1601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연결선: 꺾임 385">
            <a:extLst>
              <a:ext uri="{FF2B5EF4-FFF2-40B4-BE49-F238E27FC236}">
                <a16:creationId xmlns:a16="http://schemas.microsoft.com/office/drawing/2014/main" xmlns="" id="{49A41AAE-DC41-4106-AF10-9486BDE21B99}"/>
              </a:ext>
            </a:extLst>
          </p:cNvPr>
          <p:cNvCxnSpPr>
            <a:cxnSpLocks/>
            <a:stCxn id="383" idx="3"/>
            <a:endCxn id="387" idx="7"/>
          </p:cNvCxnSpPr>
          <p:nvPr/>
        </p:nvCxnSpPr>
        <p:spPr>
          <a:xfrm flipH="1" flipV="1">
            <a:off x="7300019" y="3008951"/>
            <a:ext cx="1901452" cy="2048850"/>
          </a:xfrm>
          <a:prstGeom prst="bentConnector4">
            <a:avLst>
              <a:gd name="adj1" fmla="val -12022"/>
              <a:gd name="adj2" fmla="val 1124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순서도: 연결자 386">
            <a:extLst>
              <a:ext uri="{FF2B5EF4-FFF2-40B4-BE49-F238E27FC236}">
                <a16:creationId xmlns:a16="http://schemas.microsoft.com/office/drawing/2014/main" xmlns="" id="{73A4E7E7-FF15-4861-A8D4-2AF9A63A9A8B}"/>
              </a:ext>
            </a:extLst>
          </p:cNvPr>
          <p:cNvSpPr/>
          <p:nvPr/>
        </p:nvSpPr>
        <p:spPr>
          <a:xfrm>
            <a:off x="7137343" y="29815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xmlns="" id="{1A9F5808-73DB-4494-BC36-3CFC4C10A6B5}"/>
              </a:ext>
            </a:extLst>
          </p:cNvPr>
          <p:cNvCxnSpPr>
            <a:cxnSpLocks/>
            <a:stCxn id="387" idx="2"/>
            <a:endCxn id="384" idx="4"/>
          </p:cNvCxnSpPr>
          <p:nvPr/>
        </p:nvCxnSpPr>
        <p:spPr>
          <a:xfrm flipH="1">
            <a:off x="6737502" y="3075084"/>
            <a:ext cx="399841" cy="55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순서도: 수행의 시작/종료 388">
            <a:extLst>
              <a:ext uri="{FF2B5EF4-FFF2-40B4-BE49-F238E27FC236}">
                <a16:creationId xmlns:a16="http://schemas.microsoft.com/office/drawing/2014/main" xmlns="" id="{35DD8335-DBF2-4428-AA82-D3D8122E488E}"/>
              </a:ext>
            </a:extLst>
          </p:cNvPr>
          <p:cNvSpPr/>
          <p:nvPr/>
        </p:nvSpPr>
        <p:spPr>
          <a:xfrm>
            <a:off x="910973" y="2476330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참여</a:t>
            </a:r>
          </a:p>
        </p:txBody>
      </p: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xmlns="" id="{703E18A9-917A-47F0-8F56-95E2589A951C}"/>
              </a:ext>
            </a:extLst>
          </p:cNvPr>
          <p:cNvCxnSpPr>
            <a:cxnSpLocks/>
            <a:stCxn id="389" idx="3"/>
            <a:endCxn id="360" idx="1"/>
          </p:cNvCxnSpPr>
          <p:nvPr/>
        </p:nvCxnSpPr>
        <p:spPr>
          <a:xfrm>
            <a:off x="1663652" y="2598739"/>
            <a:ext cx="420045" cy="10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xmlns="" id="{D223EA24-5030-4361-896D-8B722D27E05E}"/>
              </a:ext>
            </a:extLst>
          </p:cNvPr>
          <p:cNvCxnSpPr>
            <a:cxnSpLocks/>
            <a:stCxn id="381" idx="3"/>
            <a:endCxn id="383" idx="1"/>
          </p:cNvCxnSpPr>
          <p:nvPr/>
        </p:nvCxnSpPr>
        <p:spPr>
          <a:xfrm>
            <a:off x="7899252" y="5057801"/>
            <a:ext cx="2321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84" idx="2"/>
            <a:endCxn id="360" idx="3"/>
          </p:cNvCxnSpPr>
          <p:nvPr/>
        </p:nvCxnSpPr>
        <p:spPr>
          <a:xfrm rot="10800000">
            <a:off x="3107392" y="2599797"/>
            <a:ext cx="2606418" cy="4808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xmlns="" id="{DB7F12D4-6D46-4CCD-B140-E033FEC4399B}"/>
              </a:ext>
            </a:extLst>
          </p:cNvPr>
          <p:cNvCxnSpPr>
            <a:cxnSpLocks/>
            <a:stCxn id="356" idx="2"/>
            <a:endCxn id="365" idx="0"/>
          </p:cNvCxnSpPr>
          <p:nvPr/>
        </p:nvCxnSpPr>
        <p:spPr>
          <a:xfrm rot="5400000">
            <a:off x="2163265" y="5300677"/>
            <a:ext cx="720051" cy="1804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6">
            <a:extLst>
              <a:ext uri="{FF2B5EF4-FFF2-40B4-BE49-F238E27FC236}">
                <a16:creationId xmlns:a16="http://schemas.microsoft.com/office/drawing/2014/main" xmlns="" id="{4F2EA9B6-B672-46D4-88B8-FE759DDA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98" y="5362971"/>
            <a:ext cx="944998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평가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xmlns="" id="{E93EDB3F-783A-4C02-92E2-A802DD0F3983}"/>
              </a:ext>
            </a:extLst>
          </p:cNvPr>
          <p:cNvCxnSpPr>
            <a:cxnSpLocks/>
            <a:stCxn id="356" idx="2"/>
            <a:endCxn id="394" idx="0"/>
          </p:cNvCxnSpPr>
          <p:nvPr/>
        </p:nvCxnSpPr>
        <p:spPr>
          <a:xfrm rot="16200000" flipH="1">
            <a:off x="2912919" y="4731493"/>
            <a:ext cx="332084" cy="9308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6">
            <a:extLst>
              <a:ext uri="{FF2B5EF4-FFF2-40B4-BE49-F238E27FC236}">
                <a16:creationId xmlns:a16="http://schemas.microsoft.com/office/drawing/2014/main" xmlns="" id="{143E8ADB-D46A-49E7-93A9-A03AB363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36" y="5372089"/>
            <a:ext cx="799396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사용자 의견 검토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xmlns="" id="{A2FB6472-BEDC-49FC-961E-0C9972C3E371}"/>
              </a:ext>
            </a:extLst>
          </p:cNvPr>
          <p:cNvCxnSpPr>
            <a:cxnSpLocks/>
            <a:stCxn id="394" idx="3"/>
            <a:endCxn id="396" idx="1"/>
          </p:cNvCxnSpPr>
          <p:nvPr/>
        </p:nvCxnSpPr>
        <p:spPr>
          <a:xfrm>
            <a:off x="4016896" y="5485565"/>
            <a:ext cx="1631640" cy="911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AutoShape 72">
            <a:extLst>
              <a:ext uri="{FF2B5EF4-FFF2-40B4-BE49-F238E27FC236}">
                <a16:creationId xmlns:a16="http://schemas.microsoft.com/office/drawing/2014/main" xmlns="" id="{608CA8DD-498E-4DF3-A3CC-933A51F5C4F8}"/>
              </a:ext>
            </a:extLst>
          </p:cNvPr>
          <p:cNvCxnSpPr>
            <a:cxnSpLocks noChangeShapeType="1"/>
            <a:stCxn id="354" idx="1"/>
            <a:endCxn id="379" idx="2"/>
          </p:cNvCxnSpPr>
          <p:nvPr/>
        </p:nvCxnSpPr>
        <p:spPr bwMode="auto">
          <a:xfrm rot="10800000" flipH="1" flipV="1">
            <a:off x="622506" y="4189633"/>
            <a:ext cx="3638748" cy="137505"/>
          </a:xfrm>
          <a:prstGeom prst="bentConnector4">
            <a:avLst>
              <a:gd name="adj1" fmla="val -6282"/>
              <a:gd name="adj2" fmla="val 14644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648183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59542</TotalTime>
  <Words>1117</Words>
  <Application>Microsoft Office PowerPoint</Application>
  <PresentationFormat>A4 용지(210x297mm)</PresentationFormat>
  <Paragraphs>471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5508</cp:revision>
  <dcterms:created xsi:type="dcterms:W3CDTF">2007-10-15T08:30:37Z</dcterms:created>
  <dcterms:modified xsi:type="dcterms:W3CDTF">2020-02-20T08:04:32Z</dcterms:modified>
</cp:coreProperties>
</file>