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DBD8-8AD8-40F5-A34B-11161C81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C2435F-B876-4E7C-9746-9951BE150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5DB8F-6421-44DF-8413-92BA9596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43DFE-601F-4386-BB2A-F8A0E573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E839A-820E-44B0-B71E-40B3C3D7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D5054-38EC-48DF-AC4F-67EDEC24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29BD17-A0CA-4F7A-AD47-73BB765F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4F07F-5163-46CF-9C65-BAB5F285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3DBF8-473E-4EC0-AFD0-6BC5D49F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2B6FA-1D08-4B08-A0AB-985B33CF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F10DB3-FEEE-484D-8856-7D1A9B241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E0AAC4-C900-417A-BBC9-4B5558F0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DEDCC-6A90-4138-B9AD-0EE38746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9A1FC-0625-4CDC-95BF-F5CF67D5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2C51-43DF-4C73-B00F-66D19A82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2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23857-F264-4B33-86AE-C38CFAB7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45637-B77B-4FEB-88E9-D087915D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1CCC5-45C9-40E7-8752-9E8B8C9C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5D2D9-5DEC-4CF1-B28B-F5FF69EC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9C3A1-4087-41EA-A4A9-35EE26E2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B290A-1261-4E58-AEBF-21B9152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C7BE6-8D02-4594-B483-795B65BF3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FBBD7-6FC6-4359-9FA3-709E42D5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2CE36-A8B3-4795-884A-FF3551AF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A1E4F-A860-4D1F-9783-625A20E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0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C71AB-6988-4CF8-BFAB-C188442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7403E-27F5-452F-A257-E6BF16B80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F0575-731C-47D9-83D5-7CCF8232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81417-CE79-4CF5-8D17-98E37CA3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3FC06-AB9A-49C2-92E6-E77F5C88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0B460-6574-4DB9-9003-B750612D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1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EDD2-638D-4EB9-BAF3-C9DE7B49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F0622-EB4E-47AD-9EF0-DF1E074B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8A8B2-1EAE-484A-B299-39901E840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86228-49E7-45BE-BD03-C76376D04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73FF4-69A8-4D41-AF17-A57B402E4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17B786-2BEA-4E53-8560-7A38F4E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16102-021E-4F54-B71B-1F4A7DE7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40A1C8-A87E-4AE4-B544-591DF044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EB1A-05BB-4538-96E8-A085A003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4F9BC4-23FC-44ED-B1CB-F4D91A2E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C103C-10F8-43FF-8050-7439D354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4E7B7-BEB6-49E3-B45C-4463AAD7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C7F398-167B-47F3-8BB5-F5463F1B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7DE020-4576-426D-9217-DCBF2DDC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50DD8-8E7D-471A-B5E1-9AA522C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6E2F6-9385-44EA-8C13-FFB06C78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0999B-19C2-4BF7-9803-4D70F1AC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22552-C2A6-4E37-B33B-0704D487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8FCF3-7F93-4D92-B2D2-BE3F398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4944A-DB48-4FA5-801D-8E62F541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E528-822E-452B-A928-E03C4BBA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68800-8B92-433E-A6DF-4BECB6C3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A757B8-0F12-4A41-A032-387F0B7BA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1E43B-0A68-43A8-8FE4-F6041642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C7ABF-3F94-4C45-B64E-25C90F57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6AD6A-9875-445A-9277-7B36896E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C4C18-6B28-4E7A-9D17-49CE23CF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1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E5C331-4486-4C1E-91DD-43D30F13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EAFCE-5476-40D9-8ABD-02027A0D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81304-1492-4C7E-853F-1929E63C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FAA0-E326-4308-9D52-DBB37098CC0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17095-2CF7-4A02-A4CB-AECD58D04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AB13-0697-447B-852D-2A8F0F1E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ACB6-A7B3-48B2-A7E9-987E6D144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1BA02520-1C22-41B6-A5FA-BC2359213B52}"/>
              </a:ext>
            </a:extLst>
          </p:cNvPr>
          <p:cNvSpPr txBox="1"/>
          <p:nvPr/>
        </p:nvSpPr>
        <p:spPr>
          <a:xfrm>
            <a:off x="6401977" y="27827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2A9EACC-C21E-4386-A343-E291561E1EE4}"/>
              </a:ext>
            </a:extLst>
          </p:cNvPr>
          <p:cNvSpPr txBox="1"/>
          <p:nvPr/>
        </p:nvSpPr>
        <p:spPr>
          <a:xfrm>
            <a:off x="6671810" y="27483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234C9-40AF-4AD6-B387-8AABC375FCB8}"/>
              </a:ext>
            </a:extLst>
          </p:cNvPr>
          <p:cNvSpPr/>
          <p:nvPr/>
        </p:nvSpPr>
        <p:spPr>
          <a:xfrm>
            <a:off x="4936651" y="2505269"/>
            <a:ext cx="1497973" cy="17714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ACDBD-C3CB-4377-97F5-48E72CC3ADDA}"/>
              </a:ext>
            </a:extLst>
          </p:cNvPr>
          <p:cNvSpPr/>
          <p:nvPr/>
        </p:nvSpPr>
        <p:spPr>
          <a:xfrm>
            <a:off x="4936650" y="2505272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285A2C2-4275-48DA-A2AC-4E859F30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62443"/>
              </p:ext>
            </p:extLst>
          </p:nvPr>
        </p:nvGraphicFramePr>
        <p:xfrm>
          <a:off x="4975225" y="2728514"/>
          <a:ext cx="1422400" cy="148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843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437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11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82365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744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사용자타입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158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97B623-4AFB-4DF8-B1D1-2312BCC4B4D7}"/>
              </a:ext>
            </a:extLst>
          </p:cNvPr>
          <p:cNvSpPr/>
          <p:nvPr/>
        </p:nvSpPr>
        <p:spPr>
          <a:xfrm>
            <a:off x="2020559" y="911023"/>
            <a:ext cx="1497973" cy="991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6A4E75-448F-4722-A4BA-BEAF2391474A}"/>
              </a:ext>
            </a:extLst>
          </p:cNvPr>
          <p:cNvSpPr/>
          <p:nvPr/>
        </p:nvSpPr>
        <p:spPr>
          <a:xfrm>
            <a:off x="2020558" y="911026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과목</a:t>
            </a:r>
          </a:p>
        </p:txBody>
      </p:sp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7090A1FE-7782-45E3-9F7C-3853ED96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32961"/>
              </p:ext>
            </p:extLst>
          </p:nvPr>
        </p:nvGraphicFramePr>
        <p:xfrm>
          <a:off x="2059133" y="1134268"/>
          <a:ext cx="1422400" cy="673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작성자번호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B0913E-95FE-41A1-8003-EE329A6EBDCC}"/>
              </a:ext>
            </a:extLst>
          </p:cNvPr>
          <p:cNvSpPr/>
          <p:nvPr/>
        </p:nvSpPr>
        <p:spPr>
          <a:xfrm>
            <a:off x="2020556" y="1259887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D56B98-1A48-4604-8483-F8AE440231C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518531" y="1335747"/>
            <a:ext cx="1418118" cy="145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E0C928-DA5A-4EDA-94D1-00B8A60D540F}"/>
              </a:ext>
            </a:extLst>
          </p:cNvPr>
          <p:cNvSpPr txBox="1"/>
          <p:nvPr/>
        </p:nvSpPr>
        <p:spPr>
          <a:xfrm rot="2703219">
            <a:off x="4327174" y="259706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작성자</a:t>
            </a:r>
            <a:r>
              <a:rPr lang="en-US" altLang="ko-KR" sz="800" dirty="0"/>
              <a:t>(</a:t>
            </a:r>
            <a:r>
              <a:rPr lang="ko-KR" altLang="en-US" sz="800" dirty="0" err="1"/>
              <a:t>튜터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822BE-09AE-420B-8103-022EC44045BC}"/>
              </a:ext>
            </a:extLst>
          </p:cNvPr>
          <p:cNvSpPr txBox="1"/>
          <p:nvPr/>
        </p:nvSpPr>
        <p:spPr>
          <a:xfrm rot="2651584">
            <a:off x="3398896" y="15391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집필과목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2035BB-3F58-4B55-81B0-ECD16229E78C}"/>
              </a:ext>
            </a:extLst>
          </p:cNvPr>
          <p:cNvSpPr txBox="1"/>
          <p:nvPr/>
        </p:nvSpPr>
        <p:spPr>
          <a:xfrm rot="2624098">
            <a:off x="3684546" y="133485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AE9883-2244-40CD-A1B6-49D9B364A35D}"/>
              </a:ext>
            </a:extLst>
          </p:cNvPr>
          <p:cNvSpPr txBox="1"/>
          <p:nvPr/>
        </p:nvSpPr>
        <p:spPr>
          <a:xfrm rot="2686669">
            <a:off x="4720492" y="24396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6A6EC-18BC-4B63-AD51-7AD6B600335B}"/>
              </a:ext>
            </a:extLst>
          </p:cNvPr>
          <p:cNvSpPr/>
          <p:nvPr/>
        </p:nvSpPr>
        <p:spPr>
          <a:xfrm>
            <a:off x="2020559" y="2848248"/>
            <a:ext cx="1497973" cy="12233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64E1B-DAF5-4681-BC5F-20FB76473C37}"/>
              </a:ext>
            </a:extLst>
          </p:cNvPr>
          <p:cNvSpPr/>
          <p:nvPr/>
        </p:nvSpPr>
        <p:spPr>
          <a:xfrm>
            <a:off x="2020558" y="2848252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</a:t>
            </a:r>
          </a:p>
        </p:txBody>
      </p:sp>
      <p:graphicFrame>
        <p:nvGraphicFramePr>
          <p:cNvPr id="34" name="표 10">
            <a:extLst>
              <a:ext uri="{FF2B5EF4-FFF2-40B4-BE49-F238E27FC236}">
                <a16:creationId xmlns:a16="http://schemas.microsoft.com/office/drawing/2014/main" id="{09589422-1F60-48E2-8552-1BC41C5E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26946"/>
              </p:ext>
            </p:extLst>
          </p:nvPr>
        </p:nvGraphicFramePr>
        <p:xfrm>
          <a:off x="2063727" y="3064729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과목번호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EFF948-322C-4C30-8263-A8BEC876DE78}"/>
              </a:ext>
            </a:extLst>
          </p:cNvPr>
          <p:cNvSpPr/>
          <p:nvPr/>
        </p:nvSpPr>
        <p:spPr>
          <a:xfrm>
            <a:off x="2020556" y="3197113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C5BC14-A998-4A18-B404-EEEF2A110FB3}"/>
              </a:ext>
            </a:extLst>
          </p:cNvPr>
          <p:cNvCxnSpPr>
            <a:cxnSpLocks/>
            <a:stCxn id="33" idx="0"/>
            <a:endCxn id="12" idx="2"/>
          </p:cNvCxnSpPr>
          <p:nvPr/>
        </p:nvCxnSpPr>
        <p:spPr>
          <a:xfrm flipV="1">
            <a:off x="2769545" y="1902663"/>
            <a:ext cx="1" cy="94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EE26D8-BBEC-404B-A5E0-6087D5DBB023}"/>
              </a:ext>
            </a:extLst>
          </p:cNvPr>
          <p:cNvSpPr txBox="1"/>
          <p:nvPr/>
        </p:nvSpPr>
        <p:spPr>
          <a:xfrm>
            <a:off x="2533148" y="263606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203196-389F-4C61-8661-8D89E955C676}"/>
              </a:ext>
            </a:extLst>
          </p:cNvPr>
          <p:cNvSpPr txBox="1"/>
          <p:nvPr/>
        </p:nvSpPr>
        <p:spPr>
          <a:xfrm>
            <a:off x="2554266" y="18784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DFF8A5A-20C9-424A-B982-A1B50476481A}"/>
              </a:ext>
            </a:extLst>
          </p:cNvPr>
          <p:cNvSpPr/>
          <p:nvPr/>
        </p:nvSpPr>
        <p:spPr>
          <a:xfrm>
            <a:off x="4940642" y="526393"/>
            <a:ext cx="1497973" cy="1359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E9A5514-CC1E-44B4-8799-4116CD50C1CD}"/>
              </a:ext>
            </a:extLst>
          </p:cNvPr>
          <p:cNvSpPr/>
          <p:nvPr/>
        </p:nvSpPr>
        <p:spPr>
          <a:xfrm>
            <a:off x="4940641" y="526397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단원완료</a:t>
            </a:r>
          </a:p>
        </p:txBody>
      </p:sp>
      <p:graphicFrame>
        <p:nvGraphicFramePr>
          <p:cNvPr id="58" name="표 10">
            <a:extLst>
              <a:ext uri="{FF2B5EF4-FFF2-40B4-BE49-F238E27FC236}">
                <a16:creationId xmlns:a16="http://schemas.microsoft.com/office/drawing/2014/main" id="{5E38BF35-0EBD-4936-AA2F-742C99EF9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1721"/>
              </p:ext>
            </p:extLst>
          </p:nvPr>
        </p:nvGraphicFramePr>
        <p:xfrm>
          <a:off x="4983810" y="742874"/>
          <a:ext cx="1422400" cy="10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단원완료번호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1767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PF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68DE6B20-A040-4F4C-93AD-F02A019631F6}"/>
              </a:ext>
            </a:extLst>
          </p:cNvPr>
          <p:cNvSpPr/>
          <p:nvPr/>
        </p:nvSpPr>
        <p:spPr>
          <a:xfrm>
            <a:off x="4940639" y="87525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C061A0-E649-4697-8F24-A4B3EA2A61EE}"/>
              </a:ext>
            </a:extLst>
          </p:cNvPr>
          <p:cNvCxnSpPr>
            <a:cxnSpLocks/>
            <a:stCxn id="68" idx="3"/>
            <a:endCxn id="59" idx="1"/>
          </p:cNvCxnSpPr>
          <p:nvPr/>
        </p:nvCxnSpPr>
        <p:spPr>
          <a:xfrm flipV="1">
            <a:off x="3518530" y="951118"/>
            <a:ext cx="1422109" cy="218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89157D8-0804-41EC-9BBF-1D1D1ACEF44A}"/>
              </a:ext>
            </a:extLst>
          </p:cNvPr>
          <p:cNvSpPr txBox="1"/>
          <p:nvPr/>
        </p:nvSpPr>
        <p:spPr>
          <a:xfrm rot="18278862">
            <a:off x="4501453" y="125055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완료기록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EEA8CF-BF5E-4C26-808C-B66D824D5F7B}"/>
              </a:ext>
            </a:extLst>
          </p:cNvPr>
          <p:cNvSpPr txBox="1"/>
          <p:nvPr/>
        </p:nvSpPr>
        <p:spPr>
          <a:xfrm rot="18390523">
            <a:off x="3512336" y="27405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완료된단원</a:t>
            </a:r>
            <a:endParaRPr lang="ko-KR" alt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0B2B30-15D5-40BF-AC2B-B2AC540236A1}"/>
              </a:ext>
            </a:extLst>
          </p:cNvPr>
          <p:cNvSpPr txBox="1"/>
          <p:nvPr/>
        </p:nvSpPr>
        <p:spPr>
          <a:xfrm rot="18548381">
            <a:off x="4520995" y="103595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DCF7B7-4A73-404A-A8F7-20E3500D226F}"/>
              </a:ext>
            </a:extLst>
          </p:cNvPr>
          <p:cNvSpPr txBox="1"/>
          <p:nvPr/>
        </p:nvSpPr>
        <p:spPr>
          <a:xfrm rot="18610952">
            <a:off x="3567314" y="25389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AA29A7-9D6B-460F-BAB5-06F6E7F17DC1}"/>
              </a:ext>
            </a:extLst>
          </p:cNvPr>
          <p:cNvSpPr/>
          <p:nvPr/>
        </p:nvSpPr>
        <p:spPr>
          <a:xfrm>
            <a:off x="2020555" y="305681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BE06FD5-FA7E-47D2-BAA2-CBBD8A18B083}"/>
              </a:ext>
            </a:extLst>
          </p:cNvPr>
          <p:cNvCxnSpPr>
            <a:cxnSpLocks/>
            <a:stCxn id="4" idx="0"/>
            <a:endCxn id="56" idx="2"/>
          </p:cNvCxnSpPr>
          <p:nvPr/>
        </p:nvCxnSpPr>
        <p:spPr>
          <a:xfrm flipV="1">
            <a:off x="5685638" y="1885899"/>
            <a:ext cx="3991" cy="61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7BE9607-685C-4C8E-9926-598F31776270}"/>
              </a:ext>
            </a:extLst>
          </p:cNvPr>
          <p:cNvSpPr txBox="1"/>
          <p:nvPr/>
        </p:nvSpPr>
        <p:spPr>
          <a:xfrm>
            <a:off x="5447551" y="228927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DDE2F4-7F64-41C9-BB18-821B190850DD}"/>
              </a:ext>
            </a:extLst>
          </p:cNvPr>
          <p:cNvSpPr txBox="1"/>
          <p:nvPr/>
        </p:nvSpPr>
        <p:spPr>
          <a:xfrm>
            <a:off x="5482794" y="18858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2F6DF3-D0DB-4FE4-8627-2A45EACB92A7}"/>
              </a:ext>
            </a:extLst>
          </p:cNvPr>
          <p:cNvSpPr txBox="1"/>
          <p:nvPr/>
        </p:nvSpPr>
        <p:spPr>
          <a:xfrm>
            <a:off x="5643571" y="188848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완료된단원</a:t>
            </a:r>
            <a:endParaRPr lang="ko-KR" alt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E924D-BB1E-4AF5-9AAF-ECF9713F5FF3}"/>
              </a:ext>
            </a:extLst>
          </p:cNvPr>
          <p:cNvSpPr txBox="1"/>
          <p:nvPr/>
        </p:nvSpPr>
        <p:spPr>
          <a:xfrm>
            <a:off x="5678724" y="23166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841BB9B-517E-4EF3-873E-9AA1A1C7415C}"/>
              </a:ext>
            </a:extLst>
          </p:cNvPr>
          <p:cNvSpPr/>
          <p:nvPr/>
        </p:nvSpPr>
        <p:spPr>
          <a:xfrm>
            <a:off x="2020559" y="4688969"/>
            <a:ext cx="1497973" cy="14281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5FEE320-FD53-4CE3-81C4-8D95D5B775E9}"/>
              </a:ext>
            </a:extLst>
          </p:cNvPr>
          <p:cNvSpPr/>
          <p:nvPr/>
        </p:nvSpPr>
        <p:spPr>
          <a:xfrm>
            <a:off x="2020558" y="4688972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</a:t>
            </a:r>
          </a:p>
        </p:txBody>
      </p:sp>
      <p:graphicFrame>
        <p:nvGraphicFramePr>
          <p:cNvPr id="85" name="표 10">
            <a:extLst>
              <a:ext uri="{FF2B5EF4-FFF2-40B4-BE49-F238E27FC236}">
                <a16:creationId xmlns:a16="http://schemas.microsoft.com/office/drawing/2014/main" id="{7BCCA1D6-AC8F-4BBD-B210-F3FB6AABE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16315"/>
              </p:ext>
            </p:extLst>
          </p:nvPr>
        </p:nvGraphicFramePr>
        <p:xfrm>
          <a:off x="2063727" y="4905449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단원번호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콘텐츠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풀이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78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8217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4C1D0770-4BB9-410B-AA4E-E8132F533DE5}"/>
              </a:ext>
            </a:extLst>
          </p:cNvPr>
          <p:cNvSpPr/>
          <p:nvPr/>
        </p:nvSpPr>
        <p:spPr>
          <a:xfrm>
            <a:off x="2020556" y="5037833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238FD0F-51FB-4898-AC59-A0B421DC03E3}"/>
              </a:ext>
            </a:extLst>
          </p:cNvPr>
          <p:cNvSpPr/>
          <p:nvPr/>
        </p:nvSpPr>
        <p:spPr>
          <a:xfrm>
            <a:off x="2020555" y="489753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CC79822-8E1B-4B5D-9273-FA1C83F26060}"/>
              </a:ext>
            </a:extLst>
          </p:cNvPr>
          <p:cNvSpPr/>
          <p:nvPr/>
        </p:nvSpPr>
        <p:spPr>
          <a:xfrm>
            <a:off x="4935376" y="4771830"/>
            <a:ext cx="1497973" cy="12479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E123CB-CDEC-4DE3-B2FA-6C499314440B}"/>
              </a:ext>
            </a:extLst>
          </p:cNvPr>
          <p:cNvSpPr/>
          <p:nvPr/>
        </p:nvSpPr>
        <p:spPr>
          <a:xfrm>
            <a:off x="4935375" y="4771833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마무리문제결과</a:t>
            </a:r>
          </a:p>
        </p:txBody>
      </p:sp>
      <p:graphicFrame>
        <p:nvGraphicFramePr>
          <p:cNvPr id="90" name="표 10">
            <a:extLst>
              <a:ext uri="{FF2B5EF4-FFF2-40B4-BE49-F238E27FC236}">
                <a16:creationId xmlns:a16="http://schemas.microsoft.com/office/drawing/2014/main" id="{D1C01A52-97F8-481B-B20A-675D91E5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47299"/>
              </p:ext>
            </p:extLst>
          </p:nvPr>
        </p:nvGraphicFramePr>
        <p:xfrm>
          <a:off x="4980701" y="5008381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답안상태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32A2B6-25A7-4A97-8C62-3800522EBBAD}"/>
              </a:ext>
            </a:extLst>
          </p:cNvPr>
          <p:cNvSpPr/>
          <p:nvPr/>
        </p:nvSpPr>
        <p:spPr>
          <a:xfrm>
            <a:off x="4935373" y="5120694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CD2856-E59D-4C7E-9985-A58F02F3A151}"/>
              </a:ext>
            </a:extLst>
          </p:cNvPr>
          <p:cNvSpPr/>
          <p:nvPr/>
        </p:nvSpPr>
        <p:spPr>
          <a:xfrm>
            <a:off x="4935372" y="498039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2A1CA3-40DE-4E60-AF3E-3D7F74710116}"/>
              </a:ext>
            </a:extLst>
          </p:cNvPr>
          <p:cNvSpPr/>
          <p:nvPr/>
        </p:nvSpPr>
        <p:spPr>
          <a:xfrm>
            <a:off x="8015750" y="4771830"/>
            <a:ext cx="1497978" cy="1222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646521D-0473-454A-880D-9BCB326A9BB5}"/>
              </a:ext>
            </a:extLst>
          </p:cNvPr>
          <p:cNvSpPr/>
          <p:nvPr/>
        </p:nvSpPr>
        <p:spPr>
          <a:xfrm>
            <a:off x="8015753" y="4771833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도전과제테스트케이스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03" name="표 10">
            <a:extLst>
              <a:ext uri="{FF2B5EF4-FFF2-40B4-BE49-F238E27FC236}">
                <a16:creationId xmlns:a16="http://schemas.microsoft.com/office/drawing/2014/main" id="{14BD6B54-5937-4912-862C-F9E02970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6894"/>
              </p:ext>
            </p:extLst>
          </p:nvPr>
        </p:nvGraphicFramePr>
        <p:xfrm>
          <a:off x="8061079" y="5019487"/>
          <a:ext cx="1422400" cy="942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케이스번호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8A0CD2E-F45C-4FB7-98C2-FBCEDA9C0DCF}"/>
              </a:ext>
            </a:extLst>
          </p:cNvPr>
          <p:cNvSpPr/>
          <p:nvPr/>
        </p:nvSpPr>
        <p:spPr>
          <a:xfrm>
            <a:off x="8015751" y="5120694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75EE40-B5F6-435F-8BEC-C129C9330548}"/>
              </a:ext>
            </a:extLst>
          </p:cNvPr>
          <p:cNvSpPr/>
          <p:nvPr/>
        </p:nvSpPr>
        <p:spPr>
          <a:xfrm>
            <a:off x="8015750" y="4980392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A1A0B24-02B7-4DE4-A5F7-711187285B60}"/>
              </a:ext>
            </a:extLst>
          </p:cNvPr>
          <p:cNvSpPr/>
          <p:nvPr/>
        </p:nvSpPr>
        <p:spPr>
          <a:xfrm>
            <a:off x="8019571" y="2366464"/>
            <a:ext cx="1497973" cy="14802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E586451-0B57-42BF-A33F-F6405F6DC296}"/>
              </a:ext>
            </a:extLst>
          </p:cNvPr>
          <p:cNvSpPr/>
          <p:nvPr/>
        </p:nvSpPr>
        <p:spPr>
          <a:xfrm>
            <a:off x="8019570" y="2366467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</a:t>
            </a:r>
          </a:p>
        </p:txBody>
      </p:sp>
      <p:graphicFrame>
        <p:nvGraphicFramePr>
          <p:cNvPr id="108" name="표 10">
            <a:extLst>
              <a:ext uri="{FF2B5EF4-FFF2-40B4-BE49-F238E27FC236}">
                <a16:creationId xmlns:a16="http://schemas.microsoft.com/office/drawing/2014/main" id="{E3AE0AC6-EF49-4206-862F-077B86B7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43957"/>
              </p:ext>
            </p:extLst>
          </p:nvPr>
        </p:nvGraphicFramePr>
        <p:xfrm>
          <a:off x="8064896" y="2593488"/>
          <a:ext cx="1422400" cy="121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통과자수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메모리제한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15981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시간제한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10789"/>
                  </a:ext>
                </a:extLst>
              </a:tr>
            </a:tbl>
          </a:graphicData>
        </a:graphic>
      </p:graphicFrame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D55DFA-5230-4728-A483-999E1748BA0C}"/>
              </a:ext>
            </a:extLst>
          </p:cNvPr>
          <p:cNvSpPr/>
          <p:nvPr/>
        </p:nvSpPr>
        <p:spPr>
          <a:xfrm>
            <a:off x="8019568" y="271532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21804D4-4D72-4E25-9423-885C0CED1AF2}"/>
              </a:ext>
            </a:extLst>
          </p:cNvPr>
          <p:cNvSpPr/>
          <p:nvPr/>
        </p:nvSpPr>
        <p:spPr>
          <a:xfrm>
            <a:off x="8019567" y="2575026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51B1A69-99B0-4EC1-868E-C0BA0822DBCE}"/>
              </a:ext>
            </a:extLst>
          </p:cNvPr>
          <p:cNvSpPr/>
          <p:nvPr/>
        </p:nvSpPr>
        <p:spPr>
          <a:xfrm>
            <a:off x="8015663" y="274478"/>
            <a:ext cx="1497977" cy="1591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19BD20F-FD2E-4A54-97AA-C98DC393A938}"/>
              </a:ext>
            </a:extLst>
          </p:cNvPr>
          <p:cNvSpPr/>
          <p:nvPr/>
        </p:nvSpPr>
        <p:spPr>
          <a:xfrm>
            <a:off x="8015666" y="274482"/>
            <a:ext cx="1497973" cy="2052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도전과제결과</a:t>
            </a:r>
          </a:p>
        </p:txBody>
      </p:sp>
      <p:graphicFrame>
        <p:nvGraphicFramePr>
          <p:cNvPr id="118" name="표 10">
            <a:extLst>
              <a:ext uri="{FF2B5EF4-FFF2-40B4-BE49-F238E27FC236}">
                <a16:creationId xmlns:a16="http://schemas.microsoft.com/office/drawing/2014/main" id="{5A76B055-216D-4590-8A51-1803E7A44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24354"/>
              </p:ext>
            </p:extLst>
          </p:nvPr>
        </p:nvGraphicFramePr>
        <p:xfrm>
          <a:off x="8060992" y="496741"/>
          <a:ext cx="1422400" cy="13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8">
                  <a:extLst>
                    <a:ext uri="{9D8B030D-6E8A-4147-A177-3AD203B41FA5}">
                      <a16:colId xmlns:a16="http://schemas.microsoft.com/office/drawing/2014/main" val="481213580"/>
                    </a:ext>
                  </a:extLst>
                </a:gridCol>
                <a:gridCol w="230444">
                  <a:extLst>
                    <a:ext uri="{9D8B030D-6E8A-4147-A177-3AD203B41FA5}">
                      <a16:colId xmlns:a16="http://schemas.microsoft.com/office/drawing/2014/main" val="167024659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265128478"/>
                    </a:ext>
                  </a:extLst>
                </a:gridCol>
              </a:tblGrid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B050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1862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과제번호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4760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70C0"/>
                          </a:solidFill>
                        </a:rPr>
                        <a:t>F</a:t>
                      </a:r>
                      <a:endParaRPr lang="ko-KR" altLang="en-US" sz="800" b="1" dirty="0">
                        <a:solidFill>
                          <a:srgbClr val="0070C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사용자번호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61924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결과메시지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6478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결과상태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240430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제출코드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11701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사용메모리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92029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수행시간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29307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NN</a:t>
                      </a:r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생성일시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616063"/>
                  </a:ext>
                </a:extLst>
              </a:tr>
              <a:tr h="13462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수정일시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8870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CA9B589-3A63-452B-9FEC-2AFCC8383886}"/>
              </a:ext>
            </a:extLst>
          </p:cNvPr>
          <p:cNvSpPr/>
          <p:nvPr/>
        </p:nvSpPr>
        <p:spPr>
          <a:xfrm>
            <a:off x="8015664" y="623343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06DE301-D28E-49DE-867C-336B267BD7D8}"/>
              </a:ext>
            </a:extLst>
          </p:cNvPr>
          <p:cNvSpPr/>
          <p:nvPr/>
        </p:nvSpPr>
        <p:spPr>
          <a:xfrm>
            <a:off x="8015663" y="483041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2DB48251-08C7-4745-8377-A585B396F5E6}"/>
              </a:ext>
            </a:extLst>
          </p:cNvPr>
          <p:cNvCxnSpPr>
            <a:cxnSpLocks/>
            <a:stCxn id="107" idx="0"/>
            <a:endCxn id="116" idx="2"/>
          </p:cNvCxnSpPr>
          <p:nvPr/>
        </p:nvCxnSpPr>
        <p:spPr>
          <a:xfrm flipH="1" flipV="1">
            <a:off x="8764652" y="1865685"/>
            <a:ext cx="3905" cy="50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13C6766-7E7A-49C3-AF53-BE943821CFCE}"/>
              </a:ext>
            </a:extLst>
          </p:cNvPr>
          <p:cNvSpPr txBox="1"/>
          <p:nvPr/>
        </p:nvSpPr>
        <p:spPr>
          <a:xfrm>
            <a:off x="8521238" y="1843031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8ADE39-FD71-4832-8D7D-0474195F858F}"/>
              </a:ext>
            </a:extLst>
          </p:cNvPr>
          <p:cNvSpPr txBox="1"/>
          <p:nvPr/>
        </p:nvSpPr>
        <p:spPr>
          <a:xfrm>
            <a:off x="8538502" y="215957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C7440D-FB3E-47A6-9189-76E6E1ACAAE7}"/>
              </a:ext>
            </a:extLst>
          </p:cNvPr>
          <p:cNvSpPr txBox="1"/>
          <p:nvPr/>
        </p:nvSpPr>
        <p:spPr>
          <a:xfrm>
            <a:off x="5643571" y="460226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마무리문제결과</a:t>
            </a:r>
            <a:endParaRPr lang="ko-KR" altLang="en-US" sz="800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3CC1AF5-DBB7-4778-877B-8C2EE7B31ACB}"/>
              </a:ext>
            </a:extLst>
          </p:cNvPr>
          <p:cNvCxnSpPr>
            <a:cxnSpLocks/>
            <a:stCxn id="135" idx="1"/>
            <a:endCxn id="15" idx="3"/>
          </p:cNvCxnSpPr>
          <p:nvPr/>
        </p:nvCxnSpPr>
        <p:spPr>
          <a:xfrm flipH="1">
            <a:off x="6434621" y="829378"/>
            <a:ext cx="1581043" cy="195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1CA1FF8-E3D0-4909-B0D2-EF346C68099F}"/>
              </a:ext>
            </a:extLst>
          </p:cNvPr>
          <p:cNvSpPr/>
          <p:nvPr/>
        </p:nvSpPr>
        <p:spPr>
          <a:xfrm>
            <a:off x="8015664" y="75351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7BF639-140A-4F17-84D7-2C861C594BF6}"/>
              </a:ext>
            </a:extLst>
          </p:cNvPr>
          <p:cNvSpPr/>
          <p:nvPr/>
        </p:nvSpPr>
        <p:spPr>
          <a:xfrm>
            <a:off x="4936649" y="2710544"/>
            <a:ext cx="1497972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FA6FCA-9957-40CC-98E2-3C2B916D5DA8}"/>
              </a:ext>
            </a:extLst>
          </p:cNvPr>
          <p:cNvSpPr txBox="1"/>
          <p:nvPr/>
        </p:nvSpPr>
        <p:spPr>
          <a:xfrm rot="18548223">
            <a:off x="7337664" y="1239041"/>
            <a:ext cx="813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답안제출기록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F853DA-D055-443D-B011-7BBAB4C1D2B4}"/>
              </a:ext>
            </a:extLst>
          </p:cNvPr>
          <p:cNvSpPr txBox="1"/>
          <p:nvPr/>
        </p:nvSpPr>
        <p:spPr>
          <a:xfrm rot="18514472">
            <a:off x="7436991" y="109111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42DAAE-97C9-46C2-AECC-1924143FD5BF}"/>
              </a:ext>
            </a:extLst>
          </p:cNvPr>
          <p:cNvSpPr txBox="1"/>
          <p:nvPr/>
        </p:nvSpPr>
        <p:spPr>
          <a:xfrm rot="18548223">
            <a:off x="6509244" y="2408342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학습자</a:t>
            </a:r>
            <a:endParaRPr lang="ko-KR" altLang="en-US" sz="8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3ED84FB-3B15-42D1-A152-284DA6E8D87C}"/>
              </a:ext>
            </a:extLst>
          </p:cNvPr>
          <p:cNvSpPr txBox="1"/>
          <p:nvPr/>
        </p:nvSpPr>
        <p:spPr>
          <a:xfrm rot="18662261">
            <a:off x="6529618" y="22678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3E1B981-6A2E-48D5-BBA5-D370D9D801D7}"/>
              </a:ext>
            </a:extLst>
          </p:cNvPr>
          <p:cNvCxnSpPr>
            <a:cxnSpLocks/>
            <a:stCxn id="15" idx="3"/>
            <a:endCxn id="109" idx="1"/>
          </p:cNvCxnSpPr>
          <p:nvPr/>
        </p:nvCxnSpPr>
        <p:spPr>
          <a:xfrm>
            <a:off x="6434621" y="2786404"/>
            <a:ext cx="1584947" cy="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AE95F0F-BDE8-4582-8B8E-A71016FC3045}"/>
              </a:ext>
            </a:extLst>
          </p:cNvPr>
          <p:cNvSpPr txBox="1"/>
          <p:nvPr/>
        </p:nvSpPr>
        <p:spPr>
          <a:xfrm>
            <a:off x="7164201" y="278130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작성한 도전과제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00DC42E-4923-47D8-8F90-331B5D029164}"/>
              </a:ext>
            </a:extLst>
          </p:cNvPr>
          <p:cNvSpPr txBox="1"/>
          <p:nvPr/>
        </p:nvSpPr>
        <p:spPr>
          <a:xfrm>
            <a:off x="7621297" y="2544243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D7CC881-B001-43C2-8E80-7B12D050306C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V="1">
            <a:off x="8764740" y="3846742"/>
            <a:ext cx="3818" cy="92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37EB6B-A254-437E-B259-51B971C01F7C}"/>
              </a:ext>
            </a:extLst>
          </p:cNvPr>
          <p:cNvSpPr txBox="1"/>
          <p:nvPr/>
        </p:nvSpPr>
        <p:spPr>
          <a:xfrm>
            <a:off x="8521238" y="4532376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A4E53C-35FA-455D-8D06-7BEDDF2F478C}"/>
              </a:ext>
            </a:extLst>
          </p:cNvPr>
          <p:cNvSpPr txBox="1"/>
          <p:nvPr/>
        </p:nvSpPr>
        <p:spPr>
          <a:xfrm>
            <a:off x="8548490" y="38276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0B85F46-54E9-4D20-9F10-E98941BDBEF7}"/>
              </a:ext>
            </a:extLst>
          </p:cNvPr>
          <p:cNvCxnSpPr>
            <a:cxnSpLocks/>
            <a:stCxn id="4" idx="3"/>
            <a:endCxn id="173" idx="1"/>
          </p:cNvCxnSpPr>
          <p:nvPr/>
        </p:nvCxnSpPr>
        <p:spPr>
          <a:xfrm>
            <a:off x="6434624" y="3390997"/>
            <a:ext cx="1581127" cy="1957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350255B-976F-4013-9996-9406A6CEECCD}"/>
              </a:ext>
            </a:extLst>
          </p:cNvPr>
          <p:cNvSpPr txBox="1"/>
          <p:nvPr/>
        </p:nvSpPr>
        <p:spPr>
          <a:xfrm rot="3134050" flipH="1">
            <a:off x="7264912" y="5012972"/>
            <a:ext cx="923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작성한 케이스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0DC9EA7-D8CD-4B53-B1FA-4500D26F0584}"/>
              </a:ext>
            </a:extLst>
          </p:cNvPr>
          <p:cNvSpPr txBox="1"/>
          <p:nvPr/>
        </p:nvSpPr>
        <p:spPr>
          <a:xfrm rot="3017290" flipH="1">
            <a:off x="7709721" y="4761610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6A83CA3-1296-4D2D-808C-C719E644BE6A}"/>
              </a:ext>
            </a:extLst>
          </p:cNvPr>
          <p:cNvSpPr txBox="1"/>
          <p:nvPr/>
        </p:nvSpPr>
        <p:spPr>
          <a:xfrm rot="3084672" flipH="1">
            <a:off x="6405459" y="3747241"/>
            <a:ext cx="555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튜터</a:t>
            </a:r>
            <a:endParaRPr lang="ko-KR" altLang="en-US" sz="8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FF55FE0-6F71-4326-87FD-1DECDFF4CD47}"/>
              </a:ext>
            </a:extLst>
          </p:cNvPr>
          <p:cNvSpPr txBox="1"/>
          <p:nvPr/>
        </p:nvSpPr>
        <p:spPr>
          <a:xfrm rot="3404445" flipH="1">
            <a:off x="6681520" y="35461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0C361C0-9A10-4C5F-8B7B-71C75EC7C9EC}"/>
              </a:ext>
            </a:extLst>
          </p:cNvPr>
          <p:cNvSpPr/>
          <p:nvPr/>
        </p:nvSpPr>
        <p:spPr>
          <a:xfrm>
            <a:off x="8015751" y="5272738"/>
            <a:ext cx="1497975" cy="151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851DB74-EB7F-4B46-A00B-C45EE363E4E5}"/>
              </a:ext>
            </a:extLst>
          </p:cNvPr>
          <p:cNvCxnSpPr>
            <a:cxnSpLocks/>
            <a:stCxn id="89" idx="0"/>
            <a:endCxn id="4" idx="2"/>
          </p:cNvCxnSpPr>
          <p:nvPr/>
        </p:nvCxnSpPr>
        <p:spPr>
          <a:xfrm flipV="1">
            <a:off x="5684362" y="4276725"/>
            <a:ext cx="1276" cy="49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C1FD0A9-95F9-4D9E-A3F0-4E2733CF3B16}"/>
              </a:ext>
            </a:extLst>
          </p:cNvPr>
          <p:cNvSpPr txBox="1"/>
          <p:nvPr/>
        </p:nvSpPr>
        <p:spPr>
          <a:xfrm>
            <a:off x="5442131" y="45499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843F8B7-D476-40F0-9A54-9EF37618760A}"/>
              </a:ext>
            </a:extLst>
          </p:cNvPr>
          <p:cNvSpPr txBox="1"/>
          <p:nvPr/>
        </p:nvSpPr>
        <p:spPr>
          <a:xfrm>
            <a:off x="5453763" y="42501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4508CAE-ED5D-476F-92C7-6D3235B9A2BA}"/>
              </a:ext>
            </a:extLst>
          </p:cNvPr>
          <p:cNvSpPr txBox="1"/>
          <p:nvPr/>
        </p:nvSpPr>
        <p:spPr>
          <a:xfrm>
            <a:off x="5629689" y="42842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학습자</a:t>
            </a:r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22F3785E-18CA-4E44-97D2-20D99E4406AF}"/>
              </a:ext>
            </a:extLst>
          </p:cNvPr>
          <p:cNvCxnSpPr>
            <a:cxnSpLocks/>
            <a:stCxn id="84" idx="0"/>
            <a:endCxn id="32" idx="2"/>
          </p:cNvCxnSpPr>
          <p:nvPr/>
        </p:nvCxnSpPr>
        <p:spPr>
          <a:xfrm flipV="1">
            <a:off x="2769545" y="4071597"/>
            <a:ext cx="1" cy="617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0B7BEFF-0411-48E4-B25F-6377B09DA2C6}"/>
              </a:ext>
            </a:extLst>
          </p:cNvPr>
          <p:cNvSpPr txBox="1"/>
          <p:nvPr/>
        </p:nvSpPr>
        <p:spPr>
          <a:xfrm>
            <a:off x="2543589" y="4461581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515750-9AED-412D-BBA9-36B0F3ED8E47}"/>
              </a:ext>
            </a:extLst>
          </p:cNvPr>
          <p:cNvSpPr txBox="1"/>
          <p:nvPr/>
        </p:nvSpPr>
        <p:spPr>
          <a:xfrm>
            <a:off x="2540059" y="40286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23C8AA-8061-4265-A6FB-CB65F4F79E6D}"/>
              </a:ext>
            </a:extLst>
          </p:cNvPr>
          <p:cNvSpPr txBox="1"/>
          <p:nvPr/>
        </p:nvSpPr>
        <p:spPr>
          <a:xfrm>
            <a:off x="3497197" y="51819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B1D1867E-C20D-4B18-A1E3-FC3237D56426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 flipV="1">
            <a:off x="3518532" y="5395815"/>
            <a:ext cx="1416844" cy="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9F629665-3890-4115-BAFD-20C380598926}"/>
              </a:ext>
            </a:extLst>
          </p:cNvPr>
          <p:cNvSpPr txBox="1"/>
          <p:nvPr/>
        </p:nvSpPr>
        <p:spPr>
          <a:xfrm>
            <a:off x="4634452" y="5190675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5D759BA-2711-4909-81A6-01B1DBB75F2E}"/>
              </a:ext>
            </a:extLst>
          </p:cNvPr>
          <p:cNvSpPr txBox="1"/>
          <p:nvPr/>
        </p:nvSpPr>
        <p:spPr>
          <a:xfrm>
            <a:off x="2196126" y="175260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B050"/>
                </a:solidFill>
              </a:rPr>
              <a:t>P</a:t>
            </a:r>
            <a:r>
              <a:rPr lang="en-US" altLang="ko-KR" sz="1100" dirty="0"/>
              <a:t> :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/>
                </a:solidFill>
              </a:rPr>
              <a:t>F</a:t>
            </a:r>
            <a:r>
              <a:rPr lang="en-US" altLang="ko-KR" sz="1100" dirty="0"/>
              <a:t> : Foreign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NN</a:t>
            </a:r>
            <a:r>
              <a:rPr lang="en-US" altLang="ko-KR" sz="1100" dirty="0"/>
              <a:t> : Not Null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9005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220</Words>
  <Application>Microsoft Office PowerPoint</Application>
  <PresentationFormat>와이드스크린</PresentationFormat>
  <Paragraphs>203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Hyeonuk</dc:creator>
  <cp:lastModifiedBy>Kim Hyeonuk</cp:lastModifiedBy>
  <cp:revision>11</cp:revision>
  <dcterms:created xsi:type="dcterms:W3CDTF">2020-03-03T01:38:54Z</dcterms:created>
  <dcterms:modified xsi:type="dcterms:W3CDTF">2020-03-03T03:30:50Z</dcterms:modified>
</cp:coreProperties>
</file>