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=""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>
        <p:scale>
          <a:sx n="100" d="100"/>
          <a:sy n="100" d="100"/>
        </p:scale>
        <p:origin x="-1068" y="-360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41859584"/>
        <c:axId val="78342400"/>
      </c:barChart>
      <c:catAx>
        <c:axId val="41859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42400"/>
        <c:crosses val="autoZero"/>
        <c:auto val="1"/>
        <c:lblAlgn val="ctr"/>
        <c:lblOffset val="100"/>
        <c:noMultiLvlLbl val="0"/>
      </c:catAx>
      <c:valAx>
        <c:axId val="7834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5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 err="1" smtClean="0">
                <a:solidFill>
                  <a:srgbClr val="E8C193"/>
                </a:solidFill>
              </a:rPr>
              <a:t>Algo</a:t>
            </a:r>
            <a:endParaRPr lang="en-US" altLang="ko-KR" sz="4000" b="1" kern="0" dirty="0" smtClean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=""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=""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=""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=""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=""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=""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=""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=""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=""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맨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뒷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페이지 기재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601394" y="1899726"/>
            <a:ext cx="2955106" cy="2955106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=""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3406" y="4841430"/>
            <a:ext cx="7092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3600" b="1" dirty="0">
                <a:solidFill>
                  <a:srgbClr val="E8C193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2800" b="1" dirty="0" smtClean="0">
                <a:solidFill>
                  <a:srgbClr val="CABFBE"/>
                </a:solidFill>
              </a:rPr>
              <a:t>코딩 교육 시스템</a:t>
            </a:r>
            <a:endParaRPr lang="en-US" altLang="ko-KR" b="1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1214823" y="1494669"/>
            <a:ext cx="993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코딩이론과 이론문제 제공</a:t>
            </a: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3600" dirty="0" smtClean="0">
                <a:solidFill>
                  <a:srgbClr val="E8C193"/>
                </a:solidFill>
              </a:rPr>
              <a:t>도전문제 </a:t>
            </a:r>
            <a:r>
              <a:rPr lang="en-US" altLang="ko-KR" sz="3600" dirty="0" smtClean="0">
                <a:solidFill>
                  <a:srgbClr val="E8C193"/>
                </a:solidFill>
              </a:rPr>
              <a:t>(</a:t>
            </a:r>
            <a:r>
              <a:rPr lang="ko-KR" altLang="en-US" sz="3600" dirty="0" smtClean="0">
                <a:solidFill>
                  <a:srgbClr val="E8C193"/>
                </a:solidFill>
              </a:rPr>
              <a:t>코드작성 </a:t>
            </a:r>
            <a:r>
              <a:rPr lang="ko-KR" altLang="en-US" sz="3600" dirty="0">
                <a:solidFill>
                  <a:srgbClr val="E8C193"/>
                </a:solidFill>
              </a:rPr>
              <a:t>및 실행 </a:t>
            </a:r>
            <a:r>
              <a:rPr lang="ko-KR" altLang="en-US" sz="3600" dirty="0" smtClean="0">
                <a:solidFill>
                  <a:srgbClr val="E8C193"/>
                </a:solidFill>
              </a:rPr>
              <a:t>환경</a:t>
            </a:r>
            <a:r>
              <a:rPr lang="en-US" altLang="ko-KR" sz="3600" dirty="0" smtClean="0">
                <a:solidFill>
                  <a:srgbClr val="E8C193"/>
                </a:solidFill>
              </a:rPr>
              <a:t>)</a:t>
            </a:r>
            <a:r>
              <a:rPr lang="ko-KR" altLang="en-US" sz="3600" dirty="0" smtClean="0">
                <a:solidFill>
                  <a:srgbClr val="E8C193"/>
                </a:solidFill>
              </a:rPr>
              <a:t> 제공</a:t>
            </a: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FontTx/>
              <a:buAutoNum type="arabicPeriod"/>
            </a:pPr>
            <a:endParaRPr lang="en-US" altLang="ko-KR" sz="3600" dirty="0">
              <a:solidFill>
                <a:srgbClr val="E8C193"/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 smtClean="0">
              <a:solidFill>
                <a:srgbClr val="E8C193"/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 smtClean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113</Words>
  <Application>Microsoft Office PowerPoint</Application>
  <PresentationFormat>사용자 지정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103</cp:revision>
  <dcterms:created xsi:type="dcterms:W3CDTF">2020-02-05T05:32:01Z</dcterms:created>
  <dcterms:modified xsi:type="dcterms:W3CDTF">2020-02-19T03:37:50Z</dcterms:modified>
</cp:coreProperties>
</file>