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4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0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6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5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F966-F154-4C75-937E-2503632E9DE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온라인 저지 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코딩 실습 사이트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보이차</a:t>
            </a:r>
            <a:r>
              <a:rPr lang="en-US" altLang="ko-KR" dirty="0" smtClean="0"/>
              <a:t>(1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2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추진배경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21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최근 기업들이 채용절차상 한 과정을 </a:t>
            </a:r>
            <a:r>
              <a:rPr lang="en-US" altLang="ko-KR" dirty="0" smtClean="0"/>
              <a:t>O</a:t>
            </a:r>
            <a:r>
              <a:rPr lang="en-US" altLang="ko-KR" dirty="0" smtClean="0"/>
              <a:t>nline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Coding Test</a:t>
            </a:r>
            <a:r>
              <a:rPr lang="ko-KR" altLang="en-US" dirty="0" smtClean="0"/>
              <a:t>를 채택하는 추세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플랫폼에 적합한 </a:t>
            </a:r>
            <a:r>
              <a:rPr lang="ko-KR" altLang="en-US" dirty="0" smtClean="0"/>
              <a:t>서비스로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습득한 기술을 적용해보기 좋음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실제 상용화하기에 시간과 비용이 합리적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7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코딩을 공부하려는 사람들에게 자바코딩 지식 및 실습환경을 제공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코딩문제 및 실습환경을 직접 만들어 학습한 코딩지식을 복습할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45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일반사용자에게 서비스 </a:t>
            </a:r>
            <a:r>
              <a:rPr lang="ko-KR" altLang="en-US" dirty="0" err="1" smtClean="0"/>
              <a:t>릴리즈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사용하여 프로젝트를 관리함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AWS</a:t>
            </a:r>
            <a:r>
              <a:rPr lang="ko-KR" altLang="en-US" dirty="0" smtClean="0"/>
              <a:t>에 웹 </a:t>
            </a:r>
            <a:r>
              <a:rPr lang="ko-KR" altLang="en-US" dirty="0" err="1" smtClean="0"/>
              <a:t>호스팅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40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온라인 저지 사이트</vt:lpstr>
      <vt:lpstr>개요</vt:lpstr>
      <vt:lpstr>추진배경</vt:lpstr>
      <vt:lpstr>목적</vt:lpstr>
      <vt:lpstr>목표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저지 사이트</dc:title>
  <dc:creator>Administrator</dc:creator>
  <cp:lastModifiedBy>Administrator</cp:lastModifiedBy>
  <cp:revision>4</cp:revision>
  <dcterms:created xsi:type="dcterms:W3CDTF">2020-02-06T07:41:42Z</dcterms:created>
  <dcterms:modified xsi:type="dcterms:W3CDTF">2020-02-06T08:14:36Z</dcterms:modified>
</cp:coreProperties>
</file>