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5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F1B3-8918-4906-9E40-56CC44B609F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EBC6-A772-42B2-9671-28DF5160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5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07704" y="1916832"/>
            <a:ext cx="2088232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58777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1916832"/>
            <a:ext cx="403244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72154" y="465313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79712" y="4042809"/>
            <a:ext cx="1944216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3923928" y="2574460"/>
            <a:ext cx="864096" cy="162949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8076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TvTest.java </a:t>
            </a:r>
            <a:r>
              <a:rPr lang="ko-KR" altLang="en-US" dirty="0"/>
              <a:t>예제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15616" y="3933056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620174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8024" y="243596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840601" y="272399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573493" y="279600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73493" y="308403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3493" y="337206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8025" y="277260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788025" y="307291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788025" y="336957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852984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89088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6229890" y="3534880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200667" y="3534880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19672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835696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84368" y="14127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691680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2771800" y="3711516"/>
            <a:ext cx="1440160" cy="4924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TvTest2.java </a:t>
            </a:r>
            <a:r>
              <a:rPr lang="ko-KR" altLang="en-US" dirty="0"/>
              <a:t>예제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1258" y="393305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t1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59632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1960" y="357301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264537" y="386104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997429" y="393305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97429" y="422108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97429" y="450912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1961" y="390965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211961" y="420996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211961" y="450662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6920" y="449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53826" y="4671936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1960" y="17966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264537" y="208472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997429" y="215673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7429" y="244476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97429" y="273279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1" y="213333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1" y="243364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11961" y="273030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cxnSp>
        <p:nvCxnSpPr>
          <p:cNvPr id="59" name="꺾인 연결선 58"/>
          <p:cNvCxnSpPr>
            <a:stCxn id="63" idx="3"/>
            <a:endCxn id="40" idx="1"/>
          </p:cNvCxnSpPr>
          <p:nvPr/>
        </p:nvCxnSpPr>
        <p:spPr>
          <a:xfrm flipV="1">
            <a:off x="2771800" y="1935190"/>
            <a:ext cx="1440160" cy="1861399"/>
          </a:xfrm>
          <a:prstGeom prst="bentConnector3">
            <a:avLst>
              <a:gd name="adj1" fmla="val 34426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80" y="3635441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1258" y="352568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t2</a:t>
            </a:r>
            <a:endParaRPr lang="ko-KR" altLang="en-US" sz="24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259632" y="3794266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7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19672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835696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84368" y="14127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691680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55" idx="1"/>
          </p:cNvCxnSpPr>
          <p:nvPr/>
        </p:nvCxnSpPr>
        <p:spPr>
          <a:xfrm flipV="1">
            <a:off x="2771800" y="3711516"/>
            <a:ext cx="1440160" cy="492441"/>
          </a:xfrm>
          <a:prstGeom prst="bentConnector3">
            <a:avLst>
              <a:gd name="adj1" fmla="val 7396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TvTest3.java </a:t>
            </a:r>
            <a:r>
              <a:rPr lang="ko-KR" altLang="en-US" dirty="0"/>
              <a:t>예제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1258" y="393305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t1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59632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1960" y="357301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264537" y="386104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997429" y="393305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97429" y="422108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97429" y="450912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1961" y="390965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211961" y="420996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211961" y="450662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6920" y="449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53826" y="4671936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1960" y="17966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264537" y="2084722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997429" y="215673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7429" y="244476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97429" y="273279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1" y="2133332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1" y="243364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11961" y="273030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cxnSp>
        <p:nvCxnSpPr>
          <p:cNvPr id="59" name="꺾인 연결선 58"/>
          <p:cNvCxnSpPr>
            <a:stCxn id="63" idx="3"/>
            <a:endCxn id="40" idx="1"/>
          </p:cNvCxnSpPr>
          <p:nvPr/>
        </p:nvCxnSpPr>
        <p:spPr>
          <a:xfrm flipV="1">
            <a:off x="2771800" y="1935190"/>
            <a:ext cx="1440160" cy="1861399"/>
          </a:xfrm>
          <a:prstGeom prst="bentConnector3">
            <a:avLst>
              <a:gd name="adj1" fmla="val 34426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91680" y="3635441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0x</a:t>
            </a:r>
            <a:r>
              <a:rPr lang="en-US" altLang="ko-KR" sz="1600" strike="sngStrike" dirty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altLang="ko-KR" sz="1600" dirty="0">
                <a:solidFill>
                  <a:schemeClr val="tx1"/>
                </a:solidFill>
              </a:rPr>
              <a:t>200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1258" y="352568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t2</a:t>
            </a:r>
            <a:endParaRPr lang="ko-KR" altLang="en-US" sz="24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259632" y="3794266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63" idx="3"/>
            <a:endCxn id="55" idx="0"/>
          </p:cNvCxnSpPr>
          <p:nvPr/>
        </p:nvCxnSpPr>
        <p:spPr>
          <a:xfrm flipV="1">
            <a:off x="2771800" y="3573016"/>
            <a:ext cx="1738479" cy="223573"/>
          </a:xfrm>
          <a:prstGeom prst="bentConnector4">
            <a:avLst>
              <a:gd name="adj1" fmla="val 41420"/>
              <a:gd name="adj2" fmla="val 20224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35194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51218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1340768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015571" y="12687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07202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73" idx="0"/>
          </p:cNvCxnSpPr>
          <p:nvPr/>
        </p:nvCxnSpPr>
        <p:spPr>
          <a:xfrm flipV="1">
            <a:off x="2987322" y="3466745"/>
            <a:ext cx="1346832" cy="737212"/>
          </a:xfrm>
          <a:prstGeom prst="bentConnector4">
            <a:avLst>
              <a:gd name="adj1" fmla="val 31367"/>
              <a:gd name="adj2" fmla="val 131009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1934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TvTest4.java </a:t>
            </a:r>
            <a:r>
              <a:rPr lang="ko-KR" altLang="en-US" dirty="0"/>
              <a:t>예제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3568" y="3933056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tvArr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76158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56176" y="393305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0x400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6208753" y="4221088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941645" y="429309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41645" y="458112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1645" y="486916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56177" y="4269698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7" y="457000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156177" y="4866667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156176" y="263691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0x300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6208753" y="2924944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941645" y="299695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1645" y="328498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1645" y="357301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6177" y="2973554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156177" y="3273865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7" y="3570523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6176" y="134076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208753" y="1628800"/>
            <a:ext cx="184411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941645" y="170080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1645" y="198884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41645" y="227687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177" y="1677410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156177" y="1977721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156177" y="2274379"/>
            <a:ext cx="88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3832232" y="3466745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32232" y="3754777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32232" y="4042809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36701" y="344148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3436701" y="372951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36701" y="401754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211960" y="3641805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4945" y="350100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0x200</a:t>
            </a:r>
            <a:endParaRPr lang="ko-KR" altLang="en-US" sz="1200" b="1" dirty="0"/>
          </a:p>
        </p:txBody>
      </p:sp>
      <p:cxnSp>
        <p:nvCxnSpPr>
          <p:cNvPr id="80" name="꺾인 연결선 79"/>
          <p:cNvCxnSpPr>
            <a:stCxn id="75" idx="3"/>
            <a:endCxn id="61" idx="1"/>
          </p:cNvCxnSpPr>
          <p:nvPr/>
        </p:nvCxnSpPr>
        <p:spPr>
          <a:xfrm>
            <a:off x="4836076" y="4186825"/>
            <a:ext cx="1320101" cy="53707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74" idx="3"/>
            <a:endCxn id="48" idx="1"/>
          </p:cNvCxnSpPr>
          <p:nvPr/>
        </p:nvCxnSpPr>
        <p:spPr>
          <a:xfrm flipV="1">
            <a:off x="4836076" y="3427754"/>
            <a:ext cx="1320101" cy="47103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3" idx="3"/>
            <a:endCxn id="71" idx="1"/>
          </p:cNvCxnSpPr>
          <p:nvPr/>
        </p:nvCxnSpPr>
        <p:spPr>
          <a:xfrm flipV="1">
            <a:off x="4836076" y="2131610"/>
            <a:ext cx="1320101" cy="1479151"/>
          </a:xfrm>
          <a:prstGeom prst="bentConnector3">
            <a:avLst>
              <a:gd name="adj1" fmla="val 4215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211960" y="3909585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04945" y="37687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0x300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4211960" y="4195210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04945" y="404578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0x400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256918" y="48237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7633824" y="5001634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256918" y="35451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633824" y="3723064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256918" y="22436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633824" y="2421489"/>
            <a:ext cx="6233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907202" y="3663273"/>
            <a:ext cx="1080120" cy="322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360697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ko-KR" altLang="en-US" sz="2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476158" y="3875553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2123728" y="3817686"/>
            <a:ext cx="12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49606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51466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07202" y="36907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trike="sngStrik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z="12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64072" y="3817686"/>
            <a:ext cx="12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460432" y="2492896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268354" y="26369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8460432" y="3789040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68354" y="38610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460432" y="5108002"/>
            <a:ext cx="0" cy="196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68354" y="530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2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148" y="1052736"/>
            <a:ext cx="8136904" cy="4495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331640" y="1916832"/>
            <a:ext cx="1224136" cy="2520280"/>
            <a:chOff x="2627784" y="2204864"/>
            <a:chExt cx="2088232" cy="25202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547664" y="46531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76050" y="1340768"/>
            <a:ext cx="6000406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015571" y="12687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03648" y="4042809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cxnSpLocks/>
            <a:stCxn id="37" idx="3"/>
            <a:endCxn id="51" idx="0"/>
          </p:cNvCxnSpPr>
          <p:nvPr/>
        </p:nvCxnSpPr>
        <p:spPr>
          <a:xfrm flipV="1">
            <a:off x="2483768" y="3789040"/>
            <a:ext cx="1234423" cy="414917"/>
          </a:xfrm>
          <a:prstGeom prst="bentConnector4">
            <a:avLst>
              <a:gd name="adj1" fmla="val 37917"/>
              <a:gd name="adj2" fmla="val 15509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2491" y="868070"/>
            <a:ext cx="9332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CarTest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3568" y="393305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c1</a:t>
            </a:r>
            <a:endParaRPr lang="ko-KR" altLang="en-US" sz="2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043608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19872" y="378904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491879" y="4031776"/>
            <a:ext cx="2040705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421360" y="410378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21360" y="439181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21360" y="467984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16718" y="4080386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516718" y="4380697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gearType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516718" y="4677355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door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043608" y="3824751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EB8617C-F1BA-4C69-9C1B-269000A8B56E}"/>
              </a:ext>
            </a:extLst>
          </p:cNvPr>
          <p:cNvSpPr txBox="1"/>
          <p:nvPr/>
        </p:nvSpPr>
        <p:spPr>
          <a:xfrm>
            <a:off x="683568" y="358870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33F6C7-F28D-427A-85DB-DC96B09020A9}"/>
              </a:ext>
            </a:extLst>
          </p:cNvPr>
          <p:cNvSpPr/>
          <p:nvPr/>
        </p:nvSpPr>
        <p:spPr>
          <a:xfrm>
            <a:off x="1403648" y="3668203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0AECB0-0FC0-49B2-B6CA-E04CF772A18C}"/>
              </a:ext>
            </a:extLst>
          </p:cNvPr>
          <p:cNvSpPr txBox="1"/>
          <p:nvPr/>
        </p:nvSpPr>
        <p:spPr>
          <a:xfrm>
            <a:off x="6888961" y="248442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0x200</a:t>
            </a:r>
            <a:endParaRPr lang="ko-KR" altLang="en-US" sz="1200" dirty="0"/>
          </a:p>
        </p:txBody>
      </p:sp>
      <p:cxnSp>
        <p:nvCxnSpPr>
          <p:cNvPr id="111" name="꺾인 연결선 37">
            <a:extLst>
              <a:ext uri="{FF2B5EF4-FFF2-40B4-BE49-F238E27FC236}">
                <a16:creationId xmlns:a16="http://schemas.microsoft.com/office/drawing/2014/main" id="{B6EA3713-5DFD-4F19-B8F1-3FBBF7E9E749}"/>
              </a:ext>
            </a:extLst>
          </p:cNvPr>
          <p:cNvCxnSpPr>
            <a:cxnSpLocks/>
            <a:stCxn id="109" idx="3"/>
            <a:endCxn id="112" idx="0"/>
          </p:cNvCxnSpPr>
          <p:nvPr/>
        </p:nvCxnSpPr>
        <p:spPr>
          <a:xfrm flipV="1">
            <a:off x="2483768" y="1628123"/>
            <a:ext cx="946391" cy="2201228"/>
          </a:xfrm>
          <a:prstGeom prst="bentConnector4">
            <a:avLst>
              <a:gd name="adj1" fmla="val 34239"/>
              <a:gd name="adj2" fmla="val 11038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4C4F4C8-9766-40FE-8844-84536CB651CA}"/>
              </a:ext>
            </a:extLst>
          </p:cNvPr>
          <p:cNvSpPr txBox="1"/>
          <p:nvPr/>
        </p:nvSpPr>
        <p:spPr>
          <a:xfrm>
            <a:off x="3131840" y="16281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0x500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38E9F2E-5D49-469C-9D96-95DEE4805269}"/>
              </a:ext>
            </a:extLst>
          </p:cNvPr>
          <p:cNvSpPr/>
          <p:nvPr/>
        </p:nvSpPr>
        <p:spPr>
          <a:xfrm>
            <a:off x="3203847" y="1870859"/>
            <a:ext cx="2040705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B6CDEB-F1B4-4098-AE56-EC85FF1061AD}"/>
              </a:ext>
            </a:extLst>
          </p:cNvPr>
          <p:cNvSpPr/>
          <p:nvPr/>
        </p:nvSpPr>
        <p:spPr>
          <a:xfrm>
            <a:off x="4133328" y="1942867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E81562-1703-4CD7-9D46-737F58D51919}"/>
              </a:ext>
            </a:extLst>
          </p:cNvPr>
          <p:cNvSpPr/>
          <p:nvPr/>
        </p:nvSpPr>
        <p:spPr>
          <a:xfrm>
            <a:off x="4133328" y="2230899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A642EAF-4734-48A5-9117-9F1008E19276}"/>
              </a:ext>
            </a:extLst>
          </p:cNvPr>
          <p:cNvSpPr/>
          <p:nvPr/>
        </p:nvSpPr>
        <p:spPr>
          <a:xfrm>
            <a:off x="4133328" y="2518931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0CD47F-B1B9-4C8B-8B6A-16768F1727FA}"/>
              </a:ext>
            </a:extLst>
          </p:cNvPr>
          <p:cNvSpPr txBox="1"/>
          <p:nvPr/>
        </p:nvSpPr>
        <p:spPr>
          <a:xfrm>
            <a:off x="3228686" y="1919469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color</a:t>
            </a:r>
            <a:endParaRPr lang="ko-KR" alt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46CE9E1-8FD0-439D-9327-DA861B5509C0}"/>
              </a:ext>
            </a:extLst>
          </p:cNvPr>
          <p:cNvSpPr txBox="1"/>
          <p:nvPr/>
        </p:nvSpPr>
        <p:spPr>
          <a:xfrm>
            <a:off x="3228686" y="2219780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gearType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0A0A08-1FE5-47C4-BB99-B3171F672A06}"/>
              </a:ext>
            </a:extLst>
          </p:cNvPr>
          <p:cNvSpPr txBox="1"/>
          <p:nvPr/>
        </p:nvSpPr>
        <p:spPr>
          <a:xfrm>
            <a:off x="3228686" y="2516438"/>
            <a:ext cx="10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door</a:t>
            </a:r>
            <a:endParaRPr lang="ko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4BE7BB-9C1E-4D10-814D-FC2D88F7E964}"/>
              </a:ext>
            </a:extLst>
          </p:cNvPr>
          <p:cNvSpPr/>
          <p:nvPr/>
        </p:nvSpPr>
        <p:spPr>
          <a:xfrm>
            <a:off x="4418942" y="4112410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17B2C7-CF45-4442-AC75-2E3561445878}"/>
              </a:ext>
            </a:extLst>
          </p:cNvPr>
          <p:cNvSpPr/>
          <p:nvPr/>
        </p:nvSpPr>
        <p:spPr>
          <a:xfrm>
            <a:off x="4418942" y="4400442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6883533-D7FB-42F3-B0A2-5A508359300D}"/>
              </a:ext>
            </a:extLst>
          </p:cNvPr>
          <p:cNvCxnSpPr/>
          <p:nvPr/>
        </p:nvCxnSpPr>
        <p:spPr>
          <a:xfrm>
            <a:off x="4798670" y="4270536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BCF985-5034-4117-A97F-1A91ACEB71B0}"/>
              </a:ext>
            </a:extLst>
          </p:cNvPr>
          <p:cNvSpPr txBox="1"/>
          <p:nvPr/>
        </p:nvSpPr>
        <p:spPr>
          <a:xfrm>
            <a:off x="4891655" y="412973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0x200</a:t>
            </a:r>
            <a:endParaRPr lang="ko-KR" altLang="en-US" sz="1200" b="1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F002A52-E5E7-4543-893E-BC1B49ECA215}"/>
              </a:ext>
            </a:extLst>
          </p:cNvPr>
          <p:cNvCxnSpPr/>
          <p:nvPr/>
        </p:nvCxnSpPr>
        <p:spPr>
          <a:xfrm>
            <a:off x="4798670" y="4555250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0BDE4E4-22EB-445A-A48E-5D9466F88182}"/>
              </a:ext>
            </a:extLst>
          </p:cNvPr>
          <p:cNvSpPr txBox="1"/>
          <p:nvPr/>
        </p:nvSpPr>
        <p:spPr>
          <a:xfrm>
            <a:off x="4891655" y="441445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0x300</a:t>
            </a:r>
            <a:endParaRPr lang="ko-KR" altLang="en-US" sz="12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3AD3E-1741-4E67-86A4-F1E786B4C798}"/>
              </a:ext>
            </a:extLst>
          </p:cNvPr>
          <p:cNvSpPr/>
          <p:nvPr/>
        </p:nvSpPr>
        <p:spPr>
          <a:xfrm>
            <a:off x="4130910" y="1945691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227A7F0-C717-40E1-983C-1888E3229E67}"/>
              </a:ext>
            </a:extLst>
          </p:cNvPr>
          <p:cNvSpPr/>
          <p:nvPr/>
        </p:nvSpPr>
        <p:spPr>
          <a:xfrm>
            <a:off x="4130910" y="2233723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71FADCE-625F-4980-A141-318FB5A8DF85}"/>
              </a:ext>
            </a:extLst>
          </p:cNvPr>
          <p:cNvCxnSpPr/>
          <p:nvPr/>
        </p:nvCxnSpPr>
        <p:spPr>
          <a:xfrm>
            <a:off x="4510638" y="2103817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C950CBC-0872-47EC-9B79-51CB68BA35C6}"/>
              </a:ext>
            </a:extLst>
          </p:cNvPr>
          <p:cNvSpPr txBox="1"/>
          <p:nvPr/>
        </p:nvSpPr>
        <p:spPr>
          <a:xfrm>
            <a:off x="4603623" y="196302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0x200</a:t>
            </a:r>
            <a:endParaRPr lang="ko-KR" altLang="en-US" sz="1200" b="1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65AC342-5D7D-4051-B1BD-68D5410BD40B}"/>
              </a:ext>
            </a:extLst>
          </p:cNvPr>
          <p:cNvCxnSpPr/>
          <p:nvPr/>
        </p:nvCxnSpPr>
        <p:spPr>
          <a:xfrm>
            <a:off x="4510638" y="2388531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D613545-C85B-44B8-8BA7-02BE0330B542}"/>
              </a:ext>
            </a:extLst>
          </p:cNvPr>
          <p:cNvSpPr txBox="1"/>
          <p:nvPr/>
        </p:nvSpPr>
        <p:spPr>
          <a:xfrm>
            <a:off x="4603623" y="224773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0x300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8B3DB-3DFF-45F3-92EB-87245ADFDA5B}"/>
              </a:ext>
            </a:extLst>
          </p:cNvPr>
          <p:cNvSpPr txBox="1"/>
          <p:nvPr/>
        </p:nvSpPr>
        <p:spPr>
          <a:xfrm>
            <a:off x="7100833" y="2696483"/>
            <a:ext cx="92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“white”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D82D01-6848-4103-840F-DED65A883744}"/>
              </a:ext>
            </a:extLst>
          </p:cNvPr>
          <p:cNvSpPr txBox="1"/>
          <p:nvPr/>
        </p:nvSpPr>
        <p:spPr>
          <a:xfrm>
            <a:off x="7290090" y="335167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0x300</a:t>
            </a:r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C5C16B8-D97F-403D-8BD0-9E469937E252}"/>
              </a:ext>
            </a:extLst>
          </p:cNvPr>
          <p:cNvSpPr txBox="1"/>
          <p:nvPr/>
        </p:nvSpPr>
        <p:spPr>
          <a:xfrm>
            <a:off x="7501962" y="3563724"/>
            <a:ext cx="8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“auto”</a:t>
            </a:r>
            <a:endParaRPr lang="ko-KR" altLang="en-US" dirty="0"/>
          </a:p>
        </p:txBody>
      </p:sp>
      <p:cxnSp>
        <p:nvCxnSpPr>
          <p:cNvPr id="140" name="꺾인 연결선 37">
            <a:extLst>
              <a:ext uri="{FF2B5EF4-FFF2-40B4-BE49-F238E27FC236}">
                <a16:creationId xmlns:a16="http://schemas.microsoft.com/office/drawing/2014/main" id="{E149795C-4856-4E95-9902-BD3D8700C1D2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5518750" y="3490170"/>
            <a:ext cx="1771340" cy="106278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37">
            <a:extLst>
              <a:ext uri="{FF2B5EF4-FFF2-40B4-BE49-F238E27FC236}">
                <a16:creationId xmlns:a16="http://schemas.microsoft.com/office/drawing/2014/main" id="{03E49C12-AC1A-41F9-B4AC-520ECB9CEB4E}"/>
              </a:ext>
            </a:extLst>
          </p:cNvPr>
          <p:cNvCxnSpPr>
            <a:cxnSpLocks/>
            <a:stCxn id="123" idx="3"/>
            <a:endCxn id="110" idx="1"/>
          </p:cNvCxnSpPr>
          <p:nvPr/>
        </p:nvCxnSpPr>
        <p:spPr>
          <a:xfrm flipV="1">
            <a:off x="5518750" y="2622929"/>
            <a:ext cx="1370211" cy="16453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37">
            <a:extLst>
              <a:ext uri="{FF2B5EF4-FFF2-40B4-BE49-F238E27FC236}">
                <a16:creationId xmlns:a16="http://schemas.microsoft.com/office/drawing/2014/main" id="{6B0D3A68-1558-46E5-B459-2FCEC782249D}"/>
              </a:ext>
            </a:extLst>
          </p:cNvPr>
          <p:cNvCxnSpPr>
            <a:cxnSpLocks/>
            <a:stCxn id="135" idx="3"/>
            <a:endCxn id="110" idx="0"/>
          </p:cNvCxnSpPr>
          <p:nvPr/>
        </p:nvCxnSpPr>
        <p:spPr>
          <a:xfrm>
            <a:off x="5230718" y="2101520"/>
            <a:ext cx="1956562" cy="382909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37">
            <a:extLst>
              <a:ext uri="{FF2B5EF4-FFF2-40B4-BE49-F238E27FC236}">
                <a16:creationId xmlns:a16="http://schemas.microsoft.com/office/drawing/2014/main" id="{098FFA5F-C37D-4A7B-B6C8-0D56E0D58E79}"/>
              </a:ext>
            </a:extLst>
          </p:cNvPr>
          <p:cNvCxnSpPr>
            <a:cxnSpLocks/>
            <a:stCxn id="137" idx="3"/>
            <a:endCxn id="138" idx="0"/>
          </p:cNvCxnSpPr>
          <p:nvPr/>
        </p:nvCxnSpPr>
        <p:spPr>
          <a:xfrm>
            <a:off x="5230718" y="2386234"/>
            <a:ext cx="2357691" cy="965436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154</Words>
  <Application>Microsoft Office PowerPoint</Application>
  <PresentationFormat>화면 슬라이드 쇼(4:3)</PresentationFormat>
  <Paragraphs>132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Hyeonuk</cp:lastModifiedBy>
  <cp:revision>11</cp:revision>
  <dcterms:created xsi:type="dcterms:W3CDTF">2019-11-07T02:44:59Z</dcterms:created>
  <dcterms:modified xsi:type="dcterms:W3CDTF">2019-11-10T14:33:53Z</dcterms:modified>
</cp:coreProperties>
</file>