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 varScale="1">
        <p:scale>
          <a:sx n="113" d="100"/>
          <a:sy n="113" d="100"/>
        </p:scale>
        <p:origin x="1872" y="114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98172" y="5765196"/>
            <a:ext cx="2207513" cy="887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답글형</a:t>
            </a:r>
            <a:r>
              <a:rPr lang="ko-KR" altLang="en-US" dirty="0" smtClean="0"/>
              <a:t> 게시판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altLang="ko-KR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</a:t>
            </a: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0961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0939" y="5918961"/>
              <a:ext cx="5906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84473" y="5918958"/>
              <a:ext cx="9691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ReplyBoard</a:t>
              </a:r>
              <a:endParaRPr lang="ko-KR" altLang="en-US" sz="12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26409" y="3825259"/>
            <a:ext cx="84695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BbsDAOImpl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7830607" y="3818105"/>
            <a:ext cx="111465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BbsDAOImplXML</a:t>
            </a:r>
            <a:endParaRPr lang="ko-KR" altLang="en-US" sz="1050" dirty="0"/>
          </a:p>
        </p:txBody>
      </p:sp>
      <p:grpSp>
        <p:nvGrpSpPr>
          <p:cNvPr id="194" name="그룹 193"/>
          <p:cNvGrpSpPr/>
          <p:nvPr/>
        </p:nvGrpSpPr>
        <p:grpSpPr>
          <a:xfrm>
            <a:off x="7298672" y="2891694"/>
            <a:ext cx="956935" cy="253916"/>
            <a:chOff x="7298672" y="2891694"/>
            <a:chExt cx="956935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BbsDAO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6672" y="3018652"/>
              <a:ext cx="125261" cy="35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98672" y="2965004"/>
              <a:ext cx="108000" cy="108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꺾인 연결선 58"/>
          <p:cNvCxnSpPr>
            <a:stCxn id="86" idx="2"/>
            <a:endCxn id="89" idx="0"/>
          </p:cNvCxnSpPr>
          <p:nvPr/>
        </p:nvCxnSpPr>
        <p:spPr>
          <a:xfrm rot="16200000" flipH="1">
            <a:off x="7804605" y="3234774"/>
            <a:ext cx="672495" cy="494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6" idx="2"/>
            <a:endCxn id="87" idx="0"/>
          </p:cNvCxnSpPr>
          <p:nvPr/>
        </p:nvCxnSpPr>
        <p:spPr>
          <a:xfrm rot="5400000">
            <a:off x="7232004" y="3163492"/>
            <a:ext cx="679649" cy="643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09239" y="2051626"/>
            <a:ext cx="76199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BbsSvcImpl</a:t>
            </a:r>
            <a:endParaRPr lang="ko-KR" altLang="en-US" sz="105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4390172" y="1513613"/>
            <a:ext cx="956935" cy="253916"/>
            <a:chOff x="4348924" y="2650993"/>
            <a:chExt cx="956935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BbsSvc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56924" y="2777951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48924" y="2724303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꺾인 연결선 116"/>
          <p:cNvCxnSpPr>
            <a:stCxn id="105" idx="3"/>
            <a:endCxn id="54" idx="2"/>
          </p:cNvCxnSpPr>
          <p:nvPr/>
        </p:nvCxnSpPr>
        <p:spPr>
          <a:xfrm>
            <a:off x="5371233" y="2178584"/>
            <a:ext cx="1927439" cy="840420"/>
          </a:xfrm>
          <a:prstGeom prst="bentConnector3">
            <a:avLst>
              <a:gd name="adj1" fmla="val 337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46579" y="1776703"/>
            <a:ext cx="89504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BbsController</a:t>
            </a:r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83184" y="3893965"/>
            <a:ext cx="97840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4985270" y="1767529"/>
            <a:ext cx="4966" cy="2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82582" y="4860662"/>
            <a:ext cx="8437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RBbsSvcImpl</a:t>
            </a:r>
            <a:endParaRPr lang="ko-KR" altLang="en-US" sz="105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4414298" y="4290481"/>
            <a:ext cx="956935" cy="253916"/>
            <a:chOff x="4348924" y="3288560"/>
            <a:chExt cx="956935" cy="253916"/>
          </a:xfrm>
        </p:grpSpPr>
        <p:sp>
          <p:nvSpPr>
            <p:cNvPr id="134" name="TextBox 133"/>
            <p:cNvSpPr txBox="1"/>
            <p:nvPr/>
          </p:nvSpPr>
          <p:spPr>
            <a:xfrm>
              <a:off x="4582185" y="3288560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RbbsSvc</a:t>
              </a:r>
              <a:endParaRPr lang="ko-KR" altLang="en-US" sz="1050" dirty="0"/>
            </a:p>
          </p:txBody>
        </p:sp>
        <p:cxnSp>
          <p:nvCxnSpPr>
            <p:cNvPr id="135" name="직선 연결선 134"/>
            <p:cNvCxnSpPr>
              <a:stCxn id="134" idx="1"/>
              <a:endCxn id="136" idx="6"/>
            </p:cNvCxnSpPr>
            <p:nvPr/>
          </p:nvCxnSpPr>
          <p:spPr>
            <a:xfrm flipH="1">
              <a:off x="4456924" y="3415518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4348924" y="3361870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>
            <a:stCxn id="132" idx="0"/>
            <a:endCxn id="134" idx="2"/>
          </p:cNvCxnSpPr>
          <p:nvPr/>
        </p:nvCxnSpPr>
        <p:spPr>
          <a:xfrm flipV="1">
            <a:off x="5004456" y="4544397"/>
            <a:ext cx="4940" cy="31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2" idx="3"/>
            <a:endCxn id="54" idx="2"/>
          </p:cNvCxnSpPr>
          <p:nvPr/>
        </p:nvCxnSpPr>
        <p:spPr>
          <a:xfrm flipV="1">
            <a:off x="5426330" y="3019004"/>
            <a:ext cx="1872342" cy="1968616"/>
          </a:xfrm>
          <a:prstGeom prst="bentConnector3">
            <a:avLst>
              <a:gd name="adj1" fmla="val 314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37022" y="2946046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cxnSp>
        <p:nvCxnSpPr>
          <p:cNvPr id="154" name="꺾인 연결선 153"/>
          <p:cNvCxnSpPr>
            <a:stCxn id="153" idx="3"/>
            <a:endCxn id="120" idx="1"/>
          </p:cNvCxnSpPr>
          <p:nvPr/>
        </p:nvCxnSpPr>
        <p:spPr>
          <a:xfrm flipV="1">
            <a:off x="2657338" y="1903661"/>
            <a:ext cx="289241" cy="1250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3" idx="3"/>
            <a:endCxn id="122" idx="1"/>
          </p:cNvCxnSpPr>
          <p:nvPr/>
        </p:nvCxnSpPr>
        <p:spPr>
          <a:xfrm>
            <a:off x="2657338" y="3153795"/>
            <a:ext cx="225846" cy="867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-15182" y="1916177"/>
            <a:ext cx="2217183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writeForm.jsp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smtClean="0">
                <a:latin typeface="+mj-lt"/>
              </a:rPr>
              <a:t>글쓰기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readForm.jsp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smtClean="0">
                <a:latin typeface="+mj-lt"/>
              </a:rPr>
              <a:t>글읽기</a:t>
            </a:r>
            <a:r>
              <a:rPr lang="en-US" altLang="ko-KR" sz="1100" smtClean="0">
                <a:latin typeface="+mj-lt"/>
              </a:rPr>
              <a:t>/</a:t>
            </a:r>
            <a:r>
              <a:rPr lang="ko-KR" altLang="en-US" sz="1100" smtClean="0">
                <a:latin typeface="+mj-lt"/>
              </a:rPr>
              <a:t>수정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list.jsp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err="1" smtClean="0">
                <a:latin typeface="+mj-lt"/>
              </a:rPr>
              <a:t>글목록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replyForm.jsp</a:t>
            </a:r>
            <a:r>
              <a:rPr lang="en-US" altLang="ko-KR" sz="1100" dirty="0" smtClean="0">
                <a:latin typeface="+mj-lt"/>
              </a:rPr>
              <a:t>: </a:t>
            </a:r>
            <a:r>
              <a:rPr lang="ko-KR" altLang="en-US" sz="1100" dirty="0" err="1" smtClean="0">
                <a:latin typeface="+mj-lt"/>
              </a:rPr>
              <a:t>답글작성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4900" y="3533111"/>
            <a:ext cx="1417623" cy="2616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 smtClean="0">
                <a:latin typeface="+mj-lt"/>
              </a:rPr>
              <a:t>rereply.jsp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err="1" smtClean="0">
                <a:latin typeface="+mj-lt"/>
              </a:rPr>
              <a:t>댓글작성</a:t>
            </a:r>
            <a:endParaRPr lang="ko-KR" altLang="en-US" sz="1100" dirty="0">
              <a:latin typeface="+mj-lt"/>
            </a:endParaRPr>
          </a:p>
        </p:txBody>
      </p:sp>
      <p:cxnSp>
        <p:nvCxnSpPr>
          <p:cNvPr id="162" name="꺾인 연결선 161"/>
          <p:cNvCxnSpPr>
            <a:stCxn id="161" idx="3"/>
            <a:endCxn id="153" idx="1"/>
          </p:cNvCxnSpPr>
          <p:nvPr/>
        </p:nvCxnSpPr>
        <p:spPr>
          <a:xfrm flipV="1">
            <a:off x="1592523" y="3153795"/>
            <a:ext cx="344499" cy="510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60" idx="2"/>
            <a:endCxn id="153" idx="1"/>
          </p:cNvCxnSpPr>
          <p:nvPr/>
        </p:nvCxnSpPr>
        <p:spPr>
          <a:xfrm rot="16200000" flipH="1">
            <a:off x="1281128" y="2497900"/>
            <a:ext cx="468177" cy="843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03068" y="4447537"/>
            <a:ext cx="91267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JdbcTemplate</a:t>
            </a:r>
            <a:endParaRPr lang="ko-KR" alt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7755311" y="444242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73363" y="5132396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74" name="직선 화살표 연결선 173"/>
          <p:cNvCxnSpPr>
            <a:stCxn id="87" idx="2"/>
            <a:endCxn id="168" idx="0"/>
          </p:cNvCxnSpPr>
          <p:nvPr/>
        </p:nvCxnSpPr>
        <p:spPr>
          <a:xfrm>
            <a:off x="7249886" y="4079175"/>
            <a:ext cx="9521" cy="36836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89" idx="2"/>
            <a:endCxn id="169" idx="0"/>
          </p:cNvCxnSpPr>
          <p:nvPr/>
        </p:nvCxnSpPr>
        <p:spPr>
          <a:xfrm>
            <a:off x="8387935" y="4072021"/>
            <a:ext cx="8060" cy="37040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169" idx="2"/>
            <a:endCxn id="170" idx="0"/>
          </p:cNvCxnSpPr>
          <p:nvPr/>
        </p:nvCxnSpPr>
        <p:spPr>
          <a:xfrm rot="5400000">
            <a:off x="8009958" y="4746358"/>
            <a:ext cx="436051" cy="3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68" idx="2"/>
            <a:endCxn id="170" idx="0"/>
          </p:cNvCxnSpPr>
          <p:nvPr/>
        </p:nvCxnSpPr>
        <p:spPr>
          <a:xfrm rot="16200000" flipH="1">
            <a:off x="7444218" y="4516642"/>
            <a:ext cx="430943" cy="80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8059971" y="5386312"/>
            <a:ext cx="0" cy="34716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841623" y="1640923"/>
            <a:ext cx="548549" cy="26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22" idx="3"/>
            <a:endCxn id="136" idx="2"/>
          </p:cNvCxnSpPr>
          <p:nvPr/>
        </p:nvCxnSpPr>
        <p:spPr>
          <a:xfrm>
            <a:off x="3861584" y="4020923"/>
            <a:ext cx="552714" cy="39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783120" y="4136253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RestFull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Servuce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63175" y="2085080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BbsDTO</a:t>
            </a:r>
            <a:endParaRPr lang="ko-KR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71814" y="3556407"/>
            <a:ext cx="64497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RbbsDTO</a:t>
            </a:r>
            <a:endParaRPr lang="ko-KR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8664" y="2701433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BbsDTO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4535676" y="5900146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718627" y="5900146"/>
            <a:ext cx="938325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RecordCriteria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01983" y="6344641"/>
            <a:ext cx="77161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FindCriteria</a:t>
            </a:r>
            <a:endParaRPr lang="ko-KR" altLang="en-US" sz="1050" dirty="0"/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5347364" y="6027104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0"/>
            <a:endCxn id="65" idx="2"/>
          </p:cNvCxnSpPr>
          <p:nvPr/>
        </p:nvCxnSpPr>
        <p:spPr>
          <a:xfrm flipV="1">
            <a:off x="6187789" y="6154062"/>
            <a:ext cx="1" cy="19057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78882" y="552502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Find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105" idx="2"/>
            <a:endCxn id="23" idx="0"/>
          </p:cNvCxnSpPr>
          <p:nvPr/>
        </p:nvCxnSpPr>
        <p:spPr>
          <a:xfrm rot="16200000" flipH="1">
            <a:off x="3566255" y="3729522"/>
            <a:ext cx="3459654" cy="61169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32" idx="2"/>
            <a:endCxn id="23" idx="0"/>
          </p:cNvCxnSpPr>
          <p:nvPr/>
        </p:nvCxnSpPr>
        <p:spPr>
          <a:xfrm rot="16200000" flipH="1">
            <a:off x="4977883" y="5141150"/>
            <a:ext cx="650618" cy="59747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282" y="1694923"/>
            <a:ext cx="105855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/>
              <a:t>b</a:t>
            </a:r>
            <a:r>
              <a:rPr lang="en-US" altLang="ko-KR" sz="1050" dirty="0" smtClean="0"/>
              <a:t>bs-mapper.xml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996282" y="2031454"/>
            <a:ext cx="1106641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rbbs-mapper.xml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7921780" y="1625626"/>
            <a:ext cx="1222220" cy="72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89" idx="3"/>
            <a:endCxn id="97" idx="2"/>
          </p:cNvCxnSpPr>
          <p:nvPr/>
        </p:nvCxnSpPr>
        <p:spPr>
          <a:xfrm flipH="1" flipV="1">
            <a:off x="8532890" y="2352115"/>
            <a:ext cx="412372" cy="1592948"/>
          </a:xfrm>
          <a:prstGeom prst="bentConnector4">
            <a:avLst>
              <a:gd name="adj1" fmla="val -20531"/>
              <a:gd name="adj2" fmla="val 53985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69826" y="137426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10838</TotalTime>
  <Words>53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Tahoma</vt:lpstr>
      <vt:lpstr>Verdana</vt:lpstr>
      <vt:lpstr>Wingdings</vt:lpstr>
      <vt:lpstr>Office 테마</vt:lpstr>
      <vt:lpstr>답글형 게시판 아키텍처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kh</cp:lastModifiedBy>
  <cp:revision>764</cp:revision>
  <dcterms:created xsi:type="dcterms:W3CDTF">2017-12-19T02:35:40Z</dcterms:created>
  <dcterms:modified xsi:type="dcterms:W3CDTF">2019-08-27T05:20:20Z</dcterms:modified>
</cp:coreProperties>
</file>