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=""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100" d="100"/>
          <a:sy n="100" d="100"/>
        </p:scale>
        <p:origin x="-106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99061248"/>
        <c:axId val="95868544"/>
      </c:barChart>
      <c:catAx>
        <c:axId val="9906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868544"/>
        <c:crosses val="autoZero"/>
        <c:auto val="1"/>
        <c:lblAlgn val="ctr"/>
        <c:lblOffset val="100"/>
        <c:noMultiLvlLbl val="0"/>
      </c:catAx>
      <c:valAx>
        <c:axId val="95868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06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=""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=""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=""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=""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=""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=""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=""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=""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=""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맨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뒷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페이지 기재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601394" y="1899726"/>
            <a:ext cx="2955106" cy="2955106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=""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3406" y="4841430"/>
            <a:ext cx="709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3600" b="1" dirty="0">
                <a:solidFill>
                  <a:srgbClr val="E8C193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2800" b="1" dirty="0" smtClean="0">
                <a:solidFill>
                  <a:srgbClr val="CABFBE"/>
                </a:solidFill>
              </a:rPr>
              <a:t>코딩 교육 시스템</a:t>
            </a:r>
            <a:endParaRPr lang="en-US" altLang="ko-KR" b="1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1214823" y="1494670"/>
            <a:ext cx="484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1. JAVA </a:t>
            </a:r>
            <a:r>
              <a:rPr lang="ko-KR" altLang="en-US" sz="3600" dirty="0" err="1" smtClean="0">
                <a:solidFill>
                  <a:srgbClr val="E8C193"/>
                </a:solidFill>
              </a:rPr>
              <a:t>학습자료</a:t>
            </a:r>
            <a:endParaRPr lang="en-US" altLang="ko-KR" sz="3600" dirty="0" smtClean="0">
              <a:solidFill>
                <a:srgbClr val="E8C193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5964002" y="2409824"/>
            <a:ext cx="5296473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java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60" y="3038475"/>
            <a:ext cx="3400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497975" y="1416168"/>
            <a:ext cx="4245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2. </a:t>
            </a:r>
            <a:r>
              <a:rPr lang="ko-KR" altLang="en-US" sz="3600" dirty="0" smtClean="0">
                <a:solidFill>
                  <a:srgbClr val="E8C193"/>
                </a:solidFill>
              </a:rPr>
              <a:t>실습이 가능한 </a:t>
            </a:r>
            <a:r>
              <a:rPr lang="en-US" altLang="ko-KR" sz="3600" dirty="0">
                <a:solidFill>
                  <a:srgbClr val="E8C193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113</Words>
  <Application>Microsoft Office PowerPoint</Application>
  <PresentationFormat>사용자 지정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100</cp:revision>
  <dcterms:created xsi:type="dcterms:W3CDTF">2020-02-05T05:32:01Z</dcterms:created>
  <dcterms:modified xsi:type="dcterms:W3CDTF">2020-02-17T04:57:47Z</dcterms:modified>
</cp:coreProperties>
</file>