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484" r:id="rId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6" autoAdjust="0"/>
    <p:restoredTop sz="86561" autoAdjust="0"/>
  </p:normalViewPr>
  <p:slideViewPr>
    <p:cSldViewPr>
      <p:cViewPr varScale="1">
        <p:scale>
          <a:sx n="101" d="100"/>
          <a:sy n="101" d="100"/>
        </p:scale>
        <p:origin x="828" y="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2018-06-07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2018-06-07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AutoShape 286"/>
          <p:cNvCxnSpPr>
            <a:cxnSpLocks noChangeShapeType="1"/>
            <a:stCxn id="36" idx="2"/>
          </p:cNvCxnSpPr>
          <p:nvPr/>
        </p:nvCxnSpPr>
        <p:spPr bwMode="auto">
          <a:xfrm rot="16200000" flipH="1">
            <a:off x="5724811" y="113867"/>
            <a:ext cx="1568794" cy="3369593"/>
          </a:xfrm>
          <a:prstGeom prst="bentConnector3">
            <a:avLst>
              <a:gd name="adj1" fmla="val 932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To-Be Process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232274" y="65390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AutoShape 263"/>
          <p:cNvCxnSpPr>
            <a:cxnSpLocks noChangeShapeType="1"/>
            <a:stCxn id="62" idx="2"/>
          </p:cNvCxnSpPr>
          <p:nvPr/>
        </p:nvCxnSpPr>
        <p:spPr bwMode="auto">
          <a:xfrm rot="16200000" flipH="1">
            <a:off x="2735205" y="2252342"/>
            <a:ext cx="1539153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3" name="AutoShape 264"/>
          <p:cNvCxnSpPr>
            <a:cxnSpLocks noChangeShapeType="1"/>
            <a:stCxn id="62" idx="2"/>
          </p:cNvCxnSpPr>
          <p:nvPr/>
        </p:nvCxnSpPr>
        <p:spPr bwMode="auto">
          <a:xfrm rot="16200000" flipH="1">
            <a:off x="2428790" y="2558757"/>
            <a:ext cx="2151983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4" name="AutoShape 266"/>
          <p:cNvCxnSpPr>
            <a:cxnSpLocks noChangeShapeType="1"/>
            <a:stCxn id="62" idx="2"/>
          </p:cNvCxnSpPr>
          <p:nvPr/>
        </p:nvCxnSpPr>
        <p:spPr bwMode="auto">
          <a:xfrm rot="16200000" flipH="1">
            <a:off x="2100783" y="2886764"/>
            <a:ext cx="2807996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3" name="AutoShape 284"/>
          <p:cNvCxnSpPr>
            <a:cxnSpLocks noChangeShapeType="1"/>
            <a:stCxn id="36" idx="2"/>
            <a:endCxn id="68" idx="0"/>
          </p:cNvCxnSpPr>
          <p:nvPr/>
        </p:nvCxnSpPr>
        <p:spPr bwMode="auto">
          <a:xfrm rot="5400000">
            <a:off x="4341928" y="798165"/>
            <a:ext cx="266382" cy="698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5400000">
            <a:off x="3541620" y="-2143"/>
            <a:ext cx="266382" cy="22992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5" name="AutoShape 286"/>
          <p:cNvCxnSpPr>
            <a:cxnSpLocks noChangeShapeType="1"/>
            <a:stCxn id="36" idx="2"/>
            <a:endCxn id="70" idx="0"/>
          </p:cNvCxnSpPr>
          <p:nvPr/>
        </p:nvCxnSpPr>
        <p:spPr bwMode="auto">
          <a:xfrm rot="16200000" flipH="1">
            <a:off x="5152274" y="686405"/>
            <a:ext cx="266382" cy="922106"/>
          </a:xfrm>
          <a:prstGeom prst="bentConnector3">
            <a:avLst>
              <a:gd name="adj1" fmla="val 5357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2741313" y="-802450"/>
            <a:ext cx="266382" cy="389981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2" name="다이아몬드 61"/>
          <p:cNvSpPr/>
          <p:nvPr/>
        </p:nvSpPr>
        <p:spPr bwMode="auto">
          <a:xfrm>
            <a:off x="3428767" y="1369867"/>
            <a:ext cx="73025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272"/>
          <p:cNvCxnSpPr>
            <a:cxnSpLocks noChangeShapeType="1"/>
            <a:stCxn id="64" idx="2"/>
            <a:endCxn id="50" idx="1"/>
          </p:cNvCxnSpPr>
          <p:nvPr/>
        </p:nvCxnSpPr>
        <p:spPr bwMode="auto">
          <a:xfrm rot="16200000" flipH="1">
            <a:off x="6626950" y="1600554"/>
            <a:ext cx="248096" cy="915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9" name="Text Box 276"/>
          <p:cNvSpPr txBox="1">
            <a:spLocks noChangeArrowheads="1"/>
          </p:cNvSpPr>
          <p:nvPr/>
        </p:nvSpPr>
        <p:spPr bwMode="auto">
          <a:xfrm>
            <a:off x="6795492" y="1885432"/>
            <a:ext cx="1319212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국내 송장 검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증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국외 송장 검증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2.5.1.3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부대비 정산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 Box 277"/>
          <p:cNvSpPr txBox="1">
            <a:spLocks noChangeArrowheads="1"/>
          </p:cNvSpPr>
          <p:nvPr/>
        </p:nvSpPr>
        <p:spPr bwMode="auto">
          <a:xfrm>
            <a:off x="6796759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다이아몬드 63"/>
          <p:cNvSpPr/>
          <p:nvPr/>
        </p:nvSpPr>
        <p:spPr bwMode="auto">
          <a:xfrm>
            <a:off x="6669519" y="1369867"/>
            <a:ext cx="71437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200"/>
          <p:cNvSpPr txBox="1">
            <a:spLocks noChangeArrowheads="1"/>
          </p:cNvSpPr>
          <p:nvPr/>
        </p:nvSpPr>
        <p:spPr bwMode="auto">
          <a:xfrm>
            <a:off x="322392" y="1873625"/>
            <a:ext cx="1581150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자재 마스터 신규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2.1.1.2 Class/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특성값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2.1.1.3 Batch Master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201"/>
          <p:cNvSpPr txBox="1">
            <a:spLocks noChangeArrowheads="1"/>
          </p:cNvSpPr>
          <p:nvPr/>
        </p:nvSpPr>
        <p:spPr bwMode="auto">
          <a:xfrm>
            <a:off x="323943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자재코드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09"/>
          <p:cNvSpPr txBox="1">
            <a:spLocks noChangeArrowheads="1"/>
          </p:cNvSpPr>
          <p:nvPr/>
        </p:nvSpPr>
        <p:spPr bwMode="auto">
          <a:xfrm>
            <a:off x="322392" y="2603453"/>
            <a:ext cx="1776638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2.1.2.1 Vendor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변경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210"/>
          <p:cNvSpPr txBox="1">
            <a:spLocks noChangeArrowheads="1"/>
          </p:cNvSpPr>
          <p:nvPr/>
        </p:nvSpPr>
        <p:spPr bwMode="auto">
          <a:xfrm>
            <a:off x="344488" y="2382096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 Vendor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AutoShape 254"/>
          <p:cNvCxnSpPr>
            <a:cxnSpLocks noChangeShapeType="1"/>
            <a:stCxn id="65" idx="2"/>
            <a:endCxn id="14" idx="1"/>
          </p:cNvCxnSpPr>
          <p:nvPr/>
        </p:nvCxnSpPr>
        <p:spPr bwMode="auto">
          <a:xfrm rot="16200000" flipH="1">
            <a:off x="168433" y="1614853"/>
            <a:ext cx="248096" cy="6292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8" name="AutoShape 255"/>
          <p:cNvCxnSpPr>
            <a:cxnSpLocks noChangeShapeType="1"/>
            <a:stCxn id="65" idx="2"/>
            <a:endCxn id="18" idx="1"/>
          </p:cNvCxnSpPr>
          <p:nvPr/>
        </p:nvCxnSpPr>
        <p:spPr bwMode="auto">
          <a:xfrm rot="16200000" flipH="1">
            <a:off x="-181160" y="1964447"/>
            <a:ext cx="967829" cy="834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8" name="AutoShape 289"/>
          <p:cNvCxnSpPr>
            <a:cxnSpLocks noChangeShapeType="1"/>
            <a:stCxn id="65" idx="2"/>
          </p:cNvCxnSpPr>
          <p:nvPr/>
        </p:nvCxnSpPr>
        <p:spPr bwMode="auto">
          <a:xfrm rot="16200000" flipH="1">
            <a:off x="-1156168" y="2939455"/>
            <a:ext cx="2917844" cy="834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5" name="다이아몬드 64"/>
          <p:cNvSpPr/>
          <p:nvPr/>
        </p:nvSpPr>
        <p:spPr bwMode="auto">
          <a:xfrm>
            <a:off x="225301" y="1369867"/>
            <a:ext cx="71438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4" name="AutoShape 254"/>
          <p:cNvCxnSpPr>
            <a:cxnSpLocks noChangeShapeType="1"/>
          </p:cNvCxnSpPr>
          <p:nvPr/>
        </p:nvCxnSpPr>
        <p:spPr bwMode="auto">
          <a:xfrm rot="16200000" flipH="1">
            <a:off x="-521878" y="2245902"/>
            <a:ext cx="1645418" cy="8731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9" name="Text Box 212"/>
          <p:cNvSpPr txBox="1">
            <a:spLocks noChangeArrowheads="1"/>
          </p:cNvSpPr>
          <p:nvPr/>
        </p:nvSpPr>
        <p:spPr bwMode="auto">
          <a:xfrm>
            <a:off x="1941850" y="1873625"/>
            <a:ext cx="1737866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원자재 연간 구매계획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2.2.1.2 </a:t>
            </a:r>
            <a:r>
              <a:rPr lang="ko-KR" altLang="en-US" sz="800" strike="sngStrike" dirty="0" err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부재료</a:t>
            </a:r>
            <a:r>
              <a:rPr lang="ko-KR" altLang="en-US" sz="800" strike="sngStrike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구매계획</a:t>
            </a:r>
            <a:endParaRPr lang="en-US" altLang="ko-KR" sz="800" strike="sngStrike" dirty="0" smtClean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213"/>
          <p:cNvSpPr txBox="1">
            <a:spLocks noChangeArrowheads="1"/>
          </p:cNvSpPr>
          <p:nvPr/>
        </p:nvSpPr>
        <p:spPr bwMode="auto">
          <a:xfrm>
            <a:off x="1942147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계획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19"/>
          <p:cNvSpPr txBox="1">
            <a:spLocks noChangeArrowheads="1"/>
          </p:cNvSpPr>
          <p:nvPr/>
        </p:nvSpPr>
        <p:spPr bwMode="auto">
          <a:xfrm>
            <a:off x="1942146" y="2483597"/>
            <a:ext cx="1426677" cy="22021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2.2.2 3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Rolling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계획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AutoShape 258"/>
          <p:cNvCxnSpPr>
            <a:cxnSpLocks noChangeShapeType="1"/>
            <a:stCxn id="61" idx="2"/>
            <a:endCxn id="20" idx="1"/>
          </p:cNvCxnSpPr>
          <p:nvPr/>
        </p:nvCxnSpPr>
        <p:spPr bwMode="auto">
          <a:xfrm rot="16200000" flipH="1">
            <a:off x="1788330" y="1616546"/>
            <a:ext cx="248096" cy="5953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0" name="AutoShape 259"/>
          <p:cNvCxnSpPr>
            <a:cxnSpLocks noChangeShapeType="1"/>
            <a:stCxn id="61" idx="2"/>
            <a:endCxn id="22" idx="1"/>
          </p:cNvCxnSpPr>
          <p:nvPr/>
        </p:nvCxnSpPr>
        <p:spPr bwMode="auto">
          <a:xfrm rot="16200000" flipH="1">
            <a:off x="1376659" y="2028218"/>
            <a:ext cx="1071438" cy="5953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1" name="다이아몬드 60"/>
          <p:cNvSpPr/>
          <p:nvPr/>
        </p:nvSpPr>
        <p:spPr bwMode="auto">
          <a:xfrm>
            <a:off x="1847887" y="1369867"/>
            <a:ext cx="69445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 Box 212"/>
          <p:cNvSpPr txBox="1">
            <a:spLocks noChangeArrowheads="1"/>
          </p:cNvSpPr>
          <p:nvPr/>
        </p:nvSpPr>
        <p:spPr bwMode="auto">
          <a:xfrm>
            <a:off x="1941850" y="2703813"/>
            <a:ext cx="1523430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2.2.2.1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일반재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특수재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구매계획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2.2.2.2 </a:t>
            </a:r>
            <a:r>
              <a:rPr lang="ko-KR" altLang="en-US" sz="800" strike="sngStrike" dirty="0" err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특수재</a:t>
            </a:r>
            <a:r>
              <a:rPr lang="ko-KR" altLang="en-US" sz="800" strike="sngStrike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구매계획</a:t>
            </a:r>
            <a:endParaRPr lang="en-US" altLang="ko-KR" sz="800" strike="sngStrike" dirty="0" smtClean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AutoShape 272"/>
          <p:cNvCxnSpPr>
            <a:cxnSpLocks noChangeShapeType="1"/>
            <a:stCxn id="102" idx="2"/>
            <a:endCxn id="101" idx="1"/>
          </p:cNvCxnSpPr>
          <p:nvPr/>
        </p:nvCxnSpPr>
        <p:spPr bwMode="auto">
          <a:xfrm rot="16200000" flipH="1">
            <a:off x="8242523" y="1597922"/>
            <a:ext cx="257740" cy="871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00" name="Text Box 276"/>
          <p:cNvSpPr txBox="1">
            <a:spLocks noChangeArrowheads="1"/>
          </p:cNvSpPr>
          <p:nvPr/>
        </p:nvSpPr>
        <p:spPr bwMode="auto">
          <a:xfrm>
            <a:off x="8405132" y="1911725"/>
            <a:ext cx="1372404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2.6.1.1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L/C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보험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부보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2.6.1.2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L/G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 Box 277"/>
          <p:cNvSpPr txBox="1">
            <a:spLocks noChangeArrowheads="1"/>
          </p:cNvSpPr>
          <p:nvPr/>
        </p:nvSpPr>
        <p:spPr bwMode="auto">
          <a:xfrm>
            <a:off x="8414964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다이아몬드 101"/>
          <p:cNvSpPr/>
          <p:nvPr/>
        </p:nvSpPr>
        <p:spPr bwMode="auto">
          <a:xfrm>
            <a:off x="8292103" y="1360223"/>
            <a:ext cx="71437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 Box 236"/>
          <p:cNvSpPr txBox="1">
            <a:spLocks noChangeArrowheads="1"/>
          </p:cNvSpPr>
          <p:nvPr/>
        </p:nvSpPr>
        <p:spPr bwMode="auto">
          <a:xfrm>
            <a:off x="5180836" y="1873625"/>
            <a:ext cx="1581150" cy="535531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입고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부자재 입고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2.4.1.3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자산 입고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2.4.1.4 </a:t>
            </a:r>
            <a:r>
              <a:rPr lang="ko-KR" altLang="en-US" sz="800" strike="sngStrike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부산물 입고</a:t>
            </a:r>
            <a:endParaRPr lang="en-US" altLang="ko-KR" sz="800" strike="sngStrike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237"/>
          <p:cNvSpPr txBox="1">
            <a:spLocks noChangeArrowheads="1"/>
          </p:cNvSpPr>
          <p:nvPr/>
        </p:nvSpPr>
        <p:spPr bwMode="auto">
          <a:xfrm>
            <a:off x="5178555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 Box 239"/>
          <p:cNvSpPr txBox="1">
            <a:spLocks noChangeArrowheads="1"/>
          </p:cNvSpPr>
          <p:nvPr/>
        </p:nvSpPr>
        <p:spPr bwMode="auto">
          <a:xfrm>
            <a:off x="5180836" y="2737680"/>
            <a:ext cx="1860396" cy="86793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유형별 이동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공장간 이동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2.4.2.3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반품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/Claim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2.4.2.4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출입관리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2.4.2.5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수불조정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재고실사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2.4.2.6 </a:t>
            </a:r>
            <a:r>
              <a:rPr lang="ko-KR" altLang="en-US" sz="800" strike="sngStrike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유무상 재고관리</a:t>
            </a:r>
            <a:endParaRPr lang="en-US" altLang="ko-KR" sz="800" strike="sngStrike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2.4.2.7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예약 및 출고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 240"/>
          <p:cNvSpPr txBox="1">
            <a:spLocks noChangeArrowheads="1"/>
          </p:cNvSpPr>
          <p:nvPr/>
        </p:nvSpPr>
        <p:spPr bwMode="auto">
          <a:xfrm>
            <a:off x="5178555" y="2517464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이동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AutoShape 268"/>
          <p:cNvCxnSpPr>
            <a:cxnSpLocks noChangeShapeType="1"/>
            <a:stCxn id="63" idx="2"/>
            <a:endCxn id="32" idx="1"/>
          </p:cNvCxnSpPr>
          <p:nvPr/>
        </p:nvCxnSpPr>
        <p:spPr bwMode="auto">
          <a:xfrm rot="16200000" flipH="1">
            <a:off x="5010365" y="1602173"/>
            <a:ext cx="248096" cy="8828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6" name="AutoShape 269"/>
          <p:cNvCxnSpPr>
            <a:cxnSpLocks noChangeShapeType="1"/>
            <a:stCxn id="63" idx="2"/>
            <a:endCxn id="34" idx="1"/>
          </p:cNvCxnSpPr>
          <p:nvPr/>
        </p:nvCxnSpPr>
        <p:spPr bwMode="auto">
          <a:xfrm rot="16200000" flipH="1">
            <a:off x="4582815" y="2029723"/>
            <a:ext cx="1103197" cy="8828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3" name="다이아몬드 62"/>
          <p:cNvSpPr/>
          <p:nvPr/>
        </p:nvSpPr>
        <p:spPr bwMode="auto">
          <a:xfrm>
            <a:off x="5054553" y="1369867"/>
            <a:ext cx="71438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8" name="AutoShape 286"/>
          <p:cNvCxnSpPr>
            <a:cxnSpLocks noChangeShapeType="1"/>
            <a:stCxn id="36" idx="2"/>
            <a:endCxn id="69" idx="0"/>
          </p:cNvCxnSpPr>
          <p:nvPr/>
        </p:nvCxnSpPr>
        <p:spPr bwMode="auto">
          <a:xfrm rot="16200000" flipH="1">
            <a:off x="5963017" y="-124339"/>
            <a:ext cx="266382" cy="2543593"/>
          </a:xfrm>
          <a:prstGeom prst="bentConnector3">
            <a:avLst>
              <a:gd name="adj1" fmla="val 5357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1" name="AutoShape 286"/>
          <p:cNvCxnSpPr>
            <a:cxnSpLocks noChangeShapeType="1"/>
            <a:stCxn id="36" idx="2"/>
            <a:endCxn id="103" idx="0"/>
          </p:cNvCxnSpPr>
          <p:nvPr/>
        </p:nvCxnSpPr>
        <p:spPr bwMode="auto">
          <a:xfrm rot="16200000" flipH="1">
            <a:off x="6774157" y="-935479"/>
            <a:ext cx="266382" cy="4165873"/>
          </a:xfrm>
          <a:prstGeom prst="bentConnector3">
            <a:avLst>
              <a:gd name="adj1" fmla="val 5357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9" name="Rectangle 294"/>
          <p:cNvSpPr>
            <a:spLocks noChangeArrowheads="1"/>
          </p:cNvSpPr>
          <p:nvPr/>
        </p:nvSpPr>
        <p:spPr bwMode="auto">
          <a:xfrm>
            <a:off x="6647280" y="1280649"/>
            <a:ext cx="144145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2.5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송장 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294"/>
          <p:cNvSpPr>
            <a:spLocks noChangeArrowheads="1"/>
          </p:cNvSpPr>
          <p:nvPr/>
        </p:nvSpPr>
        <p:spPr bwMode="auto">
          <a:xfrm>
            <a:off x="8269560" y="1280649"/>
            <a:ext cx="144145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수입관리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267"/>
          <p:cNvSpPr>
            <a:spLocks noChangeArrowheads="1"/>
          </p:cNvSpPr>
          <p:nvPr/>
        </p:nvSpPr>
        <p:spPr bwMode="auto">
          <a:xfrm>
            <a:off x="5026587" y="1280649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재고 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AutoShape 259"/>
          <p:cNvCxnSpPr>
            <a:cxnSpLocks noChangeShapeType="1"/>
            <a:stCxn id="61" idx="2"/>
          </p:cNvCxnSpPr>
          <p:nvPr/>
        </p:nvCxnSpPr>
        <p:spPr bwMode="auto">
          <a:xfrm rot="16200000" flipH="1">
            <a:off x="929129" y="2475747"/>
            <a:ext cx="1976173" cy="6921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7" name="Rectangle 257"/>
          <p:cNvSpPr>
            <a:spLocks noChangeArrowheads="1"/>
          </p:cNvSpPr>
          <p:nvPr/>
        </p:nvSpPr>
        <p:spPr bwMode="auto">
          <a:xfrm>
            <a:off x="1825357" y="1280649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계획 수립 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AutoShape 289"/>
          <p:cNvCxnSpPr>
            <a:cxnSpLocks noChangeShapeType="1"/>
            <a:stCxn id="65" idx="2"/>
          </p:cNvCxnSpPr>
          <p:nvPr/>
        </p:nvCxnSpPr>
        <p:spPr bwMode="auto">
          <a:xfrm rot="16200000" flipH="1">
            <a:off x="-826844" y="2610130"/>
            <a:ext cx="2259699" cy="8397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6" name="Rectangle 253"/>
          <p:cNvSpPr>
            <a:spLocks noChangeArrowheads="1"/>
          </p:cNvSpPr>
          <p:nvPr/>
        </p:nvSpPr>
        <p:spPr bwMode="auto">
          <a:xfrm>
            <a:off x="204664" y="1280649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기준 정보 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230"/>
          <p:cNvSpPr txBox="1">
            <a:spLocks noChangeArrowheads="1"/>
          </p:cNvSpPr>
          <p:nvPr/>
        </p:nvSpPr>
        <p:spPr bwMode="auto">
          <a:xfrm>
            <a:off x="3542491" y="2585821"/>
            <a:ext cx="1643684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 입찰관리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견적요청 및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 Box 231"/>
          <p:cNvSpPr txBox="1">
            <a:spLocks noChangeArrowheads="1"/>
          </p:cNvSpPr>
          <p:nvPr/>
        </p:nvSpPr>
        <p:spPr bwMode="auto">
          <a:xfrm>
            <a:off x="3544282" y="2365605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견적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AutoShape 266"/>
          <p:cNvCxnSpPr>
            <a:cxnSpLocks noChangeShapeType="1"/>
            <a:stCxn id="62" idx="2"/>
            <a:endCxn id="88" idx="1"/>
          </p:cNvCxnSpPr>
          <p:nvPr/>
        </p:nvCxnSpPr>
        <p:spPr bwMode="auto">
          <a:xfrm rot="16200000" flipH="1">
            <a:off x="3029112" y="1958435"/>
            <a:ext cx="951338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1" name="Text Box 224"/>
          <p:cNvSpPr txBox="1">
            <a:spLocks noChangeArrowheads="1"/>
          </p:cNvSpPr>
          <p:nvPr/>
        </p:nvSpPr>
        <p:spPr bwMode="auto">
          <a:xfrm>
            <a:off x="3542491" y="1840389"/>
            <a:ext cx="1642096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원자재 구매요청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부자재 구매요청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2.3.1.3 </a:t>
            </a:r>
            <a:r>
              <a:rPr lang="ko-KR" altLang="en-US" sz="800" dirty="0" smtClean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상품 구매요청</a:t>
            </a:r>
            <a:endParaRPr lang="en-US" altLang="ko-KR" sz="800" dirty="0" smtClean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 Box 225"/>
          <p:cNvSpPr txBox="1">
            <a:spLocks noChangeArrowheads="1"/>
          </p:cNvSpPr>
          <p:nvPr/>
        </p:nvSpPr>
        <p:spPr bwMode="auto">
          <a:xfrm>
            <a:off x="3544282" y="162369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구매요청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AutoShape 266"/>
          <p:cNvCxnSpPr>
            <a:cxnSpLocks noChangeShapeType="1"/>
            <a:stCxn id="62" idx="2"/>
            <a:endCxn id="92" idx="1"/>
          </p:cNvCxnSpPr>
          <p:nvPr/>
        </p:nvCxnSpPr>
        <p:spPr bwMode="auto">
          <a:xfrm rot="16200000" flipH="1">
            <a:off x="3400068" y="1587479"/>
            <a:ext cx="209426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8" name="Rectangle 262"/>
          <p:cNvSpPr>
            <a:spLocks noChangeArrowheads="1"/>
          </p:cNvSpPr>
          <p:nvPr/>
        </p:nvSpPr>
        <p:spPr bwMode="auto">
          <a:xfrm>
            <a:off x="3405894" y="1280649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구매관리 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971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56581</TotalTime>
  <Words>176</Words>
  <Application>Microsoft Office PowerPoint</Application>
  <PresentationFormat>A4 용지(210x297mm)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Office 테마</vt:lpstr>
      <vt:lpstr>To-Be Process DCD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kh</cp:lastModifiedBy>
  <cp:revision>5330</cp:revision>
  <cp:lastPrinted>2011-11-28T10:50:45Z</cp:lastPrinted>
  <dcterms:created xsi:type="dcterms:W3CDTF">2007-10-15T08:30:37Z</dcterms:created>
  <dcterms:modified xsi:type="dcterms:W3CDTF">2018-06-07T07:42:37Z</dcterms:modified>
</cp:coreProperties>
</file>