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7" r:id="rId2"/>
    <p:sldId id="278" r:id="rId3"/>
    <p:sldId id="279" r:id="rId4"/>
    <p:sldId id="307" r:id="rId5"/>
    <p:sldId id="308" r:id="rId6"/>
    <p:sldId id="300" r:id="rId7"/>
    <p:sldId id="309" r:id="rId8"/>
    <p:sldId id="310" r:id="rId9"/>
    <p:sldId id="301" r:id="rId10"/>
    <p:sldId id="311" r:id="rId11"/>
    <p:sldId id="312" r:id="rId12"/>
    <p:sldId id="302" r:id="rId13"/>
    <p:sldId id="314" r:id="rId14"/>
    <p:sldId id="303" r:id="rId15"/>
    <p:sldId id="315" r:id="rId16"/>
    <p:sldId id="317" r:id="rId17"/>
    <p:sldId id="304" r:id="rId18"/>
    <p:sldId id="318" r:id="rId19"/>
    <p:sldId id="319" r:id="rId20"/>
    <p:sldId id="305" r:id="rId21"/>
    <p:sldId id="320" r:id="rId22"/>
    <p:sldId id="321" r:id="rId23"/>
    <p:sldId id="306" r:id="rId24"/>
    <p:sldId id="299" r:id="rId25"/>
    <p:sldId id="276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5" autoAdjust="0"/>
    <p:restoredTop sz="95671" autoAdjust="0"/>
  </p:normalViewPr>
  <p:slideViewPr>
    <p:cSldViewPr snapToGrid="0">
      <p:cViewPr varScale="1">
        <p:scale>
          <a:sx n="126" d="100"/>
          <a:sy n="126" d="100"/>
        </p:scale>
        <p:origin x="18" y="126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2018-07-18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720091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8" y="692153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605" indent="-173040">
              <a:buFont typeface="Wingdings" pitchFamily="2" charset="2"/>
              <a:buChar char="§"/>
              <a:defRPr sz="1600" b="1"/>
            </a:lvl2pPr>
            <a:lvl3pPr marL="538170" indent="-182566">
              <a:buFont typeface="Arial" pitchFamily="34" charset="0"/>
              <a:buChar char="•"/>
              <a:defRPr sz="1600" b="1"/>
            </a:lvl3pPr>
            <a:lvl4pPr marL="720734" indent="-182566">
              <a:defRPr sz="1600" b="1"/>
            </a:lvl4pPr>
            <a:lvl5pPr marL="892186" indent="-171452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5" indent="-355605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82" indent="-2555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60" indent="-2682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25" indent="-18256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64" indent="-17304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 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 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 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endParaRPr lang="ko-KR" altLang="en-US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개정 이력</a:t>
            </a:r>
          </a:p>
        </p:txBody>
      </p:sp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74830809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09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2018.07.16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홍길동</a:t>
                      </a: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685800" y="21336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685800" y="38862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60593" y="4511675"/>
            <a:ext cx="7833076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000" b="1"/>
            </a:lvl1pPr>
          </a:lstStyle>
          <a:p>
            <a:r>
              <a:rPr lang="en-US" altLang="en-US" dirty="0"/>
              <a:t>Click to edit Master subtitle </a:t>
            </a:r>
            <a:r>
              <a:rPr lang="en-US" altLang="en-US" dirty="0" smtClean="0"/>
              <a:t>style</a:t>
            </a:r>
          </a:p>
          <a:p>
            <a:r>
              <a:rPr lang="en-US" altLang="en-US" dirty="0" smtClean="0"/>
              <a:t>Date (style: YYYY.MM.DD.)</a:t>
            </a:r>
            <a:endParaRPr lang="en-US" altLang="en-US" dirty="0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1"/>
            <a:ext cx="9144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40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51119" y="2317751"/>
            <a:ext cx="6364375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3" r:id="rId7"/>
  </p:sldLayoutIdLst>
  <p:hf sldNum="0" hdr="0" ftr="0" dt="0"/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185591" y="2284702"/>
            <a:ext cx="6438082" cy="73392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수료 프로젝트 </a:t>
            </a:r>
            <a:r>
              <a:rPr lang="en-US" altLang="ko-KR" sz="4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r>
              <a:rPr lang="ko-KR" altLang="en-US" sz="4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팀 발표</a:t>
            </a:r>
            <a:endParaRPr lang="ko-KR" altLang="en-US" sz="40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167963" y="4511675"/>
            <a:ext cx="4325706" cy="1060450"/>
          </a:xfrm>
        </p:spPr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309109" y="3451225"/>
            <a:ext cx="4371249" cy="389255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1600" b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시스템명</a:t>
            </a:r>
            <a:r>
              <a:rPr lang="ko-KR" altLang="en-US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XXXXX</a:t>
            </a:r>
            <a:endParaRPr lang="ko-KR" altLang="en-US" sz="1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08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.2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7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127000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프로젝트 개요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1125538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3908657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3764195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95181" y="5287790"/>
            <a:ext cx="3863975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테이블 설계</a:t>
            </a: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82443" y="5143327"/>
            <a:ext cx="782638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4375382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아키텍처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125538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2567508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2423045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774825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177482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2446166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25822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응답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11376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5732886"/>
            <a:ext cx="4030662" cy="30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8.1 Q &amp; A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076342" y="305735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25931" y="2999308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1104756" y="580055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5016356" y="386351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703618" y="371905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25931" y="4338176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시나리오 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95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60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127000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프로젝트 개요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1125538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3908657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3764195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95181" y="528779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82443" y="5143327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4375382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270000"/>
            <a:ext cx="3829050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아키텍처 설계</a:t>
            </a: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125538"/>
            <a:ext cx="781050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2567508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2423045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774825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177482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2446166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25822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응답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11376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5732886"/>
            <a:ext cx="4030662" cy="30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8.1 Q &amp; A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1076342" y="305735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5425931" y="2999308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1104756" y="580055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5016356" y="386351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Oval 17"/>
          <p:cNvSpPr>
            <a:spLocks noChangeArrowheads="1"/>
          </p:cNvSpPr>
          <p:nvPr/>
        </p:nvSpPr>
        <p:spPr bwMode="auto">
          <a:xfrm>
            <a:off x="4703618" y="371905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25931" y="4338176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시나리오 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2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아키텍처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5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아키텍처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5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127000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프로젝트 개요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1125538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3908657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3764195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95181" y="528779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82443" y="5143327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4375382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아키텍처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125538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2567508"/>
            <a:ext cx="3829050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화면 설계</a:t>
            </a: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2423045"/>
            <a:ext cx="781050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774825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177482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2446166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25822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응답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11376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5732886"/>
            <a:ext cx="4030662" cy="30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8.1 Q &amp; A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076342" y="305735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25931" y="2999308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1104756" y="580055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5016356" y="386351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703618" y="371905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25931" y="4338176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시나리오 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3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9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55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5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127000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프로젝트 개요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1125538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3908657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3764195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95181" y="528779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82443" y="5143327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4375382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아키텍처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125538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2567508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2423045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9" name="Rectangle 16"/>
          <p:cNvSpPr>
            <a:spLocks noChangeArrowheads="1"/>
          </p:cNvSpPr>
          <p:nvPr/>
        </p:nvSpPr>
        <p:spPr bwMode="auto">
          <a:xfrm>
            <a:off x="5016356" y="3863513"/>
            <a:ext cx="3829050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</a:t>
            </a:r>
            <a:endParaRPr kumimoji="1" lang="ko-KR" altLang="en-US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0" name="Oval 17"/>
          <p:cNvSpPr>
            <a:spLocks noChangeArrowheads="1"/>
          </p:cNvSpPr>
          <p:nvPr/>
        </p:nvSpPr>
        <p:spPr bwMode="auto">
          <a:xfrm>
            <a:off x="4703618" y="3719051"/>
            <a:ext cx="781050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774825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177482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2446166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25822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응답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11376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5732886"/>
            <a:ext cx="4030662" cy="30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8.1 Q &amp; A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076342" y="305735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25931" y="2999308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1104756" y="580055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5425931" y="4338176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시나리오 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05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 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시현 시나리오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1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 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7.2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및 시현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60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127000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프로젝트 개요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1125538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3908657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3764195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95181" y="528779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82443" y="5143327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4375382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아키텍처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125538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2567508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2423045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774825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177482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2446166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258223"/>
            <a:ext cx="3829050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질의 응답</a:t>
            </a: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113761"/>
            <a:ext cx="781050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5732886"/>
            <a:ext cx="4030662" cy="30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8.1 Q &amp; A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076342" y="305735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25931" y="2999308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1104756" y="580055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5016356" y="386351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4703618" y="371905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5425931" y="4338176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시나리오 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26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8.</a:t>
            </a:r>
            <a:r>
              <a:rPr lang="ko-KR" altLang="en-US" dirty="0" smtClean="0"/>
              <a:t>질의 응답</a:t>
            </a:r>
            <a:endParaRPr lang="en-US" altLang="ko-KR" dirty="0" smtClean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115879" y="2852738"/>
            <a:ext cx="5069146" cy="1293960"/>
          </a:xfrm>
          <a:prstGeom prst="foldedCorner">
            <a:avLst>
              <a:gd name="adj" fmla="val 125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4182" rIns="72000" bIns="4182" anchor="ctr" anchorCtr="1"/>
          <a:lstStyle>
            <a:lvl1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b="1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spcBef>
                <a:spcPct val="5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AutoNum type="arabicParenR"/>
              <a:defRPr sz="1600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spcBef>
                <a:spcPct val="50000"/>
              </a:spcBef>
              <a:buClr>
                <a:schemeClr val="tx1"/>
              </a:buClr>
              <a:buSzPct val="75000"/>
              <a:buFont typeface="Monotype Sorts" pitchFamily="2" charset="2"/>
              <a:buAutoNum type="circleNumDbPlain"/>
              <a:defRPr sz="1400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AutoNum type="alphaUcPeriod"/>
              <a:defRPr sz="1200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ko-KR" sz="8800" dirty="0" smtClean="0">
                <a:solidFill>
                  <a:schemeClr val="tx1"/>
                </a:solidFill>
                <a:latin typeface="HY헤드라인M" panose="02030600000101010101" pitchFamily="18" charset="-127"/>
              </a:rPr>
              <a:t>Q &amp; A</a:t>
            </a:r>
            <a:endParaRPr kumimoji="1" lang="en-US" altLang="ko-KR" sz="8800" dirty="0">
              <a:solidFill>
                <a:schemeClr val="tx1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응답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3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660593" y="2317752"/>
            <a:ext cx="7833076" cy="128111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감 사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1270000"/>
            <a:ext cx="3863975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1125538"/>
            <a:ext cx="782638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3908657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3764195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95181" y="528779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82443" y="5143327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4375382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아키텍처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125538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2567508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2423045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774825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177482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2446166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25822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응답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11376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5732886"/>
            <a:ext cx="4030662" cy="30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8.1 Q &amp; A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1104756" y="580055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076342" y="305735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25931" y="2999308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5016356" y="386351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703618" y="371905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25931" y="4338176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시나리오 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20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</a:p>
          <a:p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78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</a:p>
          <a:p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0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127000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프로젝트 개요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1125538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3908657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3764195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95181" y="528779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82443" y="5143327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4375382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아키텍처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125538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2567508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2423045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1" name="Rectangle 18"/>
          <p:cNvSpPr>
            <a:spLocks noChangeArrowheads="1"/>
          </p:cNvSpPr>
          <p:nvPr/>
        </p:nvSpPr>
        <p:spPr bwMode="auto">
          <a:xfrm>
            <a:off x="5425931" y="2999308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774825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177482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2590628"/>
            <a:ext cx="3863975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kumimoji="1" lang="ko-KR" altLang="en-US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2446166"/>
            <a:ext cx="782638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7" name="Rectangle 10"/>
          <p:cNvSpPr>
            <a:spLocks noChangeArrowheads="1"/>
          </p:cNvSpPr>
          <p:nvPr/>
        </p:nvSpPr>
        <p:spPr bwMode="auto">
          <a:xfrm>
            <a:off x="1076342" y="305735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25822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응답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11376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5732886"/>
            <a:ext cx="4030662" cy="30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8.1 Q &amp; A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1104756" y="580055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5016356" y="386351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Oval 17"/>
          <p:cNvSpPr>
            <a:spLocks noChangeArrowheads="1"/>
          </p:cNvSpPr>
          <p:nvPr/>
        </p:nvSpPr>
        <p:spPr bwMode="auto">
          <a:xfrm>
            <a:off x="4703618" y="371905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5425931" y="4338176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시나리오 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62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kumimoji="1" lang="ko-KR" altLang="en-US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 &amp; R)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1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  <a:endParaRPr lang="ko-KR" altLang="en-US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1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127000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프로젝트 개요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1125538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3908657"/>
            <a:ext cx="3863975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프로세스 설계</a:t>
            </a: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3764195"/>
            <a:ext cx="782638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95181" y="528779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82443" y="5143327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4375382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아키텍처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125538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2567508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2423045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774825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177482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2446166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25822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응답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11376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5732886"/>
            <a:ext cx="4030662" cy="30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8.1 Q &amp; A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076342" y="305735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25931" y="2999308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1104756" y="580055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5016356" y="386351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703618" y="371905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25931" y="4338176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시나리오 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54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1637</TotalTime>
  <Words>796</Words>
  <Application>Microsoft Office PowerPoint</Application>
  <PresentationFormat>화면 슬라이드 쇼(4:3)</PresentationFormat>
  <Paragraphs>281</Paragraphs>
  <Slides>25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HY헤드라인M</vt:lpstr>
      <vt:lpstr>Monotype Sorts</vt:lpstr>
      <vt:lpstr>굴림</vt:lpstr>
      <vt:lpstr>맑은 고딕</vt:lpstr>
      <vt:lpstr>Arial</vt:lpstr>
      <vt:lpstr>Wingdings</vt:lpstr>
      <vt:lpstr>Office 테마</vt:lpstr>
      <vt:lpstr>수료 프로젝트 0팀 발표</vt:lpstr>
      <vt:lpstr>PowerPoint 프레젠테이션</vt:lpstr>
      <vt:lpstr>Agenda</vt:lpstr>
      <vt:lpstr>1.1 추진 배경</vt:lpstr>
      <vt:lpstr>1.2 목적 / 목표</vt:lpstr>
      <vt:lpstr>Agenda</vt:lpstr>
      <vt:lpstr>2.1 팀 구성( R &amp; R)</vt:lpstr>
      <vt:lpstr>2.2 프로젝트 일정</vt:lpstr>
      <vt:lpstr>Agenda</vt:lpstr>
      <vt:lpstr>3.1 프로세스 분할도</vt:lpstr>
      <vt:lpstr>3.2 프로세스 설계서</vt:lpstr>
      <vt:lpstr>Agenda</vt:lpstr>
      <vt:lpstr>4.1 테이블 ERD</vt:lpstr>
      <vt:lpstr>Agenda</vt:lpstr>
      <vt:lpstr>5.1 소요 기술</vt:lpstr>
      <vt:lpstr>5.2 시스템 아키텍처</vt:lpstr>
      <vt:lpstr>Agenda</vt:lpstr>
      <vt:lpstr>6.1 메뉴 구조</vt:lpstr>
      <vt:lpstr>6.2 주요 화면 레이아웃</vt:lpstr>
      <vt:lpstr>Agenda</vt:lpstr>
      <vt:lpstr>7.1 시현 시나리오 </vt:lpstr>
      <vt:lpstr>7.2 동영상 및 시현</vt:lpstr>
      <vt:lpstr>Agenda</vt:lpstr>
      <vt:lpstr>질의 / 응답</vt:lpstr>
      <vt:lpstr>감 사 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kh</cp:lastModifiedBy>
  <cp:revision>204</cp:revision>
  <dcterms:created xsi:type="dcterms:W3CDTF">2017-12-19T02:35:40Z</dcterms:created>
  <dcterms:modified xsi:type="dcterms:W3CDTF">2018-07-18T01:37:14Z</dcterms:modified>
</cp:coreProperties>
</file>