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="" xmlns:p15="http://schemas.microsoft.com/office/powerpoint/2012/main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>
        <p:scale>
          <a:sx n="125" d="100"/>
          <a:sy n="125" d="100"/>
        </p:scale>
        <p:origin x="-1692" y="360"/>
      </p:cViewPr>
      <p:guideLst>
        <p:guide orient="horz" pos="224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508124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235460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23631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548289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169894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445503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</a:t>
            </a:r>
          </a:p>
          <a:p>
            <a:r>
              <a:rPr lang="en-US" altLang="ko-KR" sz="1050" dirty="0" smtClean="0"/>
              <a:t>Access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58204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09701" y="6648785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09945" y="6648785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40227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78705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8716" y="952873"/>
            <a:ext cx="172296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l</a:t>
            </a:r>
            <a:r>
              <a:rPr lang="en-US" altLang="ko-KR" sz="600" dirty="0" err="1" smtClean="0">
                <a:latin typeface="+mj-lt"/>
              </a:rPr>
              <a:t>earningContentManaging.jsp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과목 관리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 smtClean="0">
                <a:latin typeface="+mj-lt"/>
              </a:rPr>
              <a:t>unitContentEditor.jsp</a:t>
            </a:r>
            <a:r>
              <a:rPr lang="en-US" altLang="ko-KR" sz="600" dirty="0" smtClean="0">
                <a:latin typeface="+mj-lt"/>
              </a:rPr>
              <a:t> 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단원내용 관리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 smtClean="0">
                <a:latin typeface="+mj-lt"/>
              </a:rPr>
              <a:t>challengeContentManager.jsp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도전과제 </a:t>
            </a:r>
            <a:r>
              <a:rPr lang="ko-KR" altLang="en-US" sz="600" dirty="0" smtClean="0">
                <a:latin typeface="+mj-lt"/>
              </a:rPr>
              <a:t>관리</a:t>
            </a:r>
            <a:endParaRPr lang="en-US" altLang="ko-KR" sz="600" dirty="0" smtClean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65846" y="206529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ContentController</a:t>
            </a:r>
            <a:endParaRPr lang="ko-KR" altLang="en-US" sz="7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472109" y="206529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LearningController</a:t>
            </a:r>
            <a:endParaRPr lang="ko-KR" altLang="en-US" sz="7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17016" y="2065296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ChallengeController</a:t>
            </a:r>
            <a:endParaRPr lang="ko-KR" altLang="en-US" sz="7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642360" y="206529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UserController</a:t>
            </a:r>
            <a:endParaRPr lang="ko-KR" altLang="en-US" sz="7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728117" y="206529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BoardController</a:t>
            </a:r>
            <a:endParaRPr lang="ko-KR" altLang="en-US" sz="7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693991" y="2065294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AdminController</a:t>
            </a:r>
            <a:endParaRPr lang="ko-KR" altLang="en-US" sz="7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2593004" y="122811"/>
            <a:ext cx="252421" cy="363254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120549" y="650358"/>
            <a:ext cx="252423" cy="257745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3667418" y="1197227"/>
            <a:ext cx="252423" cy="148371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5205674" y="1142688"/>
            <a:ext cx="252423" cy="159279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4731492" y="1616871"/>
            <a:ext cx="252419" cy="64442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248553" y="99810"/>
            <a:ext cx="252423" cy="367855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28542" y="3175395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BoardManager</a:t>
            </a:r>
            <a:endParaRPr lang="ko-KR" altLang="en-US" sz="7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194500" y="3057911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ContentManager</a:t>
            </a:r>
            <a:endParaRPr lang="ko-KR" altLang="en-US" sz="7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742" y="3859431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JavaLauncher</a:t>
            </a:r>
            <a:endParaRPr lang="ko-KR" altLang="en-US" sz="7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180064" y="3862541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PageManager</a:t>
            </a:r>
            <a:endParaRPr lang="ko-KR" altLang="en-US" sz="7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8542" y="2870311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BoardService</a:t>
            </a:r>
            <a:endParaRPr lang="ko-KR" altLang="en-US" sz="7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092456" y="2760447"/>
            <a:ext cx="117593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Content</a:t>
            </a:r>
            <a:r>
              <a:rPr lang="en-US" altLang="ko-KR" sz="700" b="1" dirty="0" err="1" smtClean="0"/>
              <a:t>ManagingService</a:t>
            </a:r>
            <a:endParaRPr lang="ko-KR" altLang="en-US" sz="700" b="1" dirty="0"/>
          </a:p>
        </p:txBody>
      </p:sp>
      <p:sp>
        <p:nvSpPr>
          <p:cNvPr id="20" name="타원 19"/>
          <p:cNvSpPr/>
          <p:nvPr/>
        </p:nvSpPr>
        <p:spPr>
          <a:xfrm>
            <a:off x="2634491" y="2571884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7945594" y="2686184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81677" y="3512834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CodeLauncher</a:t>
            </a:r>
            <a:endParaRPr lang="ko-KR" altLang="en-US" sz="700" b="1" dirty="0"/>
          </a:p>
        </p:txBody>
      </p:sp>
      <p:sp>
        <p:nvSpPr>
          <p:cNvPr id="144" name="타원 143"/>
          <p:cNvSpPr/>
          <p:nvPr/>
        </p:nvSpPr>
        <p:spPr>
          <a:xfrm>
            <a:off x="1001112" y="335307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8180064" y="3570131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PagingService</a:t>
            </a:r>
            <a:endParaRPr lang="ko-KR" altLang="en-US" sz="700" b="1" dirty="0"/>
          </a:p>
        </p:txBody>
      </p:sp>
      <p:sp>
        <p:nvSpPr>
          <p:cNvPr id="146" name="타원 145"/>
          <p:cNvSpPr/>
          <p:nvPr/>
        </p:nvSpPr>
        <p:spPr>
          <a:xfrm>
            <a:off x="8485957" y="3372269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5400000">
            <a:off x="2689865" y="2223155"/>
            <a:ext cx="319707" cy="40410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23" idx="2"/>
            <a:endCxn id="20" idx="7"/>
          </p:cNvCxnSpPr>
          <p:nvPr/>
        </p:nvCxnSpPr>
        <p:spPr>
          <a:xfrm rot="5400000">
            <a:off x="3785745" y="1190890"/>
            <a:ext cx="319711" cy="246862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16" idx="2"/>
            <a:endCxn id="287" idx="0"/>
          </p:cNvCxnSpPr>
          <p:nvPr/>
        </p:nvCxnSpPr>
        <p:spPr>
          <a:xfrm rot="16200000" flipH="1">
            <a:off x="2909540" y="1313845"/>
            <a:ext cx="306531" cy="220954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1" idx="2"/>
            <a:endCxn id="142" idx="0"/>
          </p:cNvCxnSpPr>
          <p:nvPr/>
        </p:nvCxnSpPr>
        <p:spPr>
          <a:xfrm rot="5400000">
            <a:off x="7891895" y="2364038"/>
            <a:ext cx="420831" cy="22346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19" idx="2"/>
            <a:endCxn id="141" idx="0"/>
          </p:cNvCxnSpPr>
          <p:nvPr/>
        </p:nvCxnSpPr>
        <p:spPr>
          <a:xfrm rot="16200000" flipH="1">
            <a:off x="6004139" y="2389497"/>
            <a:ext cx="365353" cy="11706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23" idx="2"/>
            <a:endCxn id="141" idx="7"/>
          </p:cNvCxnSpPr>
          <p:nvPr/>
        </p:nvCxnSpPr>
        <p:spPr>
          <a:xfrm rot="16200000" flipH="1">
            <a:off x="5539269" y="1905994"/>
            <a:ext cx="378533" cy="109724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3" idx="2"/>
            <a:endCxn id="141" idx="7"/>
          </p:cNvCxnSpPr>
          <p:nvPr/>
        </p:nvCxnSpPr>
        <p:spPr>
          <a:xfrm rot="16200000" flipH="1">
            <a:off x="5539269" y="1905994"/>
            <a:ext cx="378533" cy="109724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26" idx="2"/>
            <a:endCxn id="144" idx="6"/>
          </p:cNvCxnSpPr>
          <p:nvPr/>
        </p:nvCxnSpPr>
        <p:spPr>
          <a:xfrm rot="5400000">
            <a:off x="1079582" y="3266681"/>
            <a:ext cx="142876" cy="11987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65205" y="4757524"/>
            <a:ext cx="5680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PostingDAO</a:t>
            </a:r>
            <a:endParaRPr lang="ko-KR" altLang="en-US" sz="7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065361" y="3404438"/>
            <a:ext cx="222264" cy="303124"/>
            <a:chOff x="5174570" y="2116512"/>
            <a:chExt cx="222264" cy="303124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원형 157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>
            <a:stCxn id="131" idx="2"/>
            <a:endCxn id="125" idx="0"/>
          </p:cNvCxnSpPr>
          <p:nvPr/>
        </p:nvCxnSpPr>
        <p:spPr>
          <a:xfrm>
            <a:off x="2680423" y="2960502"/>
            <a:ext cx="0" cy="974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30" idx="2"/>
            <a:endCxn id="124" idx="0"/>
          </p:cNvCxnSpPr>
          <p:nvPr/>
        </p:nvCxnSpPr>
        <p:spPr>
          <a:xfrm>
            <a:off x="7993623" y="3070366"/>
            <a:ext cx="0" cy="1050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45" idx="2"/>
            <a:endCxn id="128" idx="0"/>
          </p:cNvCxnSpPr>
          <p:nvPr/>
        </p:nvCxnSpPr>
        <p:spPr>
          <a:xfrm>
            <a:off x="8537952" y="3770186"/>
            <a:ext cx="0" cy="923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1043823" y="3712889"/>
            <a:ext cx="2935" cy="1465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1046097" y="344304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20" idx="4"/>
            <a:endCxn id="131" idx="0"/>
          </p:cNvCxnSpPr>
          <p:nvPr/>
        </p:nvCxnSpPr>
        <p:spPr>
          <a:xfrm>
            <a:off x="2679476" y="2661854"/>
            <a:ext cx="947" cy="9859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/>
          <p:cNvGrpSpPr/>
          <p:nvPr/>
        </p:nvGrpSpPr>
        <p:grpSpPr>
          <a:xfrm>
            <a:off x="5909613" y="2630706"/>
            <a:ext cx="671469" cy="695913"/>
            <a:chOff x="5144287" y="2571884"/>
            <a:chExt cx="671469" cy="695913"/>
          </a:xfrm>
        </p:grpSpPr>
        <p:sp>
          <p:nvSpPr>
            <p:cNvPr id="126" name="TextBox 125"/>
            <p:cNvSpPr txBox="1"/>
            <p:nvPr/>
          </p:nvSpPr>
          <p:spPr>
            <a:xfrm>
              <a:off x="5144287" y="3067742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 smtClean="0"/>
                <a:t>UserManager</a:t>
              </a:r>
              <a:endParaRPr lang="ko-KR" altLang="en-US" sz="7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44287" y="2762658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 smtClean="0"/>
                <a:t>UserService</a:t>
              </a:r>
              <a:endParaRPr lang="ko-KR" altLang="en-US" sz="700" b="1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5435036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>
              <a:stCxn id="133" idx="2"/>
              <a:endCxn id="126" idx="0"/>
            </p:cNvCxnSpPr>
            <p:nvPr/>
          </p:nvCxnSpPr>
          <p:spPr>
            <a:xfrm>
              <a:off x="5480022" y="2962713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41" idx="4"/>
              <a:endCxn id="133" idx="0"/>
            </p:cNvCxnSpPr>
            <p:nvPr/>
          </p:nvCxnSpPr>
          <p:spPr>
            <a:xfrm>
              <a:off x="5480021" y="2661854"/>
              <a:ext cx="1" cy="100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>
            <a:stCxn id="142" idx="4"/>
            <a:endCxn id="130" idx="0"/>
          </p:cNvCxnSpPr>
          <p:nvPr/>
        </p:nvCxnSpPr>
        <p:spPr>
          <a:xfrm>
            <a:off x="7990579" y="2776154"/>
            <a:ext cx="3044" cy="941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46" idx="4"/>
            <a:endCxn id="145" idx="0"/>
          </p:cNvCxnSpPr>
          <p:nvPr/>
        </p:nvCxnSpPr>
        <p:spPr>
          <a:xfrm>
            <a:off x="8530942" y="3462239"/>
            <a:ext cx="7010" cy="1078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24" idx="3"/>
            <a:endCxn id="146" idx="0"/>
          </p:cNvCxnSpPr>
          <p:nvPr/>
        </p:nvCxnSpPr>
        <p:spPr>
          <a:xfrm>
            <a:off x="8358703" y="3275423"/>
            <a:ext cx="172239" cy="9684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82456" y="4836763"/>
            <a:ext cx="6145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LearningDAO</a:t>
            </a:r>
            <a:endParaRPr lang="ko-KR" alt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16780" y="5040111"/>
            <a:ext cx="66421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CommentDAO</a:t>
            </a:r>
            <a:endParaRPr lang="ko-KR" alt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6732" y="5192190"/>
            <a:ext cx="6674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ChallengeDAO</a:t>
            </a:r>
            <a:endParaRPr lang="ko-KR" altLang="en-US" sz="7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02716" y="4742164"/>
            <a:ext cx="4462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UserDAO</a:t>
            </a:r>
            <a:endParaRPr lang="ko-KR" alt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75437" y="5085184"/>
            <a:ext cx="74756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PostingDAOImpl</a:t>
            </a:r>
            <a:endParaRPr lang="ko-KR" altLang="en-US" sz="7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2688" y="5164423"/>
            <a:ext cx="7940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LearningDAOImpl</a:t>
            </a:r>
            <a:endParaRPr lang="ko-KR" altLang="en-US" sz="7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27012" y="5367771"/>
            <a:ext cx="8437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CommentDAO</a:t>
            </a:r>
            <a:r>
              <a:rPr lang="en-US" altLang="ko-KR" sz="700" dirty="0" err="1"/>
              <a:t>Impl</a:t>
            </a:r>
            <a:endParaRPr lang="ko-KR" altLang="en-US" sz="7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6964" y="5519850"/>
            <a:ext cx="8469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ChallengeDAOImpl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2947" y="5069824"/>
            <a:ext cx="6257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UserDAOImpl</a:t>
            </a:r>
            <a:endParaRPr lang="ko-KR" altLang="en-US" sz="700" dirty="0"/>
          </a:p>
        </p:txBody>
      </p:sp>
      <p:sp>
        <p:nvSpPr>
          <p:cNvPr id="160" name="타원 159"/>
          <p:cNvSpPr/>
          <p:nvPr/>
        </p:nvSpPr>
        <p:spPr>
          <a:xfrm>
            <a:off x="1210958" y="502071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040232" y="4665286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476334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799738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199403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646777" y="4456532"/>
            <a:ext cx="975720" cy="1816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1099308" y="3454091"/>
            <a:ext cx="1777240" cy="138499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16200000" flipH="1">
            <a:off x="2181409" y="3756979"/>
            <a:ext cx="1407320" cy="40929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26" idx="2"/>
            <a:endCxn id="162" idx="0"/>
          </p:cNvCxnSpPr>
          <p:nvPr/>
        </p:nvCxnSpPr>
        <p:spPr>
          <a:xfrm rot="5400000">
            <a:off x="5263549" y="3588888"/>
            <a:ext cx="1244068" cy="71953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124" idx="2"/>
            <a:endCxn id="165" idx="2"/>
          </p:cNvCxnSpPr>
          <p:nvPr/>
        </p:nvCxnSpPr>
        <p:spPr>
          <a:xfrm rot="5400000">
            <a:off x="6766641" y="3408548"/>
            <a:ext cx="1260081" cy="1193885"/>
          </a:xfrm>
          <a:prstGeom prst="bentConnector4">
            <a:avLst>
              <a:gd name="adj1" fmla="val 48036"/>
              <a:gd name="adj2" fmla="val 11914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24" idx="2"/>
            <a:endCxn id="166" idx="1"/>
          </p:cNvCxnSpPr>
          <p:nvPr/>
        </p:nvCxnSpPr>
        <p:spPr>
          <a:xfrm rot="16200000" flipH="1">
            <a:off x="7349921" y="4019151"/>
            <a:ext cx="1507677" cy="22027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0" idx="4"/>
            <a:endCxn id="150" idx="0"/>
          </p:cNvCxnSpPr>
          <p:nvPr/>
        </p:nvCxnSpPr>
        <p:spPr>
          <a:xfrm flipH="1">
            <a:off x="1260441" y="5119680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0" idx="2"/>
            <a:endCxn id="155" idx="0"/>
          </p:cNvCxnSpPr>
          <p:nvPr/>
        </p:nvCxnSpPr>
        <p:spPr>
          <a:xfrm>
            <a:off x="1260441" y="5392245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1" idx="4"/>
            <a:endCxn id="148" idx="0"/>
          </p:cNvCxnSpPr>
          <p:nvPr/>
        </p:nvCxnSpPr>
        <p:spPr>
          <a:xfrm flipH="1">
            <a:off x="3089715" y="4764253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48" idx="2"/>
            <a:endCxn id="153" idx="0"/>
          </p:cNvCxnSpPr>
          <p:nvPr/>
        </p:nvCxnSpPr>
        <p:spPr>
          <a:xfrm>
            <a:off x="3089715" y="5036818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62" idx="4"/>
            <a:endCxn id="151" idx="0"/>
          </p:cNvCxnSpPr>
          <p:nvPr/>
        </p:nvCxnSpPr>
        <p:spPr>
          <a:xfrm>
            <a:off x="5525818" y="4669654"/>
            <a:ext cx="0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51" idx="2"/>
            <a:endCxn id="157" idx="0"/>
          </p:cNvCxnSpPr>
          <p:nvPr/>
        </p:nvCxnSpPr>
        <p:spPr>
          <a:xfrm flipH="1">
            <a:off x="5525817" y="4942219"/>
            <a:ext cx="1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95" idx="2"/>
            <a:endCxn id="152" idx="0"/>
          </p:cNvCxnSpPr>
          <p:nvPr/>
        </p:nvCxnSpPr>
        <p:spPr>
          <a:xfrm>
            <a:off x="6849221" y="4957579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65" idx="4"/>
            <a:endCxn id="95" idx="0"/>
          </p:cNvCxnSpPr>
          <p:nvPr/>
        </p:nvCxnSpPr>
        <p:spPr>
          <a:xfrm flipH="1">
            <a:off x="6849221" y="4685014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 flipH="1">
            <a:off x="8248886" y="4967601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>
            <a:off x="8248886" y="5240166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1850631" y="5939557"/>
            <a:ext cx="2355500" cy="176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674148" y="5099724"/>
            <a:ext cx="305304" cy="1474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14282" y="4654521"/>
            <a:ext cx="384543" cy="2285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493031" y="4360563"/>
            <a:ext cx="184464" cy="332724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046235" y="5389503"/>
            <a:ext cx="95916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smtClean="0"/>
              <a:t>UserDAO-mapper.xml</a:t>
            </a:r>
            <a:endParaRPr lang="ko-KR" altLang="en-US" sz="7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308725" y="5404863"/>
            <a:ext cx="10809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smtClean="0"/>
              <a:t>PostingDAO-mapper.xml</a:t>
            </a:r>
            <a:endParaRPr lang="ko-KR" altLang="en-US" sz="7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525976" y="5484102"/>
            <a:ext cx="11274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smtClean="0"/>
              <a:t>LearningDAO-mapper.xml</a:t>
            </a:r>
            <a:endParaRPr lang="ko-KR" altLang="en-US" sz="7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660300" y="5731900"/>
            <a:ext cx="117717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smtClean="0"/>
              <a:t>CommentDAO-mapper.xml</a:t>
            </a:r>
            <a:endParaRPr lang="ko-KR" altLang="en-US" sz="7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0252" y="5839529"/>
            <a:ext cx="11803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smtClean="0"/>
              <a:t>ChallengeDAO-mapper.xml</a:t>
            </a:r>
            <a:endParaRPr lang="ko-KR" altLang="en-US" sz="7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>
            <a:off x="1260441" y="5719905"/>
            <a:ext cx="1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089715" y="5364478"/>
            <a:ext cx="1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525817" y="5269879"/>
            <a:ext cx="0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849221" y="5285239"/>
            <a:ext cx="0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248886" y="5567826"/>
            <a:ext cx="1" cy="1640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310192" y="1045206"/>
            <a:ext cx="142393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SubjectList.jsp</a:t>
            </a:r>
            <a:r>
              <a:rPr lang="en-US" altLang="ko-KR" sz="600" dirty="0" smtClean="0">
                <a:latin typeface="+mj-lt"/>
              </a:rPr>
              <a:t> : </a:t>
            </a:r>
            <a:r>
              <a:rPr lang="ko-KR" altLang="en-US" sz="600" dirty="0" smtClean="0">
                <a:latin typeface="+mj-lt"/>
              </a:rPr>
              <a:t>과목 </a:t>
            </a:r>
            <a:r>
              <a:rPr lang="ko-KR" altLang="en-US" sz="600" dirty="0" smtClean="0">
                <a:latin typeface="+mj-lt"/>
              </a:rPr>
              <a:t>및 단원 </a:t>
            </a:r>
            <a:r>
              <a:rPr lang="ko-KR" altLang="en-US" sz="600" dirty="0" smtClean="0">
                <a:latin typeface="+mj-lt"/>
              </a:rPr>
              <a:t>보기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quiz.jsp</a:t>
            </a:r>
            <a:r>
              <a:rPr lang="en-US" altLang="ko-KR" sz="600" dirty="0" smtClean="0">
                <a:latin typeface="+mj-lt"/>
              </a:rPr>
              <a:t> 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마무리문제 풀기화면</a:t>
            </a:r>
            <a:endParaRPr lang="en-US" altLang="ko-KR" sz="600" dirty="0" smtClean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832641" y="952873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challengeList</a:t>
            </a:r>
            <a:r>
              <a:rPr lang="en-US" altLang="ko-KR" sz="600" dirty="0" smtClean="0">
                <a:latin typeface="+mj-lt"/>
              </a:rPr>
              <a:t> 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도전과제 리스트</a:t>
            </a:r>
            <a:r>
              <a:rPr lang="en-US" altLang="ko-KR" sz="600" dirty="0" smtClean="0">
                <a:latin typeface="+mj-lt"/>
              </a:rPr>
              <a:t>/</a:t>
            </a:r>
            <a:r>
              <a:rPr lang="ko-KR" altLang="en-US" sz="600" dirty="0" smtClean="0">
                <a:latin typeface="+mj-lt"/>
              </a:rPr>
              <a:t>검색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challengeSolving.jsp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도전과제 참여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ranking.jsp</a:t>
            </a:r>
            <a:r>
              <a:rPr lang="en-US" altLang="ko-KR" sz="600" dirty="0" smtClean="0">
                <a:latin typeface="+mj-lt"/>
              </a:rPr>
              <a:t> 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도전과제 랭킹</a:t>
            </a:r>
            <a:endParaRPr lang="en-US" altLang="ko-KR" sz="600" dirty="0" smtClean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327823" y="860540"/>
            <a:ext cx="156633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board.j</a:t>
            </a:r>
            <a:r>
              <a:rPr lang="en-US" altLang="ko-KR" sz="600" dirty="0" err="1" smtClean="0">
                <a:latin typeface="+mj-lt"/>
              </a:rPr>
              <a:t>sp</a:t>
            </a:r>
            <a:r>
              <a:rPr lang="en-US" altLang="ko-KR" sz="600" dirty="0" smtClean="0">
                <a:latin typeface="+mj-lt"/>
              </a:rPr>
              <a:t> : </a:t>
            </a:r>
            <a:r>
              <a:rPr lang="ko-KR" altLang="en-US" sz="600" dirty="0" smtClean="0">
                <a:latin typeface="+mj-lt"/>
              </a:rPr>
              <a:t>게시판 메인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</a:t>
            </a:r>
            <a:r>
              <a:rPr lang="en-US" altLang="ko-KR" sz="600" dirty="0" err="1" smtClean="0">
                <a:latin typeface="+mj-lt"/>
              </a:rPr>
              <a:t>osting.jsp</a:t>
            </a:r>
            <a:r>
              <a:rPr lang="en-US" altLang="ko-KR" sz="600" dirty="0" smtClean="0">
                <a:latin typeface="+mj-lt"/>
              </a:rPr>
              <a:t> 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err="1" smtClean="0">
                <a:latin typeface="+mj-lt"/>
              </a:rPr>
              <a:t>게시글</a:t>
            </a:r>
            <a:r>
              <a:rPr lang="en-US" altLang="ko-KR" sz="600" dirty="0" smtClean="0">
                <a:latin typeface="+mj-lt"/>
              </a:rPr>
              <a:t>/</a:t>
            </a:r>
            <a:r>
              <a:rPr lang="ko-KR" altLang="en-US" sz="600" dirty="0" smtClean="0">
                <a:latin typeface="+mj-lt"/>
              </a:rPr>
              <a:t>작성</a:t>
            </a:r>
            <a:r>
              <a:rPr lang="en-US" altLang="ko-KR" sz="600" dirty="0" smtClean="0">
                <a:latin typeface="+mj-lt"/>
              </a:rPr>
              <a:t>/</a:t>
            </a:r>
            <a:r>
              <a:rPr lang="ko-KR" altLang="en-US" sz="600" dirty="0" smtClean="0">
                <a:latin typeface="+mj-lt"/>
              </a:rPr>
              <a:t>수정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postView.jsp</a:t>
            </a:r>
            <a:r>
              <a:rPr lang="en-US" altLang="ko-KR" sz="600" dirty="0" smtClean="0">
                <a:latin typeface="+mj-lt"/>
              </a:rPr>
              <a:t> : </a:t>
            </a:r>
            <a:r>
              <a:rPr lang="ko-KR" altLang="en-US" sz="600" dirty="0" err="1" smtClean="0">
                <a:latin typeface="+mj-lt"/>
              </a:rPr>
              <a:t>게시글</a:t>
            </a:r>
            <a:r>
              <a:rPr lang="ko-KR" altLang="en-US" sz="600" dirty="0" smtClean="0">
                <a:latin typeface="+mj-lt"/>
              </a:rPr>
              <a:t> 내용 열람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Comment.jsp</a:t>
            </a:r>
            <a:r>
              <a:rPr lang="en-US" altLang="ko-KR" sz="600" dirty="0" smtClean="0">
                <a:latin typeface="+mj-lt"/>
              </a:rPr>
              <a:t> : </a:t>
            </a:r>
            <a:r>
              <a:rPr lang="ko-KR" altLang="en-US" sz="600" dirty="0" err="1" smtClean="0">
                <a:latin typeface="+mj-lt"/>
              </a:rPr>
              <a:t>답글</a:t>
            </a:r>
            <a:r>
              <a:rPr lang="ko-KR" altLang="en-US" sz="600" dirty="0" smtClean="0">
                <a:latin typeface="+mj-lt"/>
              </a:rPr>
              <a:t> 작성</a:t>
            </a:r>
            <a:endParaRPr lang="en-US" altLang="ko-KR" sz="600" dirty="0" smtClean="0">
              <a:latin typeface="+mj-lt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6515166" y="2765760"/>
            <a:ext cx="222264" cy="303124"/>
            <a:chOff x="5174570" y="2116512"/>
            <a:chExt cx="222264" cy="303124"/>
          </a:xfrm>
        </p:grpSpPr>
        <p:cxnSp>
          <p:nvCxnSpPr>
            <p:cNvPr id="291" name="직선 연결선 290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원형 294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5355090" y="768207"/>
            <a:ext cx="1874224" cy="5539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signup.jsp</a:t>
            </a:r>
            <a:r>
              <a:rPr lang="en-US" altLang="ko-KR" sz="600" dirty="0" smtClean="0">
                <a:latin typeface="+mj-lt"/>
              </a:rPr>
              <a:t> : </a:t>
            </a:r>
            <a:r>
              <a:rPr lang="ko-KR" altLang="en-US" sz="600" dirty="0" smtClean="0">
                <a:latin typeface="+mj-lt"/>
              </a:rPr>
              <a:t>회원가입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signin.jsp</a:t>
            </a:r>
            <a:r>
              <a:rPr lang="en-US" altLang="ko-KR" sz="600" dirty="0" smtClean="0">
                <a:latin typeface="+mj-lt"/>
              </a:rPr>
              <a:t> : </a:t>
            </a:r>
            <a:r>
              <a:rPr lang="ko-KR" altLang="en-US" sz="600" dirty="0" smtClean="0">
                <a:latin typeface="+mj-lt"/>
              </a:rPr>
              <a:t>로그</a:t>
            </a:r>
            <a:r>
              <a:rPr lang="ko-KR" altLang="en-US" sz="600" dirty="0">
                <a:latin typeface="+mj-lt"/>
              </a:rPr>
              <a:t>인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 smtClean="0">
                <a:latin typeface="+mj-lt"/>
              </a:rPr>
              <a:t>profile.jsp</a:t>
            </a:r>
            <a:r>
              <a:rPr lang="en-US" altLang="ko-KR" sz="600" dirty="0" smtClean="0">
                <a:latin typeface="+mj-lt"/>
              </a:rPr>
              <a:t> </a:t>
            </a:r>
            <a:r>
              <a:rPr lang="en-US" altLang="ko-KR" sz="600" dirty="0" smtClean="0">
                <a:latin typeface="+mj-lt"/>
              </a:rPr>
              <a:t>: </a:t>
            </a:r>
            <a:r>
              <a:rPr lang="ko-KR" altLang="en-US" sz="600" dirty="0" smtClean="0">
                <a:latin typeface="+mj-lt"/>
              </a:rPr>
              <a:t>회원정보 </a:t>
            </a:r>
            <a:r>
              <a:rPr lang="ko-KR" altLang="en-US" sz="600" dirty="0" smtClean="0">
                <a:latin typeface="+mj-lt"/>
              </a:rPr>
              <a:t>수정</a:t>
            </a:r>
            <a:endParaRPr lang="en-US" altLang="ko-KR" sz="600" dirty="0" smtClean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tutorApplicationList.jsp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</a:t>
            </a:r>
            <a:r>
              <a:rPr lang="ko-KR" altLang="en-US" sz="600" dirty="0"/>
              <a:t> 신청 관리</a:t>
            </a:r>
            <a:endParaRPr lang="en-US" altLang="ko-KR" sz="600" dirty="0"/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tutorApplication.jsp</a:t>
            </a:r>
            <a:r>
              <a:rPr lang="en-US" altLang="ko-KR" sz="600" dirty="0"/>
              <a:t> : </a:t>
            </a:r>
            <a:r>
              <a:rPr lang="ko-KR" altLang="en-US" sz="600" dirty="0" err="1" smtClean="0"/>
              <a:t>튜터신청양식</a:t>
            </a:r>
            <a:endParaRPr lang="en-US" altLang="ko-KR" sz="600" dirty="0" smtClean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5283926" y="573767"/>
            <a:ext cx="259838" cy="175671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193320" y="-335626"/>
            <a:ext cx="259838" cy="357550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5400000">
            <a:off x="4410130" y="1447563"/>
            <a:ext cx="259838" cy="91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648905" y="695460"/>
            <a:ext cx="259838" cy="1513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812924" y="-140521"/>
            <a:ext cx="259838" cy="318528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68031" y="4332439"/>
            <a:ext cx="34151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SubjectVO</a:t>
            </a:r>
            <a:endParaRPr lang="ko-KR" altLang="en-US" sz="5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281293" y="4332439"/>
            <a:ext cx="25699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UnitVO</a:t>
            </a:r>
            <a:endParaRPr lang="ko-KR" altLang="en-US" sz="5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597049" y="4332439"/>
            <a:ext cx="563025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UnitCompletionVO</a:t>
            </a:r>
            <a:endParaRPr lang="ko-KR" altLang="en-US" sz="5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630769" y="4332439"/>
            <a:ext cx="267198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QuizVO</a:t>
            </a:r>
            <a:endParaRPr lang="ko-KR" altLang="en-US" sz="5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620771" y="4332439"/>
            <a:ext cx="426041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QuizResultVO</a:t>
            </a:r>
            <a:endParaRPr lang="ko-KR" altLang="en-US" sz="5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092456" y="4332439"/>
            <a:ext cx="407096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ChallengeVO</a:t>
            </a:r>
            <a:endParaRPr lang="ko-KR" altLang="en-US" sz="5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4571" y="4332439"/>
            <a:ext cx="52950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ChallengeCaseVO</a:t>
            </a:r>
            <a:endParaRPr lang="ko-KR" altLang="en-US" sz="5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405297" y="4332439"/>
            <a:ext cx="5659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ChallengeResultVO</a:t>
            </a:r>
            <a:endParaRPr lang="ko-KR" altLang="en-US" sz="5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659509" y="4332439"/>
            <a:ext cx="26428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UserVO</a:t>
            </a:r>
            <a:endParaRPr lang="ko-KR" altLang="en-US" sz="5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752573" y="4332439"/>
            <a:ext cx="4158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BoardPostVO</a:t>
            </a:r>
            <a:endParaRPr lang="ko-KR" altLang="en-US" sz="5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289632" y="4332439"/>
            <a:ext cx="40563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CommentVO</a:t>
            </a:r>
            <a:endParaRPr lang="ko-KR" altLang="en-US" sz="5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844900" y="5308543"/>
            <a:ext cx="399903" cy="961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045012" y="4331827"/>
            <a:ext cx="586342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TutorApplicationVO</a:t>
            </a:r>
            <a:endParaRPr lang="ko-KR" altLang="en-US" sz="5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816490" y="4326190"/>
            <a:ext cx="45372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AttachmentVO</a:t>
            </a:r>
            <a:endParaRPr lang="ko-KR" altLang="en-US" sz="5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391441" y="4319707"/>
            <a:ext cx="64608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CommentPreferenceO</a:t>
            </a:r>
            <a:endParaRPr lang="ko-KR" altLang="en-US" sz="5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727571" y="3053877"/>
            <a:ext cx="8124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LearningManager</a:t>
            </a:r>
            <a:endParaRPr lang="ko-KR" altLang="en-US" sz="7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3727571" y="2748793"/>
            <a:ext cx="8124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LearningService</a:t>
            </a:r>
            <a:endParaRPr lang="ko-KR" altLang="en-US" sz="7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769210" y="3055126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ChallengeManager</a:t>
            </a:r>
            <a:endParaRPr lang="ko-KR" altLang="en-US" sz="7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809369" y="2778608"/>
            <a:ext cx="8031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ChallengeService</a:t>
            </a:r>
            <a:endParaRPr lang="ko-KR" altLang="en-US" sz="7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4365517" y="3760236"/>
            <a:ext cx="8124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RankingManager</a:t>
            </a:r>
            <a:endParaRPr lang="ko-KR" altLang="en-US" sz="7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4365517" y="3432292"/>
            <a:ext cx="8124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RankingService</a:t>
            </a:r>
            <a:endParaRPr lang="ko-KR" altLang="en-US" sz="700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638007" y="206529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RankingContoller</a:t>
            </a:r>
            <a:endParaRPr lang="ko-KR" altLang="en-US" sz="7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6707362" y="206529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 smtClean="0"/>
              <a:t>LoginContoller</a:t>
            </a:r>
            <a:endParaRPr lang="ko-KR" altLang="en-US" sz="7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93643" y="4333197"/>
            <a:ext cx="53970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BoardCategoryVO</a:t>
            </a:r>
            <a:endParaRPr lang="ko-KR" altLang="en-US" sz="5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019186" y="4319707"/>
            <a:ext cx="45664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 smtClean="0"/>
              <a:t>QuizAnswerVO</a:t>
            </a:r>
            <a:endParaRPr lang="ko-KR" altLang="en-US" sz="500" dirty="0"/>
          </a:p>
        </p:txBody>
      </p:sp>
      <p:sp>
        <p:nvSpPr>
          <p:cNvPr id="286" name="타원 285"/>
          <p:cNvSpPr/>
          <p:nvPr/>
        </p:nvSpPr>
        <p:spPr>
          <a:xfrm>
            <a:off x="1165973" y="2571884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4122593" y="2571884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4726771" y="3267811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꺾인 연결선 299"/>
          <p:cNvCxnSpPr>
            <a:stCxn id="118" idx="2"/>
            <a:endCxn id="286" idx="0"/>
          </p:cNvCxnSpPr>
          <p:nvPr/>
        </p:nvCxnSpPr>
        <p:spPr>
          <a:xfrm rot="16200000" flipH="1">
            <a:off x="903682" y="2264607"/>
            <a:ext cx="306533" cy="30801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27" idx="2"/>
            <a:endCxn id="226" idx="0"/>
          </p:cNvCxnSpPr>
          <p:nvPr/>
        </p:nvCxnSpPr>
        <p:spPr>
          <a:xfrm>
            <a:off x="1210958" y="2978663"/>
            <a:ext cx="0" cy="7646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286" idx="4"/>
            <a:endCxn id="227" idx="0"/>
          </p:cNvCxnSpPr>
          <p:nvPr/>
        </p:nvCxnSpPr>
        <p:spPr>
          <a:xfrm>
            <a:off x="1210958" y="2661854"/>
            <a:ext cx="0" cy="11675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꺾인 연결선 341"/>
          <p:cNvCxnSpPr>
            <a:stCxn id="231" idx="2"/>
            <a:endCxn id="141" idx="1"/>
          </p:cNvCxnSpPr>
          <p:nvPr/>
        </p:nvCxnSpPr>
        <p:spPr>
          <a:xfrm rot="5400000">
            <a:off x="6453727" y="2025165"/>
            <a:ext cx="378529" cy="85890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11928</TotalTime>
  <Words>154</Words>
  <Application>Microsoft Office PowerPoint</Application>
  <PresentationFormat>화면 슬라이드 쇼(4:3)</PresentationFormat>
  <Paragraphs>95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807</cp:revision>
  <dcterms:created xsi:type="dcterms:W3CDTF">2017-12-19T02:35:40Z</dcterms:created>
  <dcterms:modified xsi:type="dcterms:W3CDTF">2020-03-24T08:13:41Z</dcterms:modified>
</cp:coreProperties>
</file>