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43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" initials="k" lastIdx="1" clrIdx="0">
    <p:extLst>
      <p:ext uri="{19B8F6BF-5375-455C-9EA6-DF929625EA0E}">
        <p15:presenceInfo xmlns:p15="http://schemas.microsoft.com/office/powerpoint/2012/main" xmlns="" userId="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0FD"/>
    <a:srgbClr val="FFF5D5"/>
    <a:srgbClr val="FEFFEB"/>
    <a:srgbClr val="EFFDFF"/>
    <a:srgbClr val="FD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6441" autoAdjust="0"/>
  </p:normalViewPr>
  <p:slideViewPr>
    <p:cSldViewPr snapToGrid="0">
      <p:cViewPr varScale="1">
        <p:scale>
          <a:sx n="112" d="100"/>
          <a:sy n="112" d="100"/>
        </p:scale>
        <p:origin x="-2100" y="-90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720092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9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9" y="692154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596" indent="-173036">
              <a:buFont typeface="Wingdings" pitchFamily="2" charset="2"/>
              <a:buChar char="§"/>
              <a:defRPr sz="1600" b="1"/>
            </a:lvl2pPr>
            <a:lvl3pPr marL="538157" indent="-182562">
              <a:buFont typeface="Arial" pitchFamily="34" charset="0"/>
              <a:buChar char="•"/>
              <a:defRPr sz="1600" b="1"/>
            </a:lvl3pPr>
            <a:lvl4pPr marL="720717" indent="-182562">
              <a:defRPr sz="1600" b="1"/>
            </a:lvl4pPr>
            <a:lvl5pPr marL="892164" indent="-171448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596" indent="-35559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70" indent="-2555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40" indent="-268284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01" indent="-182562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35" indent="-17303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5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4" y="6553204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206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9" marR="83079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9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0165" y="500043"/>
            <a:ext cx="3109827" cy="338554"/>
          </a:xfrm>
        </p:spPr>
        <p:txBody>
          <a:bodyPr anchor="ctr"/>
          <a:lstStyle>
            <a:lvl1pPr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31" y="1000109"/>
            <a:ext cx="82296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567833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891" marR="0" indent="-342891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37" marR="0" indent="-182558" algn="l" defTabSz="914377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05" marR="0" indent="-182558" algn="l" defTabSz="914377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117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6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1" indent="-268281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61" indent="-176209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07" indent="-184146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50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/>
        </p:nvGraphicFramePr>
        <p:xfrm>
          <a:off x="0" y="6633404"/>
          <a:ext cx="9162907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6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7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한빛아카데미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1" y="6629401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/32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24315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7" r:id="rId7"/>
    <p:sldLayoutId id="2147483658" r:id="rId8"/>
    <p:sldLayoutId id="2147483659" r:id="rId9"/>
  </p:sldLayoutIdLst>
  <p:hf sldNum="0" hdr="0" ftr="0" dt="0"/>
  <p:txStyles>
    <p:titleStyle>
      <a:lvl1pPr algn="l" defTabSz="914388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1" indent="-228597" algn="l" defTabSz="91438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4281392" y="5765196"/>
            <a:ext cx="2424293" cy="887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dirty="0"/>
              <a:t>게시판 아키텍처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1100"/>
          </a:p>
        </p:txBody>
      </p:sp>
      <p:cxnSp>
        <p:nvCxnSpPr>
          <p:cNvPr id="69" name="직선 연결선 68"/>
          <p:cNvCxnSpPr/>
          <p:nvPr/>
        </p:nvCxnSpPr>
        <p:spPr>
          <a:xfrm>
            <a:off x="4088189" y="806592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736757" y="620688"/>
            <a:ext cx="16327" cy="59762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52046" y="1263649"/>
            <a:ext cx="8628024" cy="148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35627" y="686224"/>
            <a:ext cx="3308575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b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38687" y="665108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8420" y="681294"/>
            <a:ext cx="1530656" cy="537937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Acess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984329" y="5459751"/>
            <a:ext cx="1958496" cy="1142794"/>
            <a:chOff x="6898617" y="5241009"/>
            <a:chExt cx="2177650" cy="1142794"/>
          </a:xfrm>
        </p:grpSpPr>
        <p:sp>
          <p:nvSpPr>
            <p:cNvPr id="39" name="원통 38"/>
            <p:cNvSpPr/>
            <p:nvPr/>
          </p:nvSpPr>
          <p:spPr>
            <a:xfrm>
              <a:off x="6932877" y="5241009"/>
              <a:ext cx="2143390" cy="1142794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8617" y="5859263"/>
              <a:ext cx="842903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/>
                <a:t>BoardPost</a:t>
              </a:r>
              <a:endParaRPr lang="ko-KR" altLang="en-US" sz="105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48443" y="5852856"/>
              <a:ext cx="1199377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/>
                <a:t>BoardComment</a:t>
              </a:r>
              <a:endParaRPr lang="ko-KR" altLang="en-US" sz="105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836479" y="4242642"/>
            <a:ext cx="1108243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BoardCommentDAO</a:t>
            </a:r>
            <a:r>
              <a:rPr lang="en-US" altLang="ko-KR" sz="800" dirty="0" err="1" smtClean="0"/>
              <a:t>Impl</a:t>
            </a:r>
            <a:endParaRPr lang="ko-KR" altLang="en-US" sz="800" dirty="0"/>
          </a:p>
        </p:txBody>
      </p:sp>
      <p:grpSp>
        <p:nvGrpSpPr>
          <p:cNvPr id="194" name="그룹 193"/>
          <p:cNvGrpSpPr/>
          <p:nvPr/>
        </p:nvGrpSpPr>
        <p:grpSpPr>
          <a:xfrm>
            <a:off x="6826684" y="3315378"/>
            <a:ext cx="1109593" cy="660279"/>
            <a:chOff x="7044473" y="2932746"/>
            <a:chExt cx="1109593" cy="660279"/>
          </a:xfrm>
          <a:solidFill>
            <a:srgbClr val="FFC000"/>
          </a:solidFill>
        </p:grpSpPr>
        <p:sp>
          <p:nvSpPr>
            <p:cNvPr id="86" name="TextBox 85"/>
            <p:cNvSpPr txBox="1"/>
            <p:nvPr/>
          </p:nvSpPr>
          <p:spPr>
            <a:xfrm>
              <a:off x="7044473" y="3392970"/>
              <a:ext cx="1109593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700" dirty="0" err="1" smtClean="0"/>
                <a:t>BoardCommentDAO</a:t>
              </a:r>
              <a:endParaRPr lang="ko-KR" altLang="en-US" sz="700" dirty="0"/>
            </a:p>
          </p:txBody>
        </p:sp>
        <p:cxnSp>
          <p:nvCxnSpPr>
            <p:cNvPr id="50" name="직선 연결선 49"/>
            <p:cNvCxnSpPr>
              <a:stCxn id="86" idx="0"/>
              <a:endCxn id="54" idx="4"/>
            </p:cNvCxnSpPr>
            <p:nvPr/>
          </p:nvCxnSpPr>
          <p:spPr>
            <a:xfrm flipH="1" flipV="1">
              <a:off x="7598223" y="3040746"/>
              <a:ext cx="1047" cy="352224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7544223" y="2932746"/>
              <a:ext cx="108000" cy="108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102" name="꺾인 연결선 101"/>
          <p:cNvCxnSpPr>
            <a:stCxn id="86" idx="2"/>
            <a:endCxn id="89" idx="0"/>
          </p:cNvCxnSpPr>
          <p:nvPr/>
        </p:nvCxnSpPr>
        <p:spPr>
          <a:xfrm rot="16200000" flipH="1">
            <a:off x="7252549" y="4104589"/>
            <a:ext cx="266985" cy="9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596931" y="2395999"/>
            <a:ext cx="840542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BoardManager</a:t>
            </a:r>
            <a:endParaRPr lang="ko-KR" altLang="en-US" sz="90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4390172" y="1513965"/>
            <a:ext cx="1079368" cy="230832"/>
            <a:chOff x="4348924" y="2651345"/>
            <a:chExt cx="1079368" cy="230832"/>
          </a:xfrm>
        </p:grpSpPr>
        <p:sp>
          <p:nvSpPr>
            <p:cNvPr id="107" name="TextBox 106"/>
            <p:cNvSpPr txBox="1"/>
            <p:nvPr/>
          </p:nvSpPr>
          <p:spPr>
            <a:xfrm>
              <a:off x="4538749" y="2651345"/>
              <a:ext cx="889543" cy="2308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BoardService</a:t>
              </a:r>
              <a:endParaRPr lang="ko-KR" altLang="en-US" sz="900" dirty="0"/>
            </a:p>
          </p:txBody>
        </p:sp>
        <p:cxnSp>
          <p:nvCxnSpPr>
            <p:cNvPr id="108" name="직선 연결선 107"/>
            <p:cNvCxnSpPr>
              <a:stCxn id="107" idx="1"/>
              <a:endCxn id="109" idx="6"/>
            </p:cNvCxnSpPr>
            <p:nvPr/>
          </p:nvCxnSpPr>
          <p:spPr>
            <a:xfrm flipH="1">
              <a:off x="4456924" y="2766761"/>
              <a:ext cx="81825" cy="11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타원 108"/>
            <p:cNvSpPr/>
            <p:nvPr/>
          </p:nvSpPr>
          <p:spPr>
            <a:xfrm>
              <a:off x="4348924" y="2724303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117" name="꺾인 연결선 116"/>
          <p:cNvCxnSpPr>
            <a:stCxn id="105" idx="3"/>
            <a:endCxn id="151" idx="0"/>
          </p:cNvCxnSpPr>
          <p:nvPr/>
        </p:nvCxnSpPr>
        <p:spPr>
          <a:xfrm>
            <a:off x="5437473" y="2511415"/>
            <a:ext cx="2935090" cy="464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46579" y="1776703"/>
            <a:ext cx="896647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BoardController</a:t>
            </a:r>
            <a:endParaRPr lang="ko-KR" altLang="en-US" sz="9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870325" y="5010678"/>
            <a:ext cx="1106641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CommentController</a:t>
            </a:r>
            <a:endParaRPr lang="ko-KR" altLang="en-US" sz="900" dirty="0"/>
          </a:p>
        </p:txBody>
      </p:sp>
      <p:cxnSp>
        <p:nvCxnSpPr>
          <p:cNvPr id="129" name="직선 화살표 연결선 128"/>
          <p:cNvCxnSpPr>
            <a:stCxn id="105" idx="0"/>
            <a:endCxn id="107" idx="2"/>
          </p:cNvCxnSpPr>
          <p:nvPr/>
        </p:nvCxnSpPr>
        <p:spPr>
          <a:xfrm flipV="1">
            <a:off x="5017202" y="1744797"/>
            <a:ext cx="7567" cy="65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390172" y="4986155"/>
            <a:ext cx="1050535" cy="230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CommentManager</a:t>
            </a:r>
            <a:endParaRPr lang="ko-KR" altLang="en-US" sz="900" dirty="0"/>
          </a:p>
        </p:txBody>
      </p:sp>
      <p:grpSp>
        <p:nvGrpSpPr>
          <p:cNvPr id="193" name="그룹 192"/>
          <p:cNvGrpSpPr/>
          <p:nvPr/>
        </p:nvGrpSpPr>
        <p:grpSpPr>
          <a:xfrm>
            <a:off x="4044736" y="4342670"/>
            <a:ext cx="1244183" cy="230832"/>
            <a:chOff x="4348924" y="3296964"/>
            <a:chExt cx="1244182" cy="230832"/>
          </a:xfrm>
        </p:grpSpPr>
        <p:sp>
          <p:nvSpPr>
            <p:cNvPr id="134" name="TextBox 133"/>
            <p:cNvSpPr txBox="1"/>
            <p:nvPr/>
          </p:nvSpPr>
          <p:spPr>
            <a:xfrm>
              <a:off x="4503986" y="3296964"/>
              <a:ext cx="1089120" cy="23083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ComemntService</a:t>
              </a:r>
              <a:endParaRPr lang="ko-KR" altLang="en-US" sz="900" dirty="0"/>
            </a:p>
          </p:txBody>
        </p:sp>
        <p:cxnSp>
          <p:nvCxnSpPr>
            <p:cNvPr id="135" name="직선 연결선 134"/>
            <p:cNvCxnSpPr>
              <a:stCxn id="134" idx="1"/>
              <a:endCxn id="136" idx="6"/>
            </p:cNvCxnSpPr>
            <p:nvPr/>
          </p:nvCxnSpPr>
          <p:spPr>
            <a:xfrm flipH="1">
              <a:off x="4456924" y="3412380"/>
              <a:ext cx="47062" cy="3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타원 135"/>
            <p:cNvSpPr/>
            <p:nvPr/>
          </p:nvSpPr>
          <p:spPr>
            <a:xfrm>
              <a:off x="4348924" y="3361870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138" name="꺾인 연결선 137"/>
          <p:cNvCxnSpPr>
            <a:stCxn id="132" idx="3"/>
            <a:endCxn id="54" idx="2"/>
          </p:cNvCxnSpPr>
          <p:nvPr/>
        </p:nvCxnSpPr>
        <p:spPr>
          <a:xfrm flipV="1">
            <a:off x="5440707" y="3369378"/>
            <a:ext cx="1885727" cy="1732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937022" y="2946046"/>
            <a:ext cx="627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/>
              <a:t>Dispatcher</a:t>
            </a:r>
            <a:br>
              <a:rPr lang="en-US" altLang="ko-KR" sz="900" dirty="0"/>
            </a:br>
            <a:r>
              <a:rPr lang="en-US" altLang="ko-KR" sz="900" dirty="0"/>
              <a:t>Servlet</a:t>
            </a:r>
            <a:endParaRPr lang="ko-KR" altLang="en-US" sz="900" dirty="0"/>
          </a:p>
        </p:txBody>
      </p:sp>
      <p:cxnSp>
        <p:nvCxnSpPr>
          <p:cNvPr id="154" name="꺾인 연결선 153"/>
          <p:cNvCxnSpPr>
            <a:stCxn id="153" idx="3"/>
            <a:endCxn id="120" idx="1"/>
          </p:cNvCxnSpPr>
          <p:nvPr/>
        </p:nvCxnSpPr>
        <p:spPr>
          <a:xfrm flipV="1">
            <a:off x="2564364" y="1892119"/>
            <a:ext cx="382215" cy="1238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53" idx="3"/>
            <a:endCxn id="122" idx="1"/>
          </p:cNvCxnSpPr>
          <p:nvPr/>
        </p:nvCxnSpPr>
        <p:spPr>
          <a:xfrm>
            <a:off x="2564364" y="3130712"/>
            <a:ext cx="305961" cy="1995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-15182" y="1916177"/>
            <a:ext cx="2217183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>
                <a:latin typeface="+mj-lt"/>
              </a:rPr>
              <a:t>writing-</a:t>
            </a:r>
            <a:r>
              <a:rPr lang="en-US" altLang="ko-KR" sz="1000" dirty="0" err="1" smtClean="0">
                <a:latin typeface="+mj-lt"/>
              </a:rPr>
              <a:t>form.jsp</a:t>
            </a:r>
            <a:r>
              <a:rPr lang="en-US" altLang="ko-KR" sz="1000" dirty="0" smtClean="0">
                <a:latin typeface="+mj-lt"/>
              </a:rPr>
              <a:t> 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>
                <a:latin typeface="+mj-lt"/>
              </a:rPr>
              <a:t>글쓰기</a:t>
            </a:r>
            <a:endParaRPr lang="en-US" altLang="ko-KR" sz="10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+mj-lt"/>
              </a:rPr>
              <a:t>view-</a:t>
            </a:r>
            <a:r>
              <a:rPr lang="en-US" altLang="ko-KR" sz="1000" dirty="0" err="1" smtClean="0">
                <a:latin typeface="+mj-lt"/>
              </a:rPr>
              <a:t>page</a:t>
            </a:r>
            <a:r>
              <a:rPr lang="en-US" altLang="ko-KR" sz="1000" dirty="0" err="1" smtClean="0">
                <a:latin typeface="+mj-lt"/>
              </a:rPr>
              <a:t>.jsp</a:t>
            </a:r>
            <a:r>
              <a:rPr lang="en-US" altLang="ko-KR" sz="1000" dirty="0" smtClean="0">
                <a:latin typeface="+mj-lt"/>
              </a:rPr>
              <a:t> 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 smtClean="0">
                <a:latin typeface="+mj-lt"/>
              </a:rPr>
              <a:t>글읽기</a:t>
            </a:r>
            <a:endParaRPr lang="en-US" altLang="ko-KR" sz="10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000" dirty="0" err="1">
                <a:latin typeface="+mj-lt"/>
              </a:rPr>
              <a:t>list.jsp</a:t>
            </a:r>
            <a:r>
              <a:rPr lang="en-US" altLang="ko-KR" sz="1000" dirty="0">
                <a:latin typeface="+mj-lt"/>
              </a:rPr>
              <a:t> : </a:t>
            </a:r>
            <a:r>
              <a:rPr lang="ko-KR" altLang="en-US" sz="1000" dirty="0" err="1">
                <a:latin typeface="+mj-lt"/>
              </a:rPr>
              <a:t>글목록</a:t>
            </a:r>
            <a:endParaRPr lang="en-US" altLang="ko-KR" sz="10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+mj-lt"/>
              </a:rPr>
              <a:t>r</a:t>
            </a:r>
            <a:r>
              <a:rPr lang="en-US" altLang="ko-KR" sz="1000" dirty="0" smtClean="0">
                <a:latin typeface="+mj-lt"/>
              </a:rPr>
              <a:t>eplying-</a:t>
            </a:r>
            <a:r>
              <a:rPr lang="en-US" altLang="ko-KR" sz="1000" dirty="0" err="1" smtClean="0">
                <a:latin typeface="+mj-lt"/>
              </a:rPr>
              <a:t>form.jsp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 err="1" smtClean="0">
                <a:latin typeface="+mj-lt"/>
              </a:rPr>
              <a:t>답글작성</a:t>
            </a:r>
            <a:endParaRPr lang="en-US" altLang="ko-KR" sz="10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+mj-lt"/>
              </a:rPr>
              <a:t>modifying-form: </a:t>
            </a:r>
            <a:r>
              <a:rPr lang="ko-KR" altLang="en-US" sz="1000" dirty="0" smtClean="0">
                <a:latin typeface="+mj-lt"/>
              </a:rPr>
              <a:t>글 수정</a:t>
            </a:r>
            <a:endParaRPr lang="en-US" altLang="ko-KR" sz="10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596" y="4028871"/>
            <a:ext cx="1492964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1000" dirty="0" err="1" smtClean="0">
                <a:latin typeface="+mj-lt"/>
              </a:rPr>
              <a:t>comment.jsp</a:t>
            </a:r>
            <a:r>
              <a:rPr lang="en-US" altLang="ko-KR" sz="1000" dirty="0" smtClean="0">
                <a:latin typeface="+mj-lt"/>
              </a:rPr>
              <a:t> </a:t>
            </a:r>
            <a:r>
              <a:rPr lang="en-US" altLang="ko-KR" sz="1000" dirty="0">
                <a:latin typeface="+mj-lt"/>
              </a:rPr>
              <a:t>: </a:t>
            </a:r>
            <a:r>
              <a:rPr lang="ko-KR" altLang="en-US" sz="1000" dirty="0">
                <a:latin typeface="+mj-lt"/>
              </a:rPr>
              <a:t>댓글 작성</a:t>
            </a:r>
          </a:p>
        </p:txBody>
      </p:sp>
      <p:cxnSp>
        <p:nvCxnSpPr>
          <p:cNvPr id="162" name="꺾인 연결선 161"/>
          <p:cNvCxnSpPr>
            <a:stCxn id="161" idx="3"/>
            <a:endCxn id="153" idx="1"/>
          </p:cNvCxnSpPr>
          <p:nvPr/>
        </p:nvCxnSpPr>
        <p:spPr>
          <a:xfrm flipV="1">
            <a:off x="1536560" y="3130712"/>
            <a:ext cx="400462" cy="1021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60" idx="2"/>
            <a:endCxn id="153" idx="1"/>
          </p:cNvCxnSpPr>
          <p:nvPr/>
        </p:nvCxnSpPr>
        <p:spPr>
          <a:xfrm rot="16200000" flipH="1">
            <a:off x="1338836" y="2532525"/>
            <a:ext cx="352761" cy="843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013996" y="4650545"/>
            <a:ext cx="110664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SqlSessionTemplate</a:t>
            </a:r>
            <a:endParaRPr lang="ko-KR" altLang="en-US" sz="9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48456" y="5132396"/>
            <a:ext cx="67062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/>
              <a:t>DataSource</a:t>
            </a:r>
            <a:endParaRPr lang="ko-KR" altLang="en-US" sz="900" dirty="0"/>
          </a:p>
        </p:txBody>
      </p:sp>
      <p:cxnSp>
        <p:nvCxnSpPr>
          <p:cNvPr id="180" name="꺾인 연결선 179"/>
          <p:cNvCxnSpPr>
            <a:stCxn id="169" idx="2"/>
            <a:endCxn id="170" idx="0"/>
          </p:cNvCxnSpPr>
          <p:nvPr/>
        </p:nvCxnSpPr>
        <p:spPr>
          <a:xfrm rot="16200000" flipH="1">
            <a:off x="7650033" y="4798660"/>
            <a:ext cx="251019" cy="416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70" idx="2"/>
            <a:endCxn id="39" idx="1"/>
          </p:cNvCxnSpPr>
          <p:nvPr/>
        </p:nvCxnSpPr>
        <p:spPr>
          <a:xfrm flipH="1">
            <a:off x="7978983" y="5363228"/>
            <a:ext cx="4785" cy="9652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120" idx="3"/>
            <a:endCxn id="109" idx="2"/>
          </p:cNvCxnSpPr>
          <p:nvPr/>
        </p:nvCxnSpPr>
        <p:spPr>
          <a:xfrm flipV="1">
            <a:off x="3843226" y="1640923"/>
            <a:ext cx="546946" cy="251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122" idx="3"/>
            <a:endCxn id="136" idx="2"/>
          </p:cNvCxnSpPr>
          <p:nvPr/>
        </p:nvCxnSpPr>
        <p:spPr>
          <a:xfrm flipV="1">
            <a:off x="3976966" y="4461576"/>
            <a:ext cx="67770" cy="664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770261" y="5252966"/>
            <a:ext cx="1035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rgbClr val="FF0000"/>
                </a:solidFill>
              </a:rPr>
              <a:t>RestFull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</a:rPr>
              <a:t>Servuce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817250" y="2354693"/>
            <a:ext cx="765200" cy="230832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BoardPostVO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349068" y="5908993"/>
            <a:ext cx="792452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PageManager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5532019" y="5908993"/>
            <a:ext cx="670624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RowCriteria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5306578" y="6371713"/>
            <a:ext cx="1148319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SearchedRowCriteria</a:t>
            </a:r>
            <a:endParaRPr lang="ko-KR" altLang="en-US" sz="900" dirty="0"/>
          </a:p>
        </p:txBody>
      </p:sp>
      <p:cxnSp>
        <p:nvCxnSpPr>
          <p:cNvPr id="67" name="직선 화살표 연결선 66"/>
          <p:cNvCxnSpPr>
            <a:stCxn id="64" idx="3"/>
            <a:endCxn id="65" idx="1"/>
          </p:cNvCxnSpPr>
          <p:nvPr/>
        </p:nvCxnSpPr>
        <p:spPr>
          <a:xfrm>
            <a:off x="5141520" y="6024409"/>
            <a:ext cx="39049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0"/>
            <a:endCxn id="65" idx="2"/>
          </p:cNvCxnSpPr>
          <p:nvPr/>
        </p:nvCxnSpPr>
        <p:spPr>
          <a:xfrm flipH="1" flipV="1">
            <a:off x="5867331" y="6139825"/>
            <a:ext cx="13407" cy="23188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378882" y="5525023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Paging &amp; Find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105" idx="2"/>
            <a:endCxn id="23" idx="0"/>
          </p:cNvCxnSpPr>
          <p:nvPr/>
        </p:nvCxnSpPr>
        <p:spPr>
          <a:xfrm rot="16200000" flipH="1">
            <a:off x="3686188" y="3957844"/>
            <a:ext cx="3138365" cy="476337"/>
          </a:xfrm>
          <a:prstGeom prst="bentConnector3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104304" y="1519736"/>
            <a:ext cx="1282971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BoardDAO-mapper.xml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7108522" y="1804010"/>
            <a:ext cx="1492964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smtClean="0"/>
              <a:t>CommentDAO-mapper.xml</a:t>
            </a:r>
            <a:endParaRPr lang="ko-KR" altLang="en-US" sz="900" dirty="0"/>
          </a:p>
        </p:txBody>
      </p:sp>
      <p:sp>
        <p:nvSpPr>
          <p:cNvPr id="97" name="직사각형 96"/>
          <p:cNvSpPr/>
          <p:nvPr/>
        </p:nvSpPr>
        <p:spPr>
          <a:xfrm>
            <a:off x="7013996" y="1487922"/>
            <a:ext cx="1807226" cy="572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98" name="꺾인 연결선 97"/>
          <p:cNvCxnSpPr>
            <a:stCxn id="202" idx="3"/>
            <a:endCxn id="97" idx="2"/>
          </p:cNvCxnSpPr>
          <p:nvPr/>
        </p:nvCxnSpPr>
        <p:spPr>
          <a:xfrm flipH="1" flipV="1">
            <a:off x="7917609" y="2060886"/>
            <a:ext cx="1024321" cy="2448040"/>
          </a:xfrm>
          <a:prstGeom prst="bentConnector4">
            <a:avLst>
              <a:gd name="adj1" fmla="val -14878"/>
              <a:gd name="adj2" fmla="val 90244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396473" y="1263649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rgbClr val="FF0000"/>
                </a:solidFill>
              </a:rPr>
              <a:t>Mybatis</a:t>
            </a:r>
            <a:r>
              <a:rPr lang="en-US" altLang="ko-KR" sz="900" dirty="0">
                <a:solidFill>
                  <a:srgbClr val="FF0000"/>
                </a:solidFill>
              </a:rPr>
              <a:t>-mapper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89166" y="3562425"/>
            <a:ext cx="1055344" cy="230832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BoardCommentVO</a:t>
            </a:r>
            <a:endParaRPr lang="ko-KR" altLang="en-US" sz="900" dirty="0"/>
          </a:p>
        </p:txBody>
      </p:sp>
      <p:cxnSp>
        <p:nvCxnSpPr>
          <p:cNvPr id="106" name="꺾인 연결선 105"/>
          <p:cNvCxnSpPr>
            <a:stCxn id="132" idx="0"/>
            <a:endCxn id="134" idx="2"/>
          </p:cNvCxnSpPr>
          <p:nvPr/>
        </p:nvCxnSpPr>
        <p:spPr>
          <a:xfrm rot="16200000" flipV="1">
            <a:off x="4623574" y="4694288"/>
            <a:ext cx="412653" cy="171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076105" y="3939100"/>
            <a:ext cx="481469" cy="230832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VoteVO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558334" y="3214167"/>
            <a:ext cx="1517009" cy="230832"/>
          </a:xfrm>
          <a:prstGeom prst="rect">
            <a:avLst/>
          </a:prstGeom>
          <a:solidFill>
            <a:srgbClr val="73F0FD"/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900" dirty="0" err="1" smtClean="0"/>
              <a:t>CommentChangeHistoryVO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907091" y="5789220"/>
            <a:ext cx="110158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AttachmentFile</a:t>
            </a:r>
            <a:endParaRPr lang="ko-KR" altLang="en-US" sz="1050" dirty="0"/>
          </a:p>
        </p:txBody>
      </p:sp>
      <p:sp>
        <p:nvSpPr>
          <p:cNvPr id="140" name="TextBox 139"/>
          <p:cNvSpPr txBox="1"/>
          <p:nvPr/>
        </p:nvSpPr>
        <p:spPr>
          <a:xfrm>
            <a:off x="8031971" y="5787402"/>
            <a:ext cx="106792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CommentVote</a:t>
            </a:r>
            <a:endParaRPr lang="ko-KR" altLang="en-US" sz="1050" dirty="0"/>
          </a:p>
        </p:txBody>
      </p:sp>
      <p:sp>
        <p:nvSpPr>
          <p:cNvPr id="141" name="TextBox 140"/>
          <p:cNvSpPr txBox="1"/>
          <p:nvPr/>
        </p:nvSpPr>
        <p:spPr>
          <a:xfrm>
            <a:off x="7096143" y="6333208"/>
            <a:ext cx="168026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/>
              <a:t>CommentChnageHistory</a:t>
            </a:r>
            <a:endParaRPr lang="ko-KR" altLang="en-US" sz="105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7885819" y="2975706"/>
            <a:ext cx="968430" cy="629588"/>
            <a:chOff x="7532236" y="2463344"/>
            <a:chExt cx="968430" cy="629588"/>
          </a:xfrm>
          <a:solidFill>
            <a:srgbClr val="FFC000"/>
          </a:solidFill>
        </p:grpSpPr>
        <p:sp>
          <p:nvSpPr>
            <p:cNvPr id="149" name="TextBox 148"/>
            <p:cNvSpPr txBox="1"/>
            <p:nvPr/>
          </p:nvSpPr>
          <p:spPr>
            <a:xfrm>
              <a:off x="7532236" y="2862100"/>
              <a:ext cx="968430" cy="2308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 err="1" smtClean="0"/>
                <a:t>BoardPostDAO</a:t>
              </a:r>
              <a:endParaRPr lang="ko-KR" altLang="en-US" sz="900" dirty="0"/>
            </a:p>
          </p:txBody>
        </p:sp>
        <p:cxnSp>
          <p:nvCxnSpPr>
            <p:cNvPr id="150" name="직선 연결선 149"/>
            <p:cNvCxnSpPr>
              <a:stCxn id="149" idx="0"/>
              <a:endCxn id="151" idx="4"/>
            </p:cNvCxnSpPr>
            <p:nvPr/>
          </p:nvCxnSpPr>
          <p:spPr>
            <a:xfrm flipV="1">
              <a:off x="8016451" y="2571344"/>
              <a:ext cx="2529" cy="29075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타원 150"/>
            <p:cNvSpPr/>
            <p:nvPr/>
          </p:nvSpPr>
          <p:spPr>
            <a:xfrm>
              <a:off x="7964980" y="2463344"/>
              <a:ext cx="108000" cy="108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199" name="꺾인 연결선 198"/>
          <p:cNvCxnSpPr>
            <a:stCxn id="89" idx="2"/>
            <a:endCxn id="169" idx="0"/>
          </p:cNvCxnSpPr>
          <p:nvPr/>
        </p:nvCxnSpPr>
        <p:spPr>
          <a:xfrm rot="16200000" flipH="1">
            <a:off x="7382730" y="4465957"/>
            <a:ext cx="192459" cy="176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038871" y="4401204"/>
            <a:ext cx="903059" cy="2154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en-US" altLang="ko-KR" sz="700" dirty="0" err="1" smtClean="0"/>
              <a:t>BoardP:ostDAO</a:t>
            </a:r>
            <a:r>
              <a:rPr lang="en-US" altLang="ko-KR" sz="800" dirty="0" err="1" smtClean="0"/>
              <a:t>Impl</a:t>
            </a:r>
            <a:endParaRPr lang="ko-KR" altLang="en-US" sz="800" dirty="0"/>
          </a:p>
        </p:txBody>
      </p:sp>
      <p:cxnSp>
        <p:nvCxnSpPr>
          <p:cNvPr id="203" name="꺾인 연결선 202"/>
          <p:cNvCxnSpPr>
            <a:stCxn id="89" idx="3"/>
            <a:endCxn id="97" idx="2"/>
          </p:cNvCxnSpPr>
          <p:nvPr/>
        </p:nvCxnSpPr>
        <p:spPr>
          <a:xfrm flipH="1" flipV="1">
            <a:off x="7917609" y="2060886"/>
            <a:ext cx="27113" cy="2289478"/>
          </a:xfrm>
          <a:prstGeom prst="bentConnector4">
            <a:avLst>
              <a:gd name="adj1" fmla="val -3872190"/>
              <a:gd name="adj2" fmla="val 87115"/>
            </a:avLst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202" idx="2"/>
            <a:endCxn id="169" idx="3"/>
          </p:cNvCxnSpPr>
          <p:nvPr/>
        </p:nvCxnSpPr>
        <p:spPr>
          <a:xfrm rot="5400000">
            <a:off x="8230863" y="4506422"/>
            <a:ext cx="149313" cy="369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꺾인 연결선 228"/>
          <p:cNvCxnSpPr>
            <a:stCxn id="149" idx="2"/>
            <a:endCxn id="202" idx="0"/>
          </p:cNvCxnSpPr>
          <p:nvPr/>
        </p:nvCxnSpPr>
        <p:spPr>
          <a:xfrm rot="16200000" flipH="1">
            <a:off x="8032262" y="3943065"/>
            <a:ext cx="795910" cy="120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0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11054</TotalTime>
  <Words>59</Words>
  <Application>Microsoft Office PowerPoint</Application>
  <PresentationFormat>화면 슬라이드 쇼(4:3)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게시판 아키텍처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Administrator</cp:lastModifiedBy>
  <cp:revision>771</cp:revision>
  <dcterms:created xsi:type="dcterms:W3CDTF">2017-12-19T02:35:40Z</dcterms:created>
  <dcterms:modified xsi:type="dcterms:W3CDTF">2020-03-16T03:19:01Z</dcterms:modified>
</cp:coreProperties>
</file>