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7" r:id="rId2"/>
    <p:sldId id="278" r:id="rId3"/>
    <p:sldId id="279" r:id="rId4"/>
    <p:sldId id="307" r:id="rId5"/>
    <p:sldId id="308" r:id="rId6"/>
    <p:sldId id="323" r:id="rId7"/>
    <p:sldId id="300" r:id="rId8"/>
    <p:sldId id="309" r:id="rId9"/>
    <p:sldId id="310" r:id="rId10"/>
    <p:sldId id="301" r:id="rId11"/>
    <p:sldId id="311" r:id="rId12"/>
    <p:sldId id="324" r:id="rId13"/>
    <p:sldId id="325" r:id="rId14"/>
    <p:sldId id="302" r:id="rId15"/>
    <p:sldId id="326" r:id="rId16"/>
    <p:sldId id="328" r:id="rId17"/>
    <p:sldId id="334" r:id="rId18"/>
    <p:sldId id="327" r:id="rId19"/>
    <p:sldId id="303" r:id="rId20"/>
    <p:sldId id="329" r:id="rId21"/>
    <p:sldId id="317" r:id="rId22"/>
    <p:sldId id="304" r:id="rId23"/>
    <p:sldId id="318" r:id="rId24"/>
    <p:sldId id="330" r:id="rId25"/>
    <p:sldId id="331" r:id="rId26"/>
    <p:sldId id="332" r:id="rId27"/>
    <p:sldId id="333" r:id="rId28"/>
    <p:sldId id="305" r:id="rId29"/>
    <p:sldId id="320" r:id="rId30"/>
    <p:sldId id="321" r:id="rId31"/>
    <p:sldId id="306" r:id="rId32"/>
    <p:sldId id="299" r:id="rId33"/>
    <p:sldId id="322" r:id="rId34"/>
    <p:sldId id="27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5" autoAdjust="0"/>
    <p:restoredTop sz="95671" autoAdjust="0"/>
  </p:normalViewPr>
  <p:slideViewPr>
    <p:cSldViewPr snapToGrid="0">
      <p:cViewPr varScale="1">
        <p:scale>
          <a:sx n="119" d="100"/>
          <a:sy n="119" d="100"/>
        </p:scale>
        <p:origin x="1806" y="102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2020-04-09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4830809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9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2018.07.16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수료 프로젝트 </a:t>
            </a:r>
            <a:r>
              <a:rPr lang="en-US" altLang="ko-KR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1</a:t>
            </a:r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팀 발표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김현욱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r"/>
            <a:r>
              <a:rPr lang="ko-KR" altLang="en-US" b="0" dirty="0"/>
              <a:t>박용민</a:t>
            </a:r>
            <a:r>
              <a:rPr lang="en-US" altLang="ko-KR" b="0" dirty="0"/>
              <a:t>, </a:t>
            </a:r>
            <a:r>
              <a:rPr lang="ko-KR" altLang="en-US" b="0" dirty="0"/>
              <a:t>김현욱</a:t>
            </a:r>
            <a:r>
              <a:rPr lang="en-US" altLang="ko-KR" b="0" dirty="0"/>
              <a:t>, </a:t>
            </a:r>
            <a:r>
              <a:rPr lang="ko-KR" altLang="en-US" b="0" dirty="0" err="1"/>
              <a:t>허은열</a:t>
            </a:r>
            <a:r>
              <a:rPr lang="en-US" altLang="ko-KR" b="0" dirty="0"/>
              <a:t>, </a:t>
            </a:r>
            <a:r>
              <a:rPr lang="ko-KR" altLang="en-US" b="0" dirty="0" err="1"/>
              <a:t>이유동</a:t>
            </a:r>
            <a:endParaRPr lang="ko-KR" altLang="en-US" b="0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451225"/>
            <a:ext cx="4371249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Algo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프로세스 설계</a:t>
            </a: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94854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47BE2197-4DB7-46F6-B1CF-4A90E92B51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38832" y="1861204"/>
            <a:ext cx="978740" cy="3276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9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</a:t>
            </a:r>
            <a:endParaRPr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AutoShape 285">
            <a:extLst>
              <a:ext uri="{FF2B5EF4-FFF2-40B4-BE49-F238E27FC236}">
                <a16:creationId xmlns:a16="http://schemas.microsoft.com/office/drawing/2014/main" id="{11CFF46A-FFD2-43FC-A81A-BABAB59649BF}"/>
              </a:ext>
            </a:extLst>
          </p:cNvPr>
          <p:cNvCxnSpPr>
            <a:cxnSpLocks noChangeShapeType="1"/>
            <a:stCxn id="5" idx="2"/>
            <a:endCxn id="21" idx="0"/>
          </p:cNvCxnSpPr>
          <p:nvPr/>
        </p:nvCxnSpPr>
        <p:spPr bwMode="auto">
          <a:xfrm rot="5400000">
            <a:off x="3190753" y="1687794"/>
            <a:ext cx="1036436" cy="20384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288">
            <a:extLst>
              <a:ext uri="{FF2B5EF4-FFF2-40B4-BE49-F238E27FC236}">
                <a16:creationId xmlns:a16="http://schemas.microsoft.com/office/drawing/2014/main" id="{121093A0-74CC-4316-AF4C-E2EDF1E7283E}"/>
              </a:ext>
            </a:extLst>
          </p:cNvPr>
          <p:cNvCxnSpPr>
            <a:cxnSpLocks noChangeShapeType="1"/>
            <a:stCxn id="5" idx="2"/>
            <a:endCxn id="18" idx="0"/>
          </p:cNvCxnSpPr>
          <p:nvPr/>
        </p:nvCxnSpPr>
        <p:spPr bwMode="auto">
          <a:xfrm rot="5400000">
            <a:off x="2257868" y="754909"/>
            <a:ext cx="1036436" cy="390423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" name="Text Box 201">
            <a:extLst>
              <a:ext uri="{FF2B5EF4-FFF2-40B4-BE49-F238E27FC236}">
                <a16:creationId xmlns:a16="http://schemas.microsoft.com/office/drawing/2014/main" id="{C7AD77E0-6122-42AD-A1EC-F178D7F8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05" y="3762129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단원학습진행</a:t>
            </a:r>
          </a:p>
        </p:txBody>
      </p:sp>
      <p:sp>
        <p:nvSpPr>
          <p:cNvPr id="10" name="Text Box 201">
            <a:extLst>
              <a:ext uri="{FF2B5EF4-FFF2-40B4-BE49-F238E27FC236}">
                <a16:creationId xmlns:a16="http://schemas.microsoft.com/office/drawing/2014/main" id="{857A6DBE-71F3-41B2-B70B-9908E4A3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05" y="4171555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마무리 문제 풀기</a:t>
            </a:r>
          </a:p>
        </p:txBody>
      </p:sp>
      <p:sp>
        <p:nvSpPr>
          <p:cNvPr id="11" name="Text Box 201">
            <a:extLst>
              <a:ext uri="{FF2B5EF4-FFF2-40B4-BE49-F238E27FC236}">
                <a16:creationId xmlns:a16="http://schemas.microsoft.com/office/drawing/2014/main" id="{FE86EEE7-ABC6-4899-A6A8-96E09098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42" y="3762129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조회</a:t>
            </a:r>
          </a:p>
        </p:txBody>
      </p:sp>
      <p:sp>
        <p:nvSpPr>
          <p:cNvPr id="12" name="Text Box 201">
            <a:extLst>
              <a:ext uri="{FF2B5EF4-FFF2-40B4-BE49-F238E27FC236}">
                <a16:creationId xmlns:a16="http://schemas.microsoft.com/office/drawing/2014/main" id="{1717FA4B-D7F9-4743-9F6C-DA035A9C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42" y="4171555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풀기</a:t>
            </a:r>
          </a:p>
        </p:txBody>
      </p:sp>
      <p:cxnSp>
        <p:nvCxnSpPr>
          <p:cNvPr id="13" name="AutoShape 259">
            <a:extLst>
              <a:ext uri="{FF2B5EF4-FFF2-40B4-BE49-F238E27FC236}">
                <a16:creationId xmlns:a16="http://schemas.microsoft.com/office/drawing/2014/main" id="{A9F55C08-6BD0-4286-B11B-59E7EDB44D4D}"/>
              </a:ext>
            </a:extLst>
          </p:cNvPr>
          <p:cNvCxnSpPr>
            <a:cxnSpLocks noChangeShapeType="1"/>
            <a:stCxn id="19" idx="2"/>
            <a:endCxn id="10" idx="1"/>
          </p:cNvCxnSpPr>
          <p:nvPr/>
        </p:nvCxnSpPr>
        <p:spPr bwMode="auto">
          <a:xfrm rot="16200000" flipH="1">
            <a:off x="-5861" y="3812570"/>
            <a:ext cx="799153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4" name="AutoShape 259">
            <a:extLst>
              <a:ext uri="{FF2B5EF4-FFF2-40B4-BE49-F238E27FC236}">
                <a16:creationId xmlns:a16="http://schemas.microsoft.com/office/drawing/2014/main" id="{D10F7E8E-C535-441C-977B-C7FB199C1DDE}"/>
              </a:ext>
            </a:extLst>
          </p:cNvPr>
          <p:cNvCxnSpPr>
            <a:cxnSpLocks noChangeShapeType="1"/>
            <a:stCxn id="19" idx="2"/>
            <a:endCxn id="9" idx="1"/>
          </p:cNvCxnSpPr>
          <p:nvPr/>
        </p:nvCxnSpPr>
        <p:spPr bwMode="auto">
          <a:xfrm rot="16200000" flipH="1">
            <a:off x="198852" y="3607857"/>
            <a:ext cx="389727" cy="11517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" name="AutoShape 259">
            <a:extLst>
              <a:ext uri="{FF2B5EF4-FFF2-40B4-BE49-F238E27FC236}">
                <a16:creationId xmlns:a16="http://schemas.microsoft.com/office/drawing/2014/main" id="{416F1312-44BB-4DD3-B977-4E36996FF7A1}"/>
              </a:ext>
            </a:extLst>
          </p:cNvPr>
          <p:cNvCxnSpPr>
            <a:cxnSpLocks noChangeShapeType="1"/>
            <a:stCxn id="22" idx="2"/>
            <a:endCxn id="12" idx="1"/>
          </p:cNvCxnSpPr>
          <p:nvPr/>
        </p:nvCxnSpPr>
        <p:spPr bwMode="auto">
          <a:xfrm rot="16200000" flipH="1">
            <a:off x="1907679" y="3800673"/>
            <a:ext cx="806945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6" name="AutoShape 259">
            <a:extLst>
              <a:ext uri="{FF2B5EF4-FFF2-40B4-BE49-F238E27FC236}">
                <a16:creationId xmlns:a16="http://schemas.microsoft.com/office/drawing/2014/main" id="{DFCCAE94-2F4F-41B3-8B14-D15E4FB31A2B}"/>
              </a:ext>
            </a:extLst>
          </p:cNvPr>
          <p:cNvCxnSpPr>
            <a:cxnSpLocks noChangeShapeType="1"/>
            <a:stCxn id="22" idx="2"/>
            <a:endCxn id="11" idx="1"/>
          </p:cNvCxnSpPr>
          <p:nvPr/>
        </p:nvCxnSpPr>
        <p:spPr bwMode="auto">
          <a:xfrm rot="16200000" flipH="1">
            <a:off x="2112392" y="3595960"/>
            <a:ext cx="39751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A42315-8A6F-4643-B971-3B4947CC781E}"/>
              </a:ext>
            </a:extLst>
          </p:cNvPr>
          <p:cNvGrpSpPr/>
          <p:nvPr/>
        </p:nvGrpSpPr>
        <p:grpSpPr>
          <a:xfrm>
            <a:off x="228986" y="3225243"/>
            <a:ext cx="1189968" cy="245341"/>
            <a:chOff x="416640" y="3275904"/>
            <a:chExt cx="1439862" cy="269875"/>
          </a:xfrm>
        </p:grpSpPr>
        <p:sp>
          <p:nvSpPr>
            <p:cNvPr id="18" name="Rectangle 253">
              <a:extLst>
                <a:ext uri="{FF2B5EF4-FFF2-40B4-BE49-F238E27FC236}">
                  <a16:creationId xmlns:a16="http://schemas.microsoft.com/office/drawing/2014/main" id="{B1AFFD5A-F3B9-4899-AAD7-8D646110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1.1 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이론학습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2945EC-5767-4372-A1CC-277ED2CC5F94}"/>
                </a:ext>
              </a:extLst>
            </p:cNvPr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CE384E-15F3-4824-BC59-1302A805CEB0}"/>
              </a:ext>
            </a:extLst>
          </p:cNvPr>
          <p:cNvGrpSpPr/>
          <p:nvPr/>
        </p:nvGrpSpPr>
        <p:grpSpPr>
          <a:xfrm>
            <a:off x="2111348" y="3225243"/>
            <a:ext cx="1156782" cy="245341"/>
            <a:chOff x="2589575" y="3275903"/>
            <a:chExt cx="1399706" cy="269875"/>
          </a:xfrm>
        </p:grpSpPr>
        <p:sp>
          <p:nvSpPr>
            <p:cNvPr id="21" name="Rectangle 257">
              <a:extLst>
                <a:ext uri="{FF2B5EF4-FFF2-40B4-BE49-F238E27FC236}">
                  <a16:creationId xmlns:a16="http://schemas.microsoft.com/office/drawing/2014/main" id="{EE3B7421-CB1E-439E-8B92-52F936E0C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1.2 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도전과제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71837C-9819-4B83-9229-C1BF9EB2DDFA}"/>
                </a:ext>
              </a:extLst>
            </p:cNvPr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Text Box 201">
            <a:extLst>
              <a:ext uri="{FF2B5EF4-FFF2-40B4-BE49-F238E27FC236}">
                <a16:creationId xmlns:a16="http://schemas.microsoft.com/office/drawing/2014/main" id="{DA68C0D0-91B4-47F7-AF0C-A1E49A88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0" y="3762129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이론학습 관리</a:t>
            </a:r>
          </a:p>
        </p:txBody>
      </p:sp>
      <p:cxnSp>
        <p:nvCxnSpPr>
          <p:cNvPr id="24" name="AutoShape 259">
            <a:extLst>
              <a:ext uri="{FF2B5EF4-FFF2-40B4-BE49-F238E27FC236}">
                <a16:creationId xmlns:a16="http://schemas.microsoft.com/office/drawing/2014/main" id="{658377A5-605F-449D-AED4-8889CE740EE2}"/>
              </a:ext>
            </a:extLst>
          </p:cNvPr>
          <p:cNvCxnSpPr>
            <a:cxnSpLocks noChangeShapeType="1"/>
            <a:stCxn id="27" idx="2"/>
            <a:endCxn id="23" idx="1"/>
          </p:cNvCxnSpPr>
          <p:nvPr/>
        </p:nvCxnSpPr>
        <p:spPr bwMode="auto">
          <a:xfrm rot="16200000" flipH="1">
            <a:off x="3971342" y="3582702"/>
            <a:ext cx="397519" cy="15769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3A916B-9D3C-43CC-980C-370EDAD4D6CE}"/>
              </a:ext>
            </a:extLst>
          </p:cNvPr>
          <p:cNvGrpSpPr/>
          <p:nvPr/>
        </p:nvGrpSpPr>
        <p:grpSpPr>
          <a:xfrm>
            <a:off x="3957039" y="3225243"/>
            <a:ext cx="1156782" cy="245341"/>
            <a:chOff x="4737120" y="3275903"/>
            <a:chExt cx="1399706" cy="269875"/>
          </a:xfrm>
        </p:grpSpPr>
        <p:sp>
          <p:nvSpPr>
            <p:cNvPr id="26" name="Rectangle 257">
              <a:extLst>
                <a:ext uri="{FF2B5EF4-FFF2-40B4-BE49-F238E27FC236}">
                  <a16:creationId xmlns:a16="http://schemas.microsoft.com/office/drawing/2014/main" id="{0CA807BE-2D3C-40FD-9FE3-3B0A3E4A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2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1.3 </a:t>
              </a:r>
              <a:r>
                <a:rPr lang="ko-KR" altLang="en-US" sz="800" b="1" dirty="0" err="1">
                  <a:latin typeface="맑은 고딕" pitchFamily="50" charset="-127"/>
                  <a:ea typeface="맑은 고딕" pitchFamily="50" charset="-127"/>
                </a:rPr>
                <a:t>콘텐츠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6DB1477-44C3-4948-A0A8-9108C9E602D9}"/>
                </a:ext>
              </a:extLst>
            </p:cNvPr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8" name="AutoShape 285">
            <a:extLst>
              <a:ext uri="{FF2B5EF4-FFF2-40B4-BE49-F238E27FC236}">
                <a16:creationId xmlns:a16="http://schemas.microsoft.com/office/drawing/2014/main" id="{9DB8D8E1-B965-456E-9702-4A4D9862780B}"/>
              </a:ext>
            </a:extLst>
          </p:cNvPr>
          <p:cNvCxnSpPr>
            <a:cxnSpLocks noChangeShapeType="1"/>
            <a:stCxn id="5" idx="2"/>
            <a:endCxn id="26" idx="0"/>
          </p:cNvCxnSpPr>
          <p:nvPr/>
        </p:nvCxnSpPr>
        <p:spPr bwMode="auto">
          <a:xfrm rot="5400000">
            <a:off x="4113598" y="2610639"/>
            <a:ext cx="1036436" cy="1927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9" name="Text Box 201">
            <a:extLst>
              <a:ext uri="{FF2B5EF4-FFF2-40B4-BE49-F238E27FC236}">
                <a16:creationId xmlns:a16="http://schemas.microsoft.com/office/drawing/2014/main" id="{73770E81-F611-4B22-846F-5D29A47F9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42" y="4558149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1.2.3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랭킹보기</a:t>
            </a:r>
          </a:p>
        </p:txBody>
      </p:sp>
      <p:cxnSp>
        <p:nvCxnSpPr>
          <p:cNvPr id="30" name="AutoShape 259">
            <a:extLst>
              <a:ext uri="{FF2B5EF4-FFF2-40B4-BE49-F238E27FC236}">
                <a16:creationId xmlns:a16="http://schemas.microsoft.com/office/drawing/2014/main" id="{025B1913-220F-4F0B-A8A5-384BF88C8C74}"/>
              </a:ext>
            </a:extLst>
          </p:cNvPr>
          <p:cNvCxnSpPr>
            <a:cxnSpLocks noChangeShapeType="1"/>
            <a:stCxn id="22" idx="2"/>
            <a:endCxn id="29" idx="1"/>
          </p:cNvCxnSpPr>
          <p:nvPr/>
        </p:nvCxnSpPr>
        <p:spPr bwMode="auto">
          <a:xfrm rot="16200000" flipH="1">
            <a:off x="1714382" y="3993970"/>
            <a:ext cx="1193539" cy="13118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1" name="Text Box 201">
            <a:extLst>
              <a:ext uri="{FF2B5EF4-FFF2-40B4-BE49-F238E27FC236}">
                <a16:creationId xmlns:a16="http://schemas.microsoft.com/office/drawing/2014/main" id="{B36ED96F-7BC7-4855-A4B6-8D72B14E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785" y="3762129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cxnSp>
        <p:nvCxnSpPr>
          <p:cNvPr id="32" name="AutoShape 259">
            <a:extLst>
              <a:ext uri="{FF2B5EF4-FFF2-40B4-BE49-F238E27FC236}">
                <a16:creationId xmlns:a16="http://schemas.microsoft.com/office/drawing/2014/main" id="{09588780-05B4-4739-A340-CC6FA8B03B89}"/>
              </a:ext>
            </a:extLst>
          </p:cNvPr>
          <p:cNvCxnSpPr>
            <a:cxnSpLocks noChangeShapeType="1"/>
            <a:stCxn id="35" idx="2"/>
            <a:endCxn id="31" idx="1"/>
          </p:cNvCxnSpPr>
          <p:nvPr/>
        </p:nvCxnSpPr>
        <p:spPr bwMode="auto">
          <a:xfrm rot="16200000" flipH="1">
            <a:off x="5803605" y="3596130"/>
            <a:ext cx="39751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8BF87-730B-47DF-93F9-915B16F02C52}"/>
              </a:ext>
            </a:extLst>
          </p:cNvPr>
          <p:cNvGrpSpPr/>
          <p:nvPr/>
        </p:nvGrpSpPr>
        <p:grpSpPr>
          <a:xfrm>
            <a:off x="5802730" y="3225243"/>
            <a:ext cx="1156782" cy="245341"/>
            <a:chOff x="6759030" y="3275903"/>
            <a:chExt cx="1399706" cy="269875"/>
          </a:xfrm>
        </p:grpSpPr>
        <p:sp>
          <p:nvSpPr>
            <p:cNvPr id="34" name="Rectangle 257">
              <a:extLst>
                <a:ext uri="{FF2B5EF4-FFF2-40B4-BE49-F238E27FC236}">
                  <a16:creationId xmlns:a16="http://schemas.microsoft.com/office/drawing/2014/main" id="{C1BF02C3-13E8-47AF-A8F4-03C3A4B8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1.4 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회원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B190A1-4ED0-4D60-A545-38041847DD7E}"/>
                </a:ext>
              </a:extLst>
            </p:cNvPr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6" name="AutoShape 259">
            <a:extLst>
              <a:ext uri="{FF2B5EF4-FFF2-40B4-BE49-F238E27FC236}">
                <a16:creationId xmlns:a16="http://schemas.microsoft.com/office/drawing/2014/main" id="{7CA19071-7294-4EAE-A387-AAA4E67E5D67}"/>
              </a:ext>
            </a:extLst>
          </p:cNvPr>
          <p:cNvCxnSpPr>
            <a:cxnSpLocks noChangeShapeType="1"/>
            <a:stCxn id="39" idx="2"/>
            <a:endCxn id="50" idx="1"/>
          </p:cNvCxnSpPr>
          <p:nvPr/>
        </p:nvCxnSpPr>
        <p:spPr bwMode="auto">
          <a:xfrm rot="16200000" flipH="1">
            <a:off x="7657156" y="3588268"/>
            <a:ext cx="397519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5EB643-1791-4DED-AA57-1132DD86F04E}"/>
              </a:ext>
            </a:extLst>
          </p:cNvPr>
          <p:cNvGrpSpPr/>
          <p:nvPr/>
        </p:nvGrpSpPr>
        <p:grpSpPr>
          <a:xfrm>
            <a:off x="7648419" y="3225243"/>
            <a:ext cx="1156782" cy="245341"/>
            <a:chOff x="8369119" y="3275903"/>
            <a:chExt cx="1399706" cy="269875"/>
          </a:xfrm>
        </p:grpSpPr>
        <p:sp>
          <p:nvSpPr>
            <p:cNvPr id="38" name="Rectangle 257">
              <a:extLst>
                <a:ext uri="{FF2B5EF4-FFF2-40B4-BE49-F238E27FC236}">
                  <a16:creationId xmlns:a16="http://schemas.microsoft.com/office/drawing/2014/main" id="{3EB34BB4-EA15-4A32-BF5C-AD788D6C2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119" y="3275903"/>
              <a:ext cx="1399706" cy="269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1.5 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게시판 관리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9E8FD5-900B-4593-B893-6747DA89A796}"/>
                </a:ext>
              </a:extLst>
            </p:cNvPr>
            <p:cNvSpPr/>
            <p:nvPr/>
          </p:nvSpPr>
          <p:spPr>
            <a:xfrm>
              <a:off x="8423505" y="3321506"/>
              <a:ext cx="216024" cy="2157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0" name="AutoShape 285">
            <a:extLst>
              <a:ext uri="{FF2B5EF4-FFF2-40B4-BE49-F238E27FC236}">
                <a16:creationId xmlns:a16="http://schemas.microsoft.com/office/drawing/2014/main" id="{0FA4F7EE-964D-4C43-96F3-AF3DE6B5F916}"/>
              </a:ext>
            </a:extLst>
          </p:cNvPr>
          <p:cNvCxnSpPr>
            <a:cxnSpLocks noChangeShapeType="1"/>
            <a:stCxn id="5" idx="2"/>
            <a:endCxn id="34" idx="0"/>
          </p:cNvCxnSpPr>
          <p:nvPr/>
        </p:nvCxnSpPr>
        <p:spPr bwMode="auto">
          <a:xfrm rot="16200000" flipH="1">
            <a:off x="5036443" y="1880565"/>
            <a:ext cx="1036436" cy="16529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1" name="AutoShape 285">
            <a:extLst>
              <a:ext uri="{FF2B5EF4-FFF2-40B4-BE49-F238E27FC236}">
                <a16:creationId xmlns:a16="http://schemas.microsoft.com/office/drawing/2014/main" id="{CC77C970-BE05-48CE-BC24-4C5F9B70DBC3}"/>
              </a:ext>
            </a:extLst>
          </p:cNvPr>
          <p:cNvCxnSpPr>
            <a:cxnSpLocks noChangeShapeType="1"/>
            <a:stCxn id="5" idx="2"/>
            <a:endCxn id="38" idx="0"/>
          </p:cNvCxnSpPr>
          <p:nvPr/>
        </p:nvCxnSpPr>
        <p:spPr bwMode="auto">
          <a:xfrm rot="16200000" flipH="1">
            <a:off x="5959288" y="957721"/>
            <a:ext cx="1036436" cy="349860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2" name="Text Box 201">
            <a:extLst>
              <a:ext uri="{FF2B5EF4-FFF2-40B4-BE49-F238E27FC236}">
                <a16:creationId xmlns:a16="http://schemas.microsoft.com/office/drawing/2014/main" id="{0D16024C-43D9-40E6-AE45-FB5F95B03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50" y="4171555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cxnSp>
        <p:nvCxnSpPr>
          <p:cNvPr id="43" name="AutoShape 259">
            <a:extLst>
              <a:ext uri="{FF2B5EF4-FFF2-40B4-BE49-F238E27FC236}">
                <a16:creationId xmlns:a16="http://schemas.microsoft.com/office/drawing/2014/main" id="{DD1F7C31-C2DE-4C22-9DEB-B98DDBC5C9E2}"/>
              </a:ext>
            </a:extLst>
          </p:cNvPr>
          <p:cNvCxnSpPr>
            <a:cxnSpLocks noChangeShapeType="1"/>
            <a:stCxn id="27" idx="2"/>
            <a:endCxn id="42" idx="1"/>
          </p:cNvCxnSpPr>
          <p:nvPr/>
        </p:nvCxnSpPr>
        <p:spPr bwMode="auto">
          <a:xfrm rot="16200000" flipH="1">
            <a:off x="3766629" y="3787415"/>
            <a:ext cx="806945" cy="15769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4" name="Text Box 201">
            <a:extLst>
              <a:ext uri="{FF2B5EF4-FFF2-40B4-BE49-F238E27FC236}">
                <a16:creationId xmlns:a16="http://schemas.microsoft.com/office/drawing/2014/main" id="{90734E37-63C9-455C-916A-13DE1C7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785" y="4171555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수정 및 탈퇴</a:t>
            </a:r>
          </a:p>
        </p:txBody>
      </p:sp>
      <p:cxnSp>
        <p:nvCxnSpPr>
          <p:cNvPr id="45" name="AutoShape 259">
            <a:extLst>
              <a:ext uri="{FF2B5EF4-FFF2-40B4-BE49-F238E27FC236}">
                <a16:creationId xmlns:a16="http://schemas.microsoft.com/office/drawing/2014/main" id="{3A6963D2-DE76-43D5-A996-27662092887C}"/>
              </a:ext>
            </a:extLst>
          </p:cNvPr>
          <p:cNvCxnSpPr>
            <a:cxnSpLocks noChangeShapeType="1"/>
            <a:stCxn id="35" idx="2"/>
            <a:endCxn id="44" idx="1"/>
          </p:cNvCxnSpPr>
          <p:nvPr/>
        </p:nvCxnSpPr>
        <p:spPr bwMode="auto">
          <a:xfrm rot="16200000" flipH="1">
            <a:off x="5598892" y="3800843"/>
            <a:ext cx="806945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6" name="Text Box 201">
            <a:extLst>
              <a:ext uri="{FF2B5EF4-FFF2-40B4-BE49-F238E27FC236}">
                <a16:creationId xmlns:a16="http://schemas.microsoft.com/office/drawing/2014/main" id="{FF377DE3-A783-4A2E-BAEE-C3A2C200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785" y="4558149"/>
            <a:ext cx="1178183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1.4.3 </a:t>
            </a:r>
            <a:r>
              <a:rPr lang="ko-KR" altLang="en-US" sz="7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튜터회원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신청</a:t>
            </a:r>
            <a:endParaRPr lang="ko-KR" altLang="en-US" sz="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AutoShape 259">
            <a:extLst>
              <a:ext uri="{FF2B5EF4-FFF2-40B4-BE49-F238E27FC236}">
                <a16:creationId xmlns:a16="http://schemas.microsoft.com/office/drawing/2014/main" id="{EFE0CDD0-366F-4A58-A414-E529E2B999AC}"/>
              </a:ext>
            </a:extLst>
          </p:cNvPr>
          <p:cNvCxnSpPr>
            <a:cxnSpLocks noChangeShapeType="1"/>
            <a:stCxn id="35" idx="2"/>
            <a:endCxn id="46" idx="1"/>
          </p:cNvCxnSpPr>
          <p:nvPr/>
        </p:nvCxnSpPr>
        <p:spPr bwMode="auto">
          <a:xfrm rot="16200000" flipH="1">
            <a:off x="5405595" y="3994140"/>
            <a:ext cx="1193539" cy="1308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8" name="Text Box 201">
            <a:extLst>
              <a:ext uri="{FF2B5EF4-FFF2-40B4-BE49-F238E27FC236}">
                <a16:creationId xmlns:a16="http://schemas.microsoft.com/office/drawing/2014/main" id="{B9A1F248-A616-4B98-ABF9-33FA7336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198" y="4171555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1.5.2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관리</a:t>
            </a:r>
          </a:p>
        </p:txBody>
      </p:sp>
      <p:cxnSp>
        <p:nvCxnSpPr>
          <p:cNvPr id="49" name="AutoShape 259">
            <a:extLst>
              <a:ext uri="{FF2B5EF4-FFF2-40B4-BE49-F238E27FC236}">
                <a16:creationId xmlns:a16="http://schemas.microsoft.com/office/drawing/2014/main" id="{094AEBE4-9399-4CF7-9E24-CC2D7937B488}"/>
              </a:ext>
            </a:extLst>
          </p:cNvPr>
          <p:cNvCxnSpPr>
            <a:cxnSpLocks noChangeShapeType="1"/>
            <a:stCxn id="39" idx="2"/>
            <a:endCxn id="48" idx="1"/>
          </p:cNvCxnSpPr>
          <p:nvPr/>
        </p:nvCxnSpPr>
        <p:spPr bwMode="auto">
          <a:xfrm rot="16200000" flipH="1">
            <a:off x="7452443" y="3792981"/>
            <a:ext cx="806945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0" name="Text Box 201">
            <a:extLst>
              <a:ext uri="{FF2B5EF4-FFF2-40B4-BE49-F238E27FC236}">
                <a16:creationId xmlns:a16="http://schemas.microsoft.com/office/drawing/2014/main" id="{E6A34475-6E55-4B24-898B-28948D31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198" y="3762129"/>
            <a:ext cx="1071075" cy="19636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1.5.1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게시판 조회</a:t>
            </a:r>
          </a:p>
        </p:txBody>
      </p:sp>
      <p:cxnSp>
        <p:nvCxnSpPr>
          <p:cNvPr id="51" name="AutoShape 259">
            <a:extLst>
              <a:ext uri="{FF2B5EF4-FFF2-40B4-BE49-F238E27FC236}">
                <a16:creationId xmlns:a16="http://schemas.microsoft.com/office/drawing/2014/main" id="{3ADBAF89-FD6C-42FD-A378-3AE6B904FC5C}"/>
              </a:ext>
            </a:extLst>
          </p:cNvPr>
          <p:cNvCxnSpPr>
            <a:cxnSpLocks noChangeShapeType="1"/>
            <a:stCxn id="39" idx="2"/>
            <a:endCxn id="52" idx="1"/>
          </p:cNvCxnSpPr>
          <p:nvPr/>
        </p:nvCxnSpPr>
        <p:spPr bwMode="auto">
          <a:xfrm rot="16200000" flipH="1">
            <a:off x="7257653" y="3987771"/>
            <a:ext cx="1196524" cy="14656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2" name="Text Box 201">
            <a:extLst>
              <a:ext uri="{FF2B5EF4-FFF2-40B4-BE49-F238E27FC236}">
                <a16:creationId xmlns:a16="http://schemas.microsoft.com/office/drawing/2014/main" id="{4A21EB44-3E09-493E-B617-EF2E9DDC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198" y="4563847"/>
            <a:ext cx="1071075" cy="19093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1.5.3 </a:t>
            </a:r>
            <a:r>
              <a:rPr lang="ko-KR" altLang="en-US" sz="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246088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D85F92CE-4AAE-4660-8A27-F18195E437C0}"/>
              </a:ext>
            </a:extLst>
          </p:cNvPr>
          <p:cNvSpPr/>
          <p:nvPr/>
        </p:nvSpPr>
        <p:spPr>
          <a:xfrm>
            <a:off x="2224230" y="24814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6424E6B4-2630-4FE6-AA52-520CF030B261}"/>
              </a:ext>
            </a:extLst>
          </p:cNvPr>
          <p:cNvSpPr/>
          <p:nvPr/>
        </p:nvSpPr>
        <p:spPr>
          <a:xfrm>
            <a:off x="2224230" y="58331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232B12-4689-43E3-9923-81EA2A8E6C7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79601" y="2777682"/>
            <a:ext cx="0" cy="291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D8FE3B8C-0732-4ED7-A667-475ABE2F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53" y="2877713"/>
            <a:ext cx="1521231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컴파일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2B26720-75DC-4DE5-8FB0-AAE2E5E3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39" y="37200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제출</a:t>
            </a:r>
            <a:endParaRPr kumimoji="0" lang="ko-KR" altLang="en-US" sz="12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B1D2C95-07B5-4911-9003-52E3E66CA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139" y="306874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작성</a:t>
            </a:r>
            <a:endParaRPr kumimoji="0" lang="ko-KR" altLang="en-US" sz="12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07382C9-80C6-4340-B094-DA2348712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53" y="3651675"/>
            <a:ext cx="1521231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채점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AF57D6D-F0D1-43E0-AA83-2A55929D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300" y="5199600"/>
            <a:ext cx="1362536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실행 결과 출력</a:t>
            </a:r>
          </a:p>
        </p:txBody>
      </p:sp>
      <p:cxnSp>
        <p:nvCxnSpPr>
          <p:cNvPr id="14" name="연결선: 꺾임 391">
            <a:extLst>
              <a:ext uri="{FF2B5EF4-FFF2-40B4-BE49-F238E27FC236}">
                <a16:creationId xmlns:a16="http://schemas.microsoft.com/office/drawing/2014/main" id="{64E7359B-0A12-4B7B-874C-A194FD189C5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251062" y="3040886"/>
            <a:ext cx="2669891" cy="84234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36">
            <a:extLst>
              <a:ext uri="{FF2B5EF4-FFF2-40B4-BE49-F238E27FC236}">
                <a16:creationId xmlns:a16="http://schemas.microsoft.com/office/drawing/2014/main" id="{7388ACEC-B7E6-463B-A40E-CA79C3D1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011" y="4678863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200" b="1" dirty="0">
                <a:latin typeface="+mn-lt"/>
                <a:ea typeface="+mn-ea"/>
              </a:rPr>
              <a:t>정답</a:t>
            </a:r>
            <a:r>
              <a:rPr lang="en-US" altLang="ko-KR" sz="1200" b="1" dirty="0">
                <a:latin typeface="+mn-lt"/>
                <a:ea typeface="+mn-ea"/>
              </a:rPr>
              <a:t>?</a:t>
            </a:r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746D4D9D-D4B3-43CA-A067-81DE12565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119" y="4678863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370858AC-B062-4E09-9321-FAAF7D4A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085" y="513895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18" name="AutoShape 36">
            <a:extLst>
              <a:ext uri="{FF2B5EF4-FFF2-40B4-BE49-F238E27FC236}">
                <a16:creationId xmlns:a16="http://schemas.microsoft.com/office/drawing/2014/main" id="{FEDA1B63-4CB4-4EEB-B927-CC0A4857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80" y="4678863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200" b="1" dirty="0">
                <a:latin typeface="+mn-lt"/>
                <a:ea typeface="+mn-ea"/>
              </a:rPr>
              <a:t>다시</a:t>
            </a:r>
            <a:r>
              <a:rPr lang="en-US" altLang="ko-KR" sz="1200" b="1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9ACB7A-7739-4F08-AE96-9EB0745BE8FC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2425027" y="4889108"/>
            <a:ext cx="6259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391">
            <a:extLst>
              <a:ext uri="{FF2B5EF4-FFF2-40B4-BE49-F238E27FC236}">
                <a16:creationId xmlns:a16="http://schemas.microsoft.com/office/drawing/2014/main" id="{C0ED0602-09CA-48BF-98D4-023FC0B0E44E}"/>
              </a:ext>
            </a:extLst>
          </p:cNvPr>
          <p:cNvCxnSpPr>
            <a:cxnSpLocks/>
            <a:stCxn id="15" idx="2"/>
            <a:endCxn id="21" idx="7"/>
          </p:cNvCxnSpPr>
          <p:nvPr/>
        </p:nvCxnSpPr>
        <p:spPr>
          <a:xfrm rot="5400000">
            <a:off x="2959598" y="4886738"/>
            <a:ext cx="445272" cy="8705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3339C4F9-DC6B-4FEF-BFB3-5C530DAEFFD7}"/>
              </a:ext>
            </a:extLst>
          </p:cNvPr>
          <p:cNvSpPr/>
          <p:nvPr/>
        </p:nvSpPr>
        <p:spPr>
          <a:xfrm>
            <a:off x="2584307" y="551723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2" name="연결선: 꺾임 391">
            <a:extLst>
              <a:ext uri="{FF2B5EF4-FFF2-40B4-BE49-F238E27FC236}">
                <a16:creationId xmlns:a16="http://schemas.microsoft.com/office/drawing/2014/main" id="{88A20EFB-3DB3-410A-A197-334AC4EEE47A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rot="16200000" flipH="1">
            <a:off x="2012750" y="4945157"/>
            <a:ext cx="445272" cy="7536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9C6C38-A392-44FC-B041-98C274CEEB73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679601" y="3395090"/>
            <a:ext cx="0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62FC7D-2177-475B-8C09-991DA0702EC5}"/>
              </a:ext>
            </a:extLst>
          </p:cNvPr>
          <p:cNvCxnSpPr>
            <a:cxnSpLocks/>
            <a:stCxn id="21" idx="4"/>
            <a:endCxn id="6" idx="0"/>
          </p:cNvCxnSpPr>
          <p:nvPr/>
        </p:nvCxnSpPr>
        <p:spPr>
          <a:xfrm>
            <a:off x="2679601" y="5704284"/>
            <a:ext cx="0" cy="1288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73">
            <a:extLst>
              <a:ext uri="{FF2B5EF4-FFF2-40B4-BE49-F238E27FC236}">
                <a16:creationId xmlns:a16="http://schemas.microsoft.com/office/drawing/2014/main" id="{61B37EFA-67A5-4FD3-97CC-23DA527B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091" y="5113916"/>
            <a:ext cx="2777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cxnSp>
        <p:nvCxnSpPr>
          <p:cNvPr id="26" name="연결선: 꺾임 391">
            <a:extLst>
              <a:ext uri="{FF2B5EF4-FFF2-40B4-BE49-F238E27FC236}">
                <a16:creationId xmlns:a16="http://schemas.microsoft.com/office/drawing/2014/main" id="{CE97D80B-2C5A-462B-95DC-7E88F5BF0B4C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rot="10800000">
            <a:off x="4183958" y="4889108"/>
            <a:ext cx="1816342" cy="4894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54CDBE-B787-447A-9742-D57A416544C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681569" y="3204059"/>
            <a:ext cx="0" cy="4476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AE27BF-256A-43EC-BCC0-9401A5484844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>
            <a:off x="6681569" y="3978021"/>
            <a:ext cx="0" cy="4476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391">
            <a:extLst>
              <a:ext uri="{FF2B5EF4-FFF2-40B4-BE49-F238E27FC236}">
                <a16:creationId xmlns:a16="http://schemas.microsoft.com/office/drawing/2014/main" id="{837BA75A-E1B1-4D51-8E80-EBE097D808BD}"/>
              </a:ext>
            </a:extLst>
          </p:cNvPr>
          <p:cNvCxnSpPr>
            <a:cxnSpLocks/>
            <a:stCxn id="18" idx="1"/>
            <a:endCxn id="11" idx="1"/>
          </p:cNvCxnSpPr>
          <p:nvPr/>
        </p:nvCxnSpPr>
        <p:spPr>
          <a:xfrm rot="10800000" flipH="1">
            <a:off x="1292079" y="3231918"/>
            <a:ext cx="816059" cy="1657191"/>
          </a:xfrm>
          <a:prstGeom prst="bentConnector3">
            <a:avLst>
              <a:gd name="adj1" fmla="val -280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3">
            <a:extLst>
              <a:ext uri="{FF2B5EF4-FFF2-40B4-BE49-F238E27FC236}">
                <a16:creationId xmlns:a16="http://schemas.microsoft.com/office/drawing/2014/main" id="{D530BC15-E624-45ED-B427-6F8185FB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188" y="4672146"/>
            <a:ext cx="203892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2E05DC-0EE3-4ADC-B849-55368F55BBCC}"/>
              </a:ext>
            </a:extLst>
          </p:cNvPr>
          <p:cNvCxnSpPr/>
          <p:nvPr/>
        </p:nvCxnSpPr>
        <p:spPr>
          <a:xfrm>
            <a:off x="4523876" y="1822999"/>
            <a:ext cx="0" cy="4523874"/>
          </a:xfrm>
          <a:prstGeom prst="line">
            <a:avLst/>
          </a:prstGeom>
          <a:ln>
            <a:solidFill>
              <a:schemeClr val="accent1">
                <a:alpha val="9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38EC73-0778-48B4-8226-BA31C58B2B0E}"/>
              </a:ext>
            </a:extLst>
          </p:cNvPr>
          <p:cNvSpPr/>
          <p:nvPr/>
        </p:nvSpPr>
        <p:spPr>
          <a:xfrm>
            <a:off x="5791606" y="1587464"/>
            <a:ext cx="1768967" cy="51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Algo </a:t>
            </a:r>
            <a:r>
              <a:rPr lang="ko-KR" altLang="en-US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F74234-C746-45DB-A077-6BF826A4CF20}"/>
              </a:ext>
            </a:extLst>
          </p:cNvPr>
          <p:cNvSpPr/>
          <p:nvPr/>
        </p:nvSpPr>
        <p:spPr>
          <a:xfrm>
            <a:off x="1755012" y="1587464"/>
            <a:ext cx="1768967" cy="51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학습자</a:t>
            </a:r>
          </a:p>
        </p:txBody>
      </p:sp>
      <p:sp>
        <p:nvSpPr>
          <p:cNvPr id="34" name="AutoShape 51">
            <a:extLst>
              <a:ext uri="{FF2B5EF4-FFF2-40B4-BE49-F238E27FC236}">
                <a16:creationId xmlns:a16="http://schemas.microsoft.com/office/drawing/2014/main" id="{8ED16000-6268-49EA-9860-3128FA38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491" y="5932076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32E25C14-A098-4312-96DF-FC963091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53" y="4425637"/>
            <a:ext cx="1521231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실행결과 저장</a:t>
            </a:r>
            <a:endParaRPr kumimoji="0" lang="ko-KR" altLang="en-US" sz="11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69B120-8762-4014-96FA-DA1CC8D4B273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 flipH="1">
            <a:off x="6681568" y="4751983"/>
            <a:ext cx="1" cy="4476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5B34F1C-0AB7-4800-AD28-95F09892D4F3}"/>
              </a:ext>
            </a:extLst>
          </p:cNvPr>
          <p:cNvCxnSpPr>
            <a:cxnSpLocks/>
            <a:stCxn id="35" idx="3"/>
            <a:endCxn id="34" idx="4"/>
          </p:cNvCxnSpPr>
          <p:nvPr/>
        </p:nvCxnSpPr>
        <p:spPr>
          <a:xfrm flipH="1">
            <a:off x="7114185" y="4588810"/>
            <a:ext cx="327999" cy="1591552"/>
          </a:xfrm>
          <a:prstGeom prst="bentConnector3">
            <a:avLst>
              <a:gd name="adj1" fmla="val -69695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95E689-70CF-417C-8E99-D600652AF7E5}"/>
              </a:ext>
            </a:extLst>
          </p:cNvPr>
          <p:cNvSpPr/>
          <p:nvPr/>
        </p:nvSpPr>
        <p:spPr>
          <a:xfrm>
            <a:off x="4209181" y="2671618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Code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E7AD64-5958-4CA4-B305-A973ED55EEAD}"/>
              </a:ext>
            </a:extLst>
          </p:cNvPr>
          <p:cNvSpPr/>
          <p:nvPr/>
        </p:nvSpPr>
        <p:spPr>
          <a:xfrm>
            <a:off x="4378520" y="4965801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CD669E-7978-4D51-A211-2E24A8F69CFF}"/>
              </a:ext>
            </a:extLst>
          </p:cNvPr>
          <p:cNvSpPr txBox="1"/>
          <p:nvPr/>
        </p:nvSpPr>
        <p:spPr>
          <a:xfrm>
            <a:off x="176463" y="770020"/>
            <a:ext cx="246574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도전과제 풀기</a:t>
            </a:r>
          </a:p>
        </p:txBody>
      </p:sp>
    </p:spTree>
    <p:extLst>
      <p:ext uri="{BB962C8B-B14F-4D97-AF65-F5344CB8AC3E}">
        <p14:creationId xmlns:p14="http://schemas.microsoft.com/office/powerpoint/2010/main" val="138424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2E05DC-0EE3-4ADC-B849-55368F55BBCC}"/>
              </a:ext>
            </a:extLst>
          </p:cNvPr>
          <p:cNvCxnSpPr/>
          <p:nvPr/>
        </p:nvCxnSpPr>
        <p:spPr>
          <a:xfrm>
            <a:off x="4563981" y="1822999"/>
            <a:ext cx="0" cy="4523874"/>
          </a:xfrm>
          <a:prstGeom prst="line">
            <a:avLst/>
          </a:prstGeom>
          <a:ln>
            <a:solidFill>
              <a:schemeClr val="accent1">
                <a:alpha val="9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38EC73-0778-48B4-8226-BA31C58B2B0E}"/>
              </a:ext>
            </a:extLst>
          </p:cNvPr>
          <p:cNvSpPr/>
          <p:nvPr/>
        </p:nvSpPr>
        <p:spPr>
          <a:xfrm>
            <a:off x="5791606" y="1587464"/>
            <a:ext cx="1768967" cy="51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Algo </a:t>
            </a:r>
            <a:r>
              <a:rPr lang="ko-KR" altLang="en-US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F74234-C746-45DB-A077-6BF826A4CF20}"/>
              </a:ext>
            </a:extLst>
          </p:cNvPr>
          <p:cNvSpPr/>
          <p:nvPr/>
        </p:nvSpPr>
        <p:spPr>
          <a:xfrm>
            <a:off x="1755012" y="1587464"/>
            <a:ext cx="1768967" cy="514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학습자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88A5F4B5-C512-41DF-AF6B-69B9C4E8BE5A}"/>
              </a:ext>
            </a:extLst>
          </p:cNvPr>
          <p:cNvSpPr/>
          <p:nvPr/>
        </p:nvSpPr>
        <p:spPr>
          <a:xfrm>
            <a:off x="654693" y="246879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78867EB2-2252-4A9D-917D-AD443BEF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290" y="2400429"/>
            <a:ext cx="1126063" cy="432958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문제 표시</a:t>
            </a:r>
            <a:endParaRPr kumimoji="0" lang="en-US" altLang="ko-KR" sz="1200" b="1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2BB6D58-A39B-4256-8D92-0E9576883821}"/>
              </a:ext>
            </a:extLst>
          </p:cNvPr>
          <p:cNvCxnSpPr>
            <a:cxnSpLocks/>
            <a:stCxn id="39" idx="3"/>
            <a:endCxn id="56" idx="2"/>
          </p:cNvCxnSpPr>
          <p:nvPr/>
        </p:nvCxnSpPr>
        <p:spPr>
          <a:xfrm flipV="1">
            <a:off x="1565435" y="2614472"/>
            <a:ext cx="1309217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">
            <a:extLst>
              <a:ext uri="{FF2B5EF4-FFF2-40B4-BE49-F238E27FC236}">
                <a16:creationId xmlns:a16="http://schemas.microsoft.com/office/drawing/2014/main" id="{1A60276D-9B6A-4CFF-A456-D044BFB82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860" y="3856505"/>
            <a:ext cx="1063997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답안 </a:t>
            </a: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제출</a:t>
            </a:r>
            <a:endParaRPr kumimoji="0" lang="ko-KR" altLang="en-US" sz="12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4" name="AutoShape 51">
            <a:extLst>
              <a:ext uri="{FF2B5EF4-FFF2-40B4-BE49-F238E27FC236}">
                <a16:creationId xmlns:a16="http://schemas.microsoft.com/office/drawing/2014/main" id="{6C4BAFAD-F500-4C8F-8320-D165B825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573" y="3177943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lvl="0" algn="ctr" defTabSz="762000" eaLnBrk="0" latinLnBrk="0" hangingPunct="0"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Arial" pitchFamily="34" charset="0"/>
              </a:rPr>
              <a:t>DB</a:t>
            </a:r>
            <a:endParaRPr kumimoji="0" lang="en-US" altLang="ko-KR" sz="16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D28D91-BA9D-4A72-AFAF-89C6E986E7E3}"/>
              </a:ext>
            </a:extLst>
          </p:cNvPr>
          <p:cNvCxnSpPr>
            <a:cxnSpLocks/>
            <a:stCxn id="44" idx="2"/>
            <a:endCxn id="41" idx="3"/>
          </p:cNvCxnSpPr>
          <p:nvPr/>
        </p:nvCxnSpPr>
        <p:spPr>
          <a:xfrm rot="10800000">
            <a:off x="7319353" y="2616909"/>
            <a:ext cx="241220" cy="80932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7">
            <a:extLst>
              <a:ext uri="{FF2B5EF4-FFF2-40B4-BE49-F238E27FC236}">
                <a16:creationId xmlns:a16="http://schemas.microsoft.com/office/drawing/2014/main" id="{FB898F36-6397-41F1-8283-60E56411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987" y="5205970"/>
            <a:ext cx="1238669" cy="432958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결과 </a:t>
            </a:r>
            <a:r>
              <a:rPr kumimoji="0" lang="en-US" altLang="ko-KR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&amp; </a:t>
            </a: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해설 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C9367A4-4DD8-4225-A558-57AB795AC39C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rot="10800000" flipV="1">
            <a:off x="7375657" y="3426229"/>
            <a:ext cx="184917" cy="199622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36">
            <a:extLst>
              <a:ext uri="{FF2B5EF4-FFF2-40B4-BE49-F238E27FC236}">
                <a16:creationId xmlns:a16="http://schemas.microsoft.com/office/drawing/2014/main" id="{ADC8E287-9D62-403F-B647-2F28D320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534" y="4871434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200" b="1" dirty="0" err="1">
                <a:latin typeface="+mn-lt"/>
                <a:ea typeface="+mn-ea"/>
              </a:rPr>
              <a:t>다시풀기</a:t>
            </a:r>
            <a:r>
              <a:rPr lang="en-US" altLang="ko-KR" sz="1200" b="1" dirty="0">
                <a:latin typeface="+mn-lt"/>
                <a:ea typeface="+mn-ea"/>
              </a:rPr>
              <a:t>?</a:t>
            </a:r>
            <a:r>
              <a:rPr lang="ko-KR" altLang="en-US" sz="1200" b="1" dirty="0">
                <a:latin typeface="+mn-lt"/>
                <a:ea typeface="+mn-ea"/>
              </a:rPr>
              <a:t> </a:t>
            </a:r>
            <a:endParaRPr lang="en-US" altLang="ko-KR" sz="1200" b="1" dirty="0">
              <a:latin typeface="+mn-lt"/>
              <a:ea typeface="+mn-ea"/>
            </a:endParaRP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C46E9C0A-405E-46E2-B7AC-1BA521B9CA13}"/>
              </a:ext>
            </a:extLst>
          </p:cNvPr>
          <p:cNvSpPr/>
          <p:nvPr/>
        </p:nvSpPr>
        <p:spPr>
          <a:xfrm>
            <a:off x="2001673" y="569294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53" name="Text Box 73">
            <a:extLst>
              <a:ext uri="{FF2B5EF4-FFF2-40B4-BE49-F238E27FC236}">
                <a16:creationId xmlns:a16="http://schemas.microsoft.com/office/drawing/2014/main" id="{0C0CEE27-035C-435D-BA1B-CA3A30B3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731" y="538040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54" name="Text Box 73">
            <a:extLst>
              <a:ext uri="{FF2B5EF4-FFF2-40B4-BE49-F238E27FC236}">
                <a16:creationId xmlns:a16="http://schemas.microsoft.com/office/drawing/2014/main" id="{A4923583-520F-4639-BCD3-A385B1F5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271" y="4821523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36D7BBC-AB9A-4C99-A599-8ABAEDD06EB3}"/>
              </a:ext>
            </a:extLst>
          </p:cNvPr>
          <p:cNvCxnSpPr>
            <a:cxnSpLocks/>
            <a:stCxn id="56" idx="4"/>
            <a:endCxn id="51" idx="1"/>
          </p:cNvCxnSpPr>
          <p:nvPr/>
        </p:nvCxnSpPr>
        <p:spPr>
          <a:xfrm rot="5400000">
            <a:off x="1150104" y="3331428"/>
            <a:ext cx="2443272" cy="1196412"/>
          </a:xfrm>
          <a:prstGeom prst="bentConnector4">
            <a:avLst>
              <a:gd name="adj1" fmla="val 44273"/>
              <a:gd name="adj2" fmla="val 119107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45534612-FCE7-4F58-9DC4-776C1D2B9A85}"/>
              </a:ext>
            </a:extLst>
          </p:cNvPr>
          <p:cNvSpPr/>
          <p:nvPr/>
        </p:nvSpPr>
        <p:spPr>
          <a:xfrm>
            <a:off x="2874652" y="252094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2531DF6-FD9E-40A0-B367-DE1A18ABF9C2}"/>
              </a:ext>
            </a:extLst>
          </p:cNvPr>
          <p:cNvCxnSpPr>
            <a:cxnSpLocks/>
            <a:stCxn id="56" idx="6"/>
            <a:endCxn id="41" idx="1"/>
          </p:cNvCxnSpPr>
          <p:nvPr/>
        </p:nvCxnSpPr>
        <p:spPr>
          <a:xfrm>
            <a:off x="3065239" y="2614472"/>
            <a:ext cx="3128051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E84EE49-1198-4591-9C5C-7DAD55B57C3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2457044" y="5431106"/>
            <a:ext cx="1923" cy="2618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BB2056B-0EEC-4E33-805E-15C4DDEE0ED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5400000">
            <a:off x="4715721" y="1815903"/>
            <a:ext cx="1051741" cy="30294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68FB645-2E9B-4D3B-AFB1-9B08A36A3FF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rot="10800000">
            <a:off x="3144401" y="5151271"/>
            <a:ext cx="2992587" cy="27117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">
            <a:extLst>
              <a:ext uri="{FF2B5EF4-FFF2-40B4-BE49-F238E27FC236}">
                <a16:creationId xmlns:a16="http://schemas.microsoft.com/office/drawing/2014/main" id="{D731C017-4890-4DF4-BF82-3C1B785C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123" y="3856505"/>
            <a:ext cx="1170397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검사</a:t>
            </a:r>
            <a:endParaRPr kumimoji="0" lang="ko-KR" altLang="en-US" sz="12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DE2C54-6452-4379-886B-65BF6C3E6E47}"/>
              </a:ext>
            </a:extLst>
          </p:cNvPr>
          <p:cNvSpPr/>
          <p:nvPr/>
        </p:nvSpPr>
        <p:spPr>
          <a:xfrm>
            <a:off x="4785223" y="5067559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결과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FA9C7DD-9A51-4C13-9158-7BDF20A15A66}"/>
              </a:ext>
            </a:extLst>
          </p:cNvPr>
          <p:cNvSpPr/>
          <p:nvPr/>
        </p:nvSpPr>
        <p:spPr>
          <a:xfrm>
            <a:off x="4785223" y="5557637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해설</a:t>
            </a:r>
            <a:endParaRPr lang="ko-KR" altLang="en-US" sz="12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42C87B8-9314-4F52-9ED3-8E578232D01C}"/>
              </a:ext>
            </a:extLst>
          </p:cNvPr>
          <p:cNvSpPr/>
          <p:nvPr/>
        </p:nvSpPr>
        <p:spPr>
          <a:xfrm>
            <a:off x="4785223" y="4070870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답안</a:t>
            </a:r>
            <a:endParaRPr lang="ko-KR" altLang="en-US" sz="1200" b="1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3E13100-037E-4DC0-895B-B7099646D810}"/>
              </a:ext>
            </a:extLst>
          </p:cNvPr>
          <p:cNvCxnSpPr>
            <a:cxnSpLocks/>
            <a:stCxn id="43" idx="3"/>
            <a:endCxn id="78" idx="1"/>
          </p:cNvCxnSpPr>
          <p:nvPr/>
        </p:nvCxnSpPr>
        <p:spPr>
          <a:xfrm>
            <a:off x="4258857" y="4019678"/>
            <a:ext cx="191226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C0D9F24-6D4E-44B1-BB73-E34F64ADDE31}"/>
              </a:ext>
            </a:extLst>
          </p:cNvPr>
          <p:cNvCxnSpPr>
            <a:cxnSpLocks/>
            <a:stCxn id="78" idx="2"/>
            <a:endCxn id="46" idx="0"/>
          </p:cNvCxnSpPr>
          <p:nvPr/>
        </p:nvCxnSpPr>
        <p:spPr>
          <a:xfrm>
            <a:off x="6756322" y="4182851"/>
            <a:ext cx="0" cy="10231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EF71BEE-84E2-4DC6-9808-63B209A83422}"/>
              </a:ext>
            </a:extLst>
          </p:cNvPr>
          <p:cNvSpPr/>
          <p:nvPr/>
        </p:nvSpPr>
        <p:spPr>
          <a:xfrm>
            <a:off x="4785223" y="2971800"/>
            <a:ext cx="629390" cy="2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문제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AB9E88-7166-452D-9F0C-085EE9EB0666}"/>
              </a:ext>
            </a:extLst>
          </p:cNvPr>
          <p:cNvSpPr txBox="1"/>
          <p:nvPr/>
        </p:nvSpPr>
        <p:spPr>
          <a:xfrm>
            <a:off x="176463" y="770020"/>
            <a:ext cx="366959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단원 마무리문제 풀기</a:t>
            </a:r>
          </a:p>
        </p:txBody>
      </p:sp>
    </p:spTree>
    <p:extLst>
      <p:ext uri="{BB962C8B-B14F-4D97-AF65-F5344CB8AC3E}">
        <p14:creationId xmlns:p14="http://schemas.microsoft.com/office/powerpoint/2010/main" val="168563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192595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1AE5C74-EBCD-4A2D-8B76-CE1A68473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9" y="1082473"/>
            <a:ext cx="7585650" cy="571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EAB7F201-EAAE-4B56-9AD2-4EB727D183BD}"/>
              </a:ext>
            </a:extLst>
          </p:cNvPr>
          <p:cNvSpPr txBox="1"/>
          <p:nvPr/>
        </p:nvSpPr>
        <p:spPr>
          <a:xfrm>
            <a:off x="176463" y="770020"/>
            <a:ext cx="880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ERD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033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6EEEC-0A89-4036-9067-28B97308047A}"/>
              </a:ext>
            </a:extLst>
          </p:cNvPr>
          <p:cNvSpPr txBox="1"/>
          <p:nvPr/>
        </p:nvSpPr>
        <p:spPr>
          <a:xfrm>
            <a:off x="5166735" y="336022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튜터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A4DC1-1A70-4C54-9656-C0BE01D85E74}"/>
              </a:ext>
            </a:extLst>
          </p:cNvPr>
          <p:cNvSpPr txBox="1"/>
          <p:nvPr/>
        </p:nvSpPr>
        <p:spPr>
          <a:xfrm>
            <a:off x="5436568" y="33258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07A0E7-707C-49E0-AE7E-3450F5C99EF0}"/>
              </a:ext>
            </a:extLst>
          </p:cNvPr>
          <p:cNvSpPr/>
          <p:nvPr/>
        </p:nvSpPr>
        <p:spPr>
          <a:xfrm>
            <a:off x="3701409" y="3082783"/>
            <a:ext cx="1497973" cy="1771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3701408" y="308278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937AEF4-C99A-42B8-9E86-7738172883A2}"/>
              </a:ext>
            </a:extLst>
          </p:cNvPr>
          <p:cNvGraphicFramePr>
            <a:graphicFrameLocks noGrp="1"/>
          </p:cNvGraphicFramePr>
          <p:nvPr/>
        </p:nvGraphicFramePr>
        <p:xfrm>
          <a:off x="3739983" y="3306028"/>
          <a:ext cx="1422400" cy="14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843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437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811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82365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744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사용자타입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158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AB8131-7598-4640-8FD8-D2BD791E471C}"/>
              </a:ext>
            </a:extLst>
          </p:cNvPr>
          <p:cNvSpPr/>
          <p:nvPr/>
        </p:nvSpPr>
        <p:spPr>
          <a:xfrm>
            <a:off x="124304" y="1488537"/>
            <a:ext cx="1497973" cy="991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48038-4304-4C85-AD59-113EDE3D8273}"/>
              </a:ext>
            </a:extLst>
          </p:cNvPr>
          <p:cNvSpPr/>
          <p:nvPr/>
        </p:nvSpPr>
        <p:spPr>
          <a:xfrm>
            <a:off x="124303" y="1488540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과목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A13B5079-AAF7-4671-BEDB-668AD7F89D5E}"/>
              </a:ext>
            </a:extLst>
          </p:cNvPr>
          <p:cNvGraphicFramePr>
            <a:graphicFrameLocks noGrp="1"/>
          </p:cNvGraphicFramePr>
          <p:nvPr/>
        </p:nvGraphicFramePr>
        <p:xfrm>
          <a:off x="162878" y="1711782"/>
          <a:ext cx="1422400" cy="67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ABBD28-2233-4ADF-BD4E-1B023580184B}"/>
              </a:ext>
            </a:extLst>
          </p:cNvPr>
          <p:cNvSpPr/>
          <p:nvPr/>
        </p:nvSpPr>
        <p:spPr>
          <a:xfrm>
            <a:off x="124301" y="1837401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984144-FDC5-4BA7-A749-6C10102D7027}"/>
              </a:ext>
            </a:extLst>
          </p:cNvPr>
          <p:cNvCxnSpPr>
            <a:cxnSpLocks/>
            <a:stCxn id="14" idx="3"/>
            <a:endCxn id="73" idx="1"/>
          </p:cNvCxnSpPr>
          <p:nvPr/>
        </p:nvCxnSpPr>
        <p:spPr>
          <a:xfrm>
            <a:off x="1622276" y="1913261"/>
            <a:ext cx="2079131" cy="145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148517-F185-4109-8179-5F06FC6B1AD2}"/>
              </a:ext>
            </a:extLst>
          </p:cNvPr>
          <p:cNvSpPr txBox="1"/>
          <p:nvPr/>
        </p:nvSpPr>
        <p:spPr>
          <a:xfrm rot="2703219">
            <a:off x="3037393" y="3227808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작성자</a:t>
            </a:r>
            <a:r>
              <a:rPr lang="en-US" altLang="ko-KR" sz="800" dirty="0"/>
              <a:t>(</a:t>
            </a:r>
            <a:r>
              <a:rPr lang="ko-KR" altLang="en-US" sz="800" dirty="0" err="1"/>
              <a:t>튜터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BC43B-B797-4372-ADE8-69ECD0872EF3}"/>
              </a:ext>
            </a:extLst>
          </p:cNvPr>
          <p:cNvSpPr txBox="1"/>
          <p:nvPr/>
        </p:nvSpPr>
        <p:spPr>
          <a:xfrm rot="2300232">
            <a:off x="1700556" y="21720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집필과목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1688FD-D1F0-4216-A1B4-891DBAE7381A}"/>
              </a:ext>
            </a:extLst>
          </p:cNvPr>
          <p:cNvSpPr txBox="1"/>
          <p:nvPr/>
        </p:nvSpPr>
        <p:spPr>
          <a:xfrm rot="2624098">
            <a:off x="1986206" y="196775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804A4-D4E5-4CBC-8D0F-3A58900F22FD}"/>
              </a:ext>
            </a:extLst>
          </p:cNvPr>
          <p:cNvSpPr txBox="1"/>
          <p:nvPr/>
        </p:nvSpPr>
        <p:spPr>
          <a:xfrm rot="2686669">
            <a:off x="3485250" y="30171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8F444B-6B46-45D8-90D4-9FD348D90C7B}"/>
              </a:ext>
            </a:extLst>
          </p:cNvPr>
          <p:cNvSpPr/>
          <p:nvPr/>
        </p:nvSpPr>
        <p:spPr>
          <a:xfrm>
            <a:off x="124304" y="3425762"/>
            <a:ext cx="1497973" cy="12233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9197D1-E345-4493-8832-3A0228C37F00}"/>
              </a:ext>
            </a:extLst>
          </p:cNvPr>
          <p:cNvSpPr/>
          <p:nvPr/>
        </p:nvSpPr>
        <p:spPr>
          <a:xfrm>
            <a:off x="124303" y="342576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</a:t>
            </a:r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47B45A27-B8E7-4751-9684-E034B23DB595}"/>
              </a:ext>
            </a:extLst>
          </p:cNvPr>
          <p:cNvGraphicFramePr>
            <a:graphicFrameLocks noGrp="1"/>
          </p:cNvGraphicFramePr>
          <p:nvPr/>
        </p:nvGraphicFramePr>
        <p:xfrm>
          <a:off x="167472" y="3642243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AD027D-9195-4E6C-B067-52EF3FCB33FE}"/>
              </a:ext>
            </a:extLst>
          </p:cNvPr>
          <p:cNvSpPr/>
          <p:nvPr/>
        </p:nvSpPr>
        <p:spPr>
          <a:xfrm>
            <a:off x="124301" y="377462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12821A-9241-4F2C-9781-8262CEB31F0F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3290" y="2480177"/>
            <a:ext cx="1" cy="945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BBCC93-F054-468D-9756-95D18A3E63C1}"/>
              </a:ext>
            </a:extLst>
          </p:cNvPr>
          <p:cNvSpPr txBox="1"/>
          <p:nvPr/>
        </p:nvSpPr>
        <p:spPr>
          <a:xfrm>
            <a:off x="636893" y="3213580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20D72-FE40-4203-883D-DFF88EDFAE67}"/>
              </a:ext>
            </a:extLst>
          </p:cNvPr>
          <p:cNvSpPr txBox="1"/>
          <p:nvPr/>
        </p:nvSpPr>
        <p:spPr>
          <a:xfrm>
            <a:off x="658011" y="24559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7B0276-93AE-439F-8A01-6C140A5A4FF3}"/>
              </a:ext>
            </a:extLst>
          </p:cNvPr>
          <p:cNvSpPr/>
          <p:nvPr/>
        </p:nvSpPr>
        <p:spPr>
          <a:xfrm>
            <a:off x="3705400" y="1103907"/>
            <a:ext cx="1497973" cy="13595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45D36E-F8BB-4DE8-9D41-6E567EC465C8}"/>
              </a:ext>
            </a:extLst>
          </p:cNvPr>
          <p:cNvSpPr/>
          <p:nvPr/>
        </p:nvSpPr>
        <p:spPr>
          <a:xfrm>
            <a:off x="3705399" y="1103911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단원완료</a:t>
            </a:r>
          </a:p>
        </p:txBody>
      </p:sp>
      <p:graphicFrame>
        <p:nvGraphicFramePr>
          <p:cNvPr id="29" name="표 10">
            <a:extLst>
              <a:ext uri="{FF2B5EF4-FFF2-40B4-BE49-F238E27FC236}">
                <a16:creationId xmlns:a16="http://schemas.microsoft.com/office/drawing/2014/main" id="{9842E8BA-D68D-4AAA-AA99-5282D55D353F}"/>
              </a:ext>
            </a:extLst>
          </p:cNvPr>
          <p:cNvGraphicFramePr>
            <a:graphicFrameLocks noGrp="1"/>
          </p:cNvGraphicFramePr>
          <p:nvPr/>
        </p:nvGraphicFramePr>
        <p:xfrm>
          <a:off x="3748568" y="1320388"/>
          <a:ext cx="1422400" cy="107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단원완료번호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176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PF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EC188C-C673-495E-92E4-7FD48FB0501F}"/>
              </a:ext>
            </a:extLst>
          </p:cNvPr>
          <p:cNvSpPr/>
          <p:nvPr/>
        </p:nvSpPr>
        <p:spPr>
          <a:xfrm>
            <a:off x="3705397" y="145277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6D9D72B-B26D-4266-9477-6C922E6C8BB5}"/>
              </a:ext>
            </a:extLst>
          </p:cNvPr>
          <p:cNvCxnSpPr>
            <a:cxnSpLocks/>
            <a:stCxn id="36" idx="3"/>
            <a:endCxn id="30" idx="1"/>
          </p:cNvCxnSpPr>
          <p:nvPr/>
        </p:nvCxnSpPr>
        <p:spPr>
          <a:xfrm flipV="1">
            <a:off x="1622275" y="1528632"/>
            <a:ext cx="2083122" cy="21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0E461B-AE61-4CC8-96B4-79436DACCCAF}"/>
              </a:ext>
            </a:extLst>
          </p:cNvPr>
          <p:cNvSpPr txBox="1"/>
          <p:nvPr/>
        </p:nvSpPr>
        <p:spPr>
          <a:xfrm rot="18278862">
            <a:off x="3266211" y="18280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완료기록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845180-97E5-4886-98F2-FDC9C5B7CDA1}"/>
              </a:ext>
            </a:extLst>
          </p:cNvPr>
          <p:cNvSpPr txBox="1"/>
          <p:nvPr/>
        </p:nvSpPr>
        <p:spPr>
          <a:xfrm rot="18548381">
            <a:off x="3285753" y="1613472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39CAEC-B64E-4A52-B3CA-07BC20EF4F69}"/>
              </a:ext>
            </a:extLst>
          </p:cNvPr>
          <p:cNvGrpSpPr/>
          <p:nvPr/>
        </p:nvGrpSpPr>
        <p:grpSpPr>
          <a:xfrm>
            <a:off x="1719007" y="3076948"/>
            <a:ext cx="397070" cy="697627"/>
            <a:chOff x="1719007" y="3076948"/>
            <a:chExt cx="397070" cy="69762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42759A-F1B6-4451-A201-B4F8C40C736A}"/>
                </a:ext>
              </a:extLst>
            </p:cNvPr>
            <p:cNvSpPr txBox="1"/>
            <p:nvPr/>
          </p:nvSpPr>
          <p:spPr>
            <a:xfrm rot="18859986">
              <a:off x="1659541" y="3318040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완료된단원</a:t>
              </a:r>
              <a:endParaRPr lang="ko-KR" alt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3EE6F5-CFB5-4436-9D1B-2E07C5714DBC}"/>
                </a:ext>
              </a:extLst>
            </p:cNvPr>
            <p:cNvSpPr txBox="1"/>
            <p:nvPr/>
          </p:nvSpPr>
          <p:spPr>
            <a:xfrm rot="18791591">
              <a:off x="1714519" y="311647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F6068C-6BB7-4A4D-A674-838242E318DE}"/>
              </a:ext>
            </a:extLst>
          </p:cNvPr>
          <p:cNvSpPr/>
          <p:nvPr/>
        </p:nvSpPr>
        <p:spPr>
          <a:xfrm>
            <a:off x="124300" y="363432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2954DA7-0EE5-4764-ADCF-DE62C7EF2ADA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V="1">
            <a:off x="4450396" y="2463413"/>
            <a:ext cx="3991" cy="61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137ECA-CFB5-40A0-8B8F-802FC423CF2C}"/>
              </a:ext>
            </a:extLst>
          </p:cNvPr>
          <p:cNvSpPr txBox="1"/>
          <p:nvPr/>
        </p:nvSpPr>
        <p:spPr>
          <a:xfrm>
            <a:off x="4212309" y="286678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0AC0B5-4671-4B60-99CC-7925E3578681}"/>
              </a:ext>
            </a:extLst>
          </p:cNvPr>
          <p:cNvSpPr txBox="1"/>
          <p:nvPr/>
        </p:nvSpPr>
        <p:spPr>
          <a:xfrm>
            <a:off x="4247552" y="24634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50504-FB99-4169-926D-CED82F32141F}"/>
              </a:ext>
            </a:extLst>
          </p:cNvPr>
          <p:cNvSpPr txBox="1"/>
          <p:nvPr/>
        </p:nvSpPr>
        <p:spPr>
          <a:xfrm>
            <a:off x="4408329" y="246600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완료된단원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1BC654-C9ED-4EF5-AF4D-DECCBD823433}"/>
              </a:ext>
            </a:extLst>
          </p:cNvPr>
          <p:cNvSpPr txBox="1"/>
          <p:nvPr/>
        </p:nvSpPr>
        <p:spPr>
          <a:xfrm>
            <a:off x="4443482" y="289418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946318-D190-4EFC-8715-65055580E399}"/>
              </a:ext>
            </a:extLst>
          </p:cNvPr>
          <p:cNvSpPr/>
          <p:nvPr/>
        </p:nvSpPr>
        <p:spPr>
          <a:xfrm>
            <a:off x="124304" y="5266483"/>
            <a:ext cx="1497973" cy="1428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5A0263-684C-4D69-8FEC-7FD419C415C3}"/>
              </a:ext>
            </a:extLst>
          </p:cNvPr>
          <p:cNvSpPr/>
          <p:nvPr/>
        </p:nvSpPr>
        <p:spPr>
          <a:xfrm>
            <a:off x="124303" y="526648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</a:t>
            </a:r>
          </a:p>
        </p:txBody>
      </p:sp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id="{0B353D87-FF2C-405D-AC87-FAEA16912402}"/>
              </a:ext>
            </a:extLst>
          </p:cNvPr>
          <p:cNvGraphicFramePr>
            <a:graphicFrameLocks noGrp="1"/>
          </p:cNvGraphicFramePr>
          <p:nvPr/>
        </p:nvGraphicFramePr>
        <p:xfrm>
          <a:off x="167472" y="5482963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78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8217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572E9-1830-4D50-B8E3-0B5330E25321}"/>
              </a:ext>
            </a:extLst>
          </p:cNvPr>
          <p:cNvSpPr/>
          <p:nvPr/>
        </p:nvSpPr>
        <p:spPr>
          <a:xfrm>
            <a:off x="124301" y="561534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21A435-FFA2-463E-8FCC-AD8E427316FB}"/>
              </a:ext>
            </a:extLst>
          </p:cNvPr>
          <p:cNvSpPr/>
          <p:nvPr/>
        </p:nvSpPr>
        <p:spPr>
          <a:xfrm>
            <a:off x="124300" y="547504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7CF949-3C71-4FF7-BC9D-F6CC170822EC}"/>
              </a:ext>
            </a:extLst>
          </p:cNvPr>
          <p:cNvSpPr/>
          <p:nvPr/>
        </p:nvSpPr>
        <p:spPr>
          <a:xfrm>
            <a:off x="3700134" y="5349344"/>
            <a:ext cx="1497973" cy="12479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2E24F6-8D98-4B91-90A8-C93740F9C1ED}"/>
              </a:ext>
            </a:extLst>
          </p:cNvPr>
          <p:cNvSpPr/>
          <p:nvPr/>
        </p:nvSpPr>
        <p:spPr>
          <a:xfrm>
            <a:off x="3700133" y="5349347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마무리문제결과</a:t>
            </a:r>
          </a:p>
        </p:txBody>
      </p:sp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61605A0B-A4D5-44FD-8B1F-8DE2AF7A08B4}"/>
              </a:ext>
            </a:extLst>
          </p:cNvPr>
          <p:cNvGraphicFramePr>
            <a:graphicFrameLocks noGrp="1"/>
          </p:cNvGraphicFramePr>
          <p:nvPr/>
        </p:nvGraphicFramePr>
        <p:xfrm>
          <a:off x="3745459" y="5585895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답안상태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6109B5-C053-4B4C-AF89-B850B93DE1C8}"/>
              </a:ext>
            </a:extLst>
          </p:cNvPr>
          <p:cNvSpPr/>
          <p:nvPr/>
        </p:nvSpPr>
        <p:spPr>
          <a:xfrm>
            <a:off x="3700131" y="5698208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E6A845-B7BC-4370-BDFD-39C9C1C286F2}"/>
              </a:ext>
            </a:extLst>
          </p:cNvPr>
          <p:cNvSpPr/>
          <p:nvPr/>
        </p:nvSpPr>
        <p:spPr>
          <a:xfrm>
            <a:off x="3700130" y="5557906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A6C545-C191-4503-AED5-D74E3FBB547E}"/>
              </a:ext>
            </a:extLst>
          </p:cNvPr>
          <p:cNvSpPr/>
          <p:nvPr/>
        </p:nvSpPr>
        <p:spPr>
          <a:xfrm>
            <a:off x="6780508" y="5349344"/>
            <a:ext cx="1497978" cy="1222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AF44A6-9D6F-4448-A4BD-85573D23B643}"/>
              </a:ext>
            </a:extLst>
          </p:cNvPr>
          <p:cNvSpPr/>
          <p:nvPr/>
        </p:nvSpPr>
        <p:spPr>
          <a:xfrm>
            <a:off x="6780511" y="5349347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도전과제테스트케이스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10">
            <a:extLst>
              <a:ext uri="{FF2B5EF4-FFF2-40B4-BE49-F238E27FC236}">
                <a16:creationId xmlns:a16="http://schemas.microsoft.com/office/drawing/2014/main" id="{60B5F5E9-C2B4-45AB-93BE-9B911B5A2061}"/>
              </a:ext>
            </a:extLst>
          </p:cNvPr>
          <p:cNvGraphicFramePr>
            <a:graphicFrameLocks noGrp="1"/>
          </p:cNvGraphicFramePr>
          <p:nvPr/>
        </p:nvGraphicFramePr>
        <p:xfrm>
          <a:off x="6825837" y="5597001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케이스번호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44F443-D637-40C5-A49B-B4340203363E}"/>
              </a:ext>
            </a:extLst>
          </p:cNvPr>
          <p:cNvSpPr/>
          <p:nvPr/>
        </p:nvSpPr>
        <p:spPr>
          <a:xfrm>
            <a:off x="6780509" y="5698208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5246D9B-E129-4BA6-A7EF-F5CE52A5FD03}"/>
              </a:ext>
            </a:extLst>
          </p:cNvPr>
          <p:cNvSpPr/>
          <p:nvPr/>
        </p:nvSpPr>
        <p:spPr>
          <a:xfrm>
            <a:off x="6780508" y="5557906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CC9B90-94EF-4F0D-825C-A9398BF5E222}"/>
              </a:ext>
            </a:extLst>
          </p:cNvPr>
          <p:cNvSpPr/>
          <p:nvPr/>
        </p:nvSpPr>
        <p:spPr>
          <a:xfrm>
            <a:off x="6784329" y="2943978"/>
            <a:ext cx="1497973" cy="1480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6784328" y="2943981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</a:t>
            </a:r>
          </a:p>
        </p:txBody>
      </p:sp>
      <p:graphicFrame>
        <p:nvGraphicFramePr>
          <p:cNvPr id="59" name="표 10">
            <a:extLst>
              <a:ext uri="{FF2B5EF4-FFF2-40B4-BE49-F238E27FC236}">
                <a16:creationId xmlns:a16="http://schemas.microsoft.com/office/drawing/2014/main" id="{1A3EEA74-1EB2-4A79-9E89-C3C046090D88}"/>
              </a:ext>
            </a:extLst>
          </p:cNvPr>
          <p:cNvGraphicFramePr>
            <a:graphicFrameLocks noGrp="1"/>
          </p:cNvGraphicFramePr>
          <p:nvPr/>
        </p:nvGraphicFramePr>
        <p:xfrm>
          <a:off x="6829654" y="3171002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통과자수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메모리제한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159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시간제한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1078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908C34-B808-48D4-8735-B31333C9A647}"/>
              </a:ext>
            </a:extLst>
          </p:cNvPr>
          <p:cNvSpPr/>
          <p:nvPr/>
        </p:nvSpPr>
        <p:spPr>
          <a:xfrm>
            <a:off x="6784326" y="329284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745EFB-6E8D-423C-92F2-B8747B593353}"/>
              </a:ext>
            </a:extLst>
          </p:cNvPr>
          <p:cNvSpPr/>
          <p:nvPr/>
        </p:nvSpPr>
        <p:spPr>
          <a:xfrm>
            <a:off x="6784325" y="3152540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AF135BD-688D-42D4-B1D7-621F311F904C}"/>
              </a:ext>
            </a:extLst>
          </p:cNvPr>
          <p:cNvSpPr/>
          <p:nvPr/>
        </p:nvSpPr>
        <p:spPr>
          <a:xfrm>
            <a:off x="6780421" y="851992"/>
            <a:ext cx="1497977" cy="15912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F77B2C-2B51-47D7-8FF7-B08E39D5527A}"/>
              </a:ext>
            </a:extLst>
          </p:cNvPr>
          <p:cNvSpPr/>
          <p:nvPr/>
        </p:nvSpPr>
        <p:spPr>
          <a:xfrm>
            <a:off x="6780424" y="85199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도전과제결과</a:t>
            </a:r>
          </a:p>
        </p:txBody>
      </p:sp>
      <p:graphicFrame>
        <p:nvGraphicFramePr>
          <p:cNvPr id="64" name="표 10">
            <a:extLst>
              <a:ext uri="{FF2B5EF4-FFF2-40B4-BE49-F238E27FC236}">
                <a16:creationId xmlns:a16="http://schemas.microsoft.com/office/drawing/2014/main" id="{823CF4E3-F93B-4FFD-A15B-97C3A51E2CCA}"/>
              </a:ext>
            </a:extLst>
          </p:cNvPr>
          <p:cNvGraphicFramePr>
            <a:graphicFrameLocks noGrp="1"/>
          </p:cNvGraphicFramePr>
          <p:nvPr/>
        </p:nvGraphicFramePr>
        <p:xfrm>
          <a:off x="6825750" y="1074255"/>
          <a:ext cx="1422400" cy="134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결과메시지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제출코드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1170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사용메모리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9202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수행시간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930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E21B584C-F226-45AB-93B3-398145E23505}"/>
              </a:ext>
            </a:extLst>
          </p:cNvPr>
          <p:cNvSpPr/>
          <p:nvPr/>
        </p:nvSpPr>
        <p:spPr>
          <a:xfrm>
            <a:off x="6780422" y="120085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02637D-39BB-4A40-96C3-AABDB0597AA6}"/>
              </a:ext>
            </a:extLst>
          </p:cNvPr>
          <p:cNvSpPr/>
          <p:nvPr/>
        </p:nvSpPr>
        <p:spPr>
          <a:xfrm>
            <a:off x="6780421" y="106055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4742740-04AC-48DA-998C-F9BC7027D6A5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H="1" flipV="1">
            <a:off x="7529410" y="2443199"/>
            <a:ext cx="3905" cy="50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C5C080D-EB89-4950-82F0-4A337483B668}"/>
              </a:ext>
            </a:extLst>
          </p:cNvPr>
          <p:cNvSpPr txBox="1"/>
          <p:nvPr/>
        </p:nvSpPr>
        <p:spPr>
          <a:xfrm>
            <a:off x="7285996" y="242054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DFE120-A3E3-4B19-86BC-39408A484C63}"/>
              </a:ext>
            </a:extLst>
          </p:cNvPr>
          <p:cNvSpPr txBox="1"/>
          <p:nvPr/>
        </p:nvSpPr>
        <p:spPr>
          <a:xfrm>
            <a:off x="7303260" y="273709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9583A7-5BFB-4B29-A53D-380FB97FCAE5}"/>
              </a:ext>
            </a:extLst>
          </p:cNvPr>
          <p:cNvSpPr txBox="1"/>
          <p:nvPr/>
        </p:nvSpPr>
        <p:spPr>
          <a:xfrm>
            <a:off x="4408329" y="517977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마무리문제결과</a:t>
            </a:r>
            <a:endParaRPr lang="ko-KR" altLang="en-US" sz="8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620A65-AA28-45A0-82F4-C742FE41AAB4}"/>
              </a:ext>
            </a:extLst>
          </p:cNvPr>
          <p:cNvCxnSpPr>
            <a:cxnSpLocks/>
            <a:stCxn id="72" idx="1"/>
            <a:endCxn id="73" idx="3"/>
          </p:cNvCxnSpPr>
          <p:nvPr/>
        </p:nvCxnSpPr>
        <p:spPr>
          <a:xfrm flipH="1">
            <a:off x="5199379" y="1406892"/>
            <a:ext cx="1581043" cy="195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7913DFC-9EEC-421A-92B1-9DE296A76BFA}"/>
              </a:ext>
            </a:extLst>
          </p:cNvPr>
          <p:cNvSpPr/>
          <p:nvPr/>
        </p:nvSpPr>
        <p:spPr>
          <a:xfrm>
            <a:off x="6780422" y="133103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9E98DAC-E390-4084-B419-E57602D9A491}"/>
              </a:ext>
            </a:extLst>
          </p:cNvPr>
          <p:cNvSpPr/>
          <p:nvPr/>
        </p:nvSpPr>
        <p:spPr>
          <a:xfrm>
            <a:off x="3701407" y="3288058"/>
            <a:ext cx="1497972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B727C9-94A6-4C69-83D2-C297350C42B8}"/>
              </a:ext>
            </a:extLst>
          </p:cNvPr>
          <p:cNvSpPr txBox="1"/>
          <p:nvPr/>
        </p:nvSpPr>
        <p:spPr>
          <a:xfrm rot="18548223">
            <a:off x="6102422" y="1816555"/>
            <a:ext cx="813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답안제출기록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F965E0-4B7B-4198-9184-6AEECCB63410}"/>
              </a:ext>
            </a:extLst>
          </p:cNvPr>
          <p:cNvSpPr txBox="1"/>
          <p:nvPr/>
        </p:nvSpPr>
        <p:spPr>
          <a:xfrm rot="18514472">
            <a:off x="6201749" y="166862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2AA017-09DF-44F2-804D-EC4306A9D948}"/>
              </a:ext>
            </a:extLst>
          </p:cNvPr>
          <p:cNvSpPr txBox="1"/>
          <p:nvPr/>
        </p:nvSpPr>
        <p:spPr>
          <a:xfrm rot="18548223">
            <a:off x="5274002" y="2985856"/>
            <a:ext cx="555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학습자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EA0B9A-B48D-4DE8-8D3E-E5075B54A872}"/>
              </a:ext>
            </a:extLst>
          </p:cNvPr>
          <p:cNvSpPr txBox="1"/>
          <p:nvPr/>
        </p:nvSpPr>
        <p:spPr>
          <a:xfrm rot="18662261">
            <a:off x="5294376" y="28453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34F2E3B-4BC1-4B57-887F-242AA4C38214}"/>
              </a:ext>
            </a:extLst>
          </p:cNvPr>
          <p:cNvCxnSpPr>
            <a:cxnSpLocks/>
            <a:stCxn id="73" idx="3"/>
            <a:endCxn id="60" idx="1"/>
          </p:cNvCxnSpPr>
          <p:nvPr/>
        </p:nvCxnSpPr>
        <p:spPr>
          <a:xfrm>
            <a:off x="5199379" y="3363918"/>
            <a:ext cx="1584947" cy="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FB91477-9ABB-4CCB-9558-182CF8771FF3}"/>
              </a:ext>
            </a:extLst>
          </p:cNvPr>
          <p:cNvSpPr txBox="1"/>
          <p:nvPr/>
        </p:nvSpPr>
        <p:spPr>
          <a:xfrm>
            <a:off x="5928959" y="335882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작성한 도전과제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31EFFA-39E3-4197-A453-2FC015CCE209}"/>
              </a:ext>
            </a:extLst>
          </p:cNvPr>
          <p:cNvSpPr txBox="1"/>
          <p:nvPr/>
        </p:nvSpPr>
        <p:spPr>
          <a:xfrm>
            <a:off x="6386055" y="312175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EB87FF6-B2FE-4609-BF4E-39C56DB4926C}"/>
              </a:ext>
            </a:extLst>
          </p:cNvPr>
          <p:cNvCxnSpPr>
            <a:cxnSpLocks/>
            <a:stCxn id="53" idx="0"/>
            <a:endCxn id="57" idx="2"/>
          </p:cNvCxnSpPr>
          <p:nvPr/>
        </p:nvCxnSpPr>
        <p:spPr>
          <a:xfrm flipV="1">
            <a:off x="7529498" y="4424256"/>
            <a:ext cx="3818" cy="92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031F1F-BA0B-4313-BB72-6B695E38C568}"/>
              </a:ext>
            </a:extLst>
          </p:cNvPr>
          <p:cNvSpPr txBox="1"/>
          <p:nvPr/>
        </p:nvSpPr>
        <p:spPr>
          <a:xfrm>
            <a:off x="7285996" y="5109890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78A685-7983-49AF-BA53-B7111314D8AE}"/>
              </a:ext>
            </a:extLst>
          </p:cNvPr>
          <p:cNvSpPr txBox="1"/>
          <p:nvPr/>
        </p:nvSpPr>
        <p:spPr>
          <a:xfrm>
            <a:off x="7313248" y="44052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7F30F80-04FC-4D2A-902C-5CA5DCBC6C46}"/>
              </a:ext>
            </a:extLst>
          </p:cNvPr>
          <p:cNvCxnSpPr>
            <a:cxnSpLocks/>
            <a:stCxn id="8" idx="3"/>
            <a:endCxn id="89" idx="1"/>
          </p:cNvCxnSpPr>
          <p:nvPr/>
        </p:nvCxnSpPr>
        <p:spPr>
          <a:xfrm>
            <a:off x="5199382" y="3968511"/>
            <a:ext cx="1581127" cy="195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318EF2B-DE8F-40E0-8383-019D0BEFCBF7}"/>
              </a:ext>
            </a:extLst>
          </p:cNvPr>
          <p:cNvSpPr txBox="1"/>
          <p:nvPr/>
        </p:nvSpPr>
        <p:spPr>
          <a:xfrm rot="3134050" flipH="1">
            <a:off x="6029670" y="5590486"/>
            <a:ext cx="92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작성한 케이스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24356E-2895-4B3A-B711-B37112B480AE}"/>
              </a:ext>
            </a:extLst>
          </p:cNvPr>
          <p:cNvSpPr txBox="1"/>
          <p:nvPr/>
        </p:nvSpPr>
        <p:spPr>
          <a:xfrm rot="3017290" flipH="1">
            <a:off x="6474479" y="533912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90C1F2-A806-459C-9EB5-16930ADF1E63}"/>
              </a:ext>
            </a:extLst>
          </p:cNvPr>
          <p:cNvSpPr txBox="1"/>
          <p:nvPr/>
        </p:nvSpPr>
        <p:spPr>
          <a:xfrm rot="3084672" flipH="1">
            <a:off x="5170217" y="4324755"/>
            <a:ext cx="555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D7E0F8-7DD9-4D04-B28A-4196965BBED0}"/>
              </a:ext>
            </a:extLst>
          </p:cNvPr>
          <p:cNvSpPr txBox="1"/>
          <p:nvPr/>
        </p:nvSpPr>
        <p:spPr>
          <a:xfrm rot="3404445" flipH="1">
            <a:off x="5446278" y="41236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F9A3C3E-FD61-40DB-B6C0-B0FD6365D2AD}"/>
              </a:ext>
            </a:extLst>
          </p:cNvPr>
          <p:cNvSpPr/>
          <p:nvPr/>
        </p:nvSpPr>
        <p:spPr>
          <a:xfrm>
            <a:off x="6780509" y="585025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4B6476B-C54F-469B-AACC-4A301C2DCE32}"/>
              </a:ext>
            </a:extLst>
          </p:cNvPr>
          <p:cNvCxnSpPr>
            <a:cxnSpLocks/>
            <a:stCxn id="48" idx="0"/>
            <a:endCxn id="8" idx="2"/>
          </p:cNvCxnSpPr>
          <p:nvPr/>
        </p:nvCxnSpPr>
        <p:spPr>
          <a:xfrm flipV="1">
            <a:off x="4449120" y="4854239"/>
            <a:ext cx="1276" cy="495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61CA33A-E4A9-4110-A939-6DAEA13945F2}"/>
              </a:ext>
            </a:extLst>
          </p:cNvPr>
          <p:cNvSpPr txBox="1"/>
          <p:nvPr/>
        </p:nvSpPr>
        <p:spPr>
          <a:xfrm>
            <a:off x="4206889" y="512745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E5964E-0D30-4C89-A752-A2C3FFF504E7}"/>
              </a:ext>
            </a:extLst>
          </p:cNvPr>
          <p:cNvSpPr txBox="1"/>
          <p:nvPr/>
        </p:nvSpPr>
        <p:spPr>
          <a:xfrm>
            <a:off x="4218521" y="48277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DD8E70-2D9D-4398-B028-7CC2271CBB60}"/>
              </a:ext>
            </a:extLst>
          </p:cNvPr>
          <p:cNvSpPr txBox="1"/>
          <p:nvPr/>
        </p:nvSpPr>
        <p:spPr>
          <a:xfrm>
            <a:off x="4394447" y="486177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19F2605-532A-411B-9D19-EF1F533A2C6F}"/>
              </a:ext>
            </a:extLst>
          </p:cNvPr>
          <p:cNvCxnSpPr>
            <a:cxnSpLocks/>
            <a:stCxn id="43" idx="0"/>
            <a:endCxn id="20" idx="2"/>
          </p:cNvCxnSpPr>
          <p:nvPr/>
        </p:nvCxnSpPr>
        <p:spPr>
          <a:xfrm flipV="1">
            <a:off x="873290" y="4649111"/>
            <a:ext cx="1" cy="61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BAD91D0-DC32-4281-82D5-F0009386C2D5}"/>
              </a:ext>
            </a:extLst>
          </p:cNvPr>
          <p:cNvSpPr txBox="1"/>
          <p:nvPr/>
        </p:nvSpPr>
        <p:spPr>
          <a:xfrm>
            <a:off x="647334" y="503909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3356E9-0817-4A6E-9C62-76A5DD301C66}"/>
              </a:ext>
            </a:extLst>
          </p:cNvPr>
          <p:cNvSpPr txBox="1"/>
          <p:nvPr/>
        </p:nvSpPr>
        <p:spPr>
          <a:xfrm>
            <a:off x="643804" y="46061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A1CFA4-1D1C-4D75-9155-927446D75B9F}"/>
              </a:ext>
            </a:extLst>
          </p:cNvPr>
          <p:cNvSpPr txBox="1"/>
          <p:nvPr/>
        </p:nvSpPr>
        <p:spPr>
          <a:xfrm>
            <a:off x="1711110" y="575946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508C579-B920-4EDB-A5B2-7D56EC7B0D27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 flipV="1">
            <a:off x="1622277" y="5973329"/>
            <a:ext cx="2077857" cy="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4EE3767-D2E8-4580-8F93-7E6FA5430D4B}"/>
              </a:ext>
            </a:extLst>
          </p:cNvPr>
          <p:cNvSpPr txBox="1"/>
          <p:nvPr/>
        </p:nvSpPr>
        <p:spPr>
          <a:xfrm>
            <a:off x="3399210" y="576818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D06920-58B6-406B-AFBC-40BFA8621EFC}"/>
              </a:ext>
            </a:extLst>
          </p:cNvPr>
          <p:cNvSpPr txBox="1"/>
          <p:nvPr/>
        </p:nvSpPr>
        <p:spPr>
          <a:xfrm>
            <a:off x="1860635" y="1197839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B050"/>
                </a:solidFill>
              </a:rPr>
              <a:t>P</a:t>
            </a:r>
            <a:r>
              <a:rPr lang="en-US" altLang="ko-KR" sz="1100" dirty="0"/>
              <a:t> :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1"/>
                </a:solidFill>
              </a:rPr>
              <a:t>F</a:t>
            </a:r>
            <a:r>
              <a:rPr lang="en-US" altLang="ko-KR" sz="1100" dirty="0"/>
              <a:t> :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NN</a:t>
            </a:r>
            <a:r>
              <a:rPr lang="en-US" altLang="ko-KR" sz="1100" dirty="0"/>
              <a:t> : Not Null</a:t>
            </a:r>
            <a:endParaRPr lang="ko-KR" altLang="en-US" sz="11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ADEF907-15FF-4989-AC61-91A53A036C3B}"/>
              </a:ext>
            </a:extLst>
          </p:cNvPr>
          <p:cNvSpPr/>
          <p:nvPr/>
        </p:nvSpPr>
        <p:spPr>
          <a:xfrm>
            <a:off x="1935789" y="3929635"/>
            <a:ext cx="1497973" cy="1428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D96A7C-66D1-495A-8C9B-FDADD1125061}"/>
              </a:ext>
            </a:extLst>
          </p:cNvPr>
          <p:cNvSpPr/>
          <p:nvPr/>
        </p:nvSpPr>
        <p:spPr>
          <a:xfrm>
            <a:off x="1935788" y="3929638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 답안</a:t>
            </a:r>
          </a:p>
        </p:txBody>
      </p:sp>
      <p:graphicFrame>
        <p:nvGraphicFramePr>
          <p:cNvPr id="103" name="표 10">
            <a:extLst>
              <a:ext uri="{FF2B5EF4-FFF2-40B4-BE49-F238E27FC236}">
                <a16:creationId xmlns:a16="http://schemas.microsoft.com/office/drawing/2014/main" id="{F8C25AF9-7CC2-449F-91D3-134D78973502}"/>
              </a:ext>
            </a:extLst>
          </p:cNvPr>
          <p:cNvGraphicFramePr>
            <a:graphicFrameLocks noGrp="1"/>
          </p:cNvGraphicFramePr>
          <p:nvPr/>
        </p:nvGraphicFramePr>
        <p:xfrm>
          <a:off x="1978957" y="4146115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78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82170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093910D-FE21-4096-8FE3-FD5B2505C5C1}"/>
              </a:ext>
            </a:extLst>
          </p:cNvPr>
          <p:cNvSpPr/>
          <p:nvPr/>
        </p:nvSpPr>
        <p:spPr>
          <a:xfrm>
            <a:off x="1935786" y="4278499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A37B78A-3AC9-4E58-A4F4-DDE16C982FCA}"/>
              </a:ext>
            </a:extLst>
          </p:cNvPr>
          <p:cNvSpPr/>
          <p:nvPr/>
        </p:nvSpPr>
        <p:spPr>
          <a:xfrm>
            <a:off x="1935785" y="413819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DAD298D-5029-47F8-A4D4-8776E49C6528}"/>
              </a:ext>
            </a:extLst>
          </p:cNvPr>
          <p:cNvCxnSpPr>
            <a:cxnSpLocks/>
            <a:stCxn id="43" idx="3"/>
            <a:endCxn id="103" idx="1"/>
          </p:cNvCxnSpPr>
          <p:nvPr/>
        </p:nvCxnSpPr>
        <p:spPr>
          <a:xfrm flipV="1">
            <a:off x="1622276" y="4751945"/>
            <a:ext cx="356681" cy="61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96B39BD-0A0F-421F-B880-C108C72A8AC4}"/>
              </a:ext>
            </a:extLst>
          </p:cNvPr>
          <p:cNvSpPr txBox="1"/>
          <p:nvPr/>
        </p:nvSpPr>
        <p:spPr>
          <a:xfrm>
            <a:off x="1414219" y="50323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BA211CB-185C-4058-9563-C79CA6EC9719}"/>
              </a:ext>
            </a:extLst>
          </p:cNvPr>
          <p:cNvSpPr txBox="1"/>
          <p:nvPr/>
        </p:nvSpPr>
        <p:spPr>
          <a:xfrm>
            <a:off x="1646785" y="483438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16BAF6-AEFE-4C28-80AB-D967070346AD}"/>
              </a:ext>
            </a:extLst>
          </p:cNvPr>
          <p:cNvSpPr txBox="1"/>
          <p:nvPr/>
        </p:nvSpPr>
        <p:spPr>
          <a:xfrm>
            <a:off x="154161" y="747718"/>
            <a:ext cx="163378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ERD(</a:t>
            </a:r>
            <a:r>
              <a:rPr lang="ko-KR" altLang="en-US" sz="2000" b="1" dirty="0"/>
              <a:t>간소화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86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07A0E7-707C-49E0-AE7E-3450F5C99EF0}"/>
              </a:ext>
            </a:extLst>
          </p:cNvPr>
          <p:cNvSpPr/>
          <p:nvPr/>
        </p:nvSpPr>
        <p:spPr>
          <a:xfrm>
            <a:off x="595185" y="1399546"/>
            <a:ext cx="1497973" cy="1771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595184" y="1399549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937AEF4-C99A-42B8-9E86-77381728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16502"/>
              </p:ext>
            </p:extLst>
          </p:nvPr>
        </p:nvGraphicFramePr>
        <p:xfrm>
          <a:off x="633759" y="1622791"/>
          <a:ext cx="1422400" cy="14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843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437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811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82365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744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사용자타입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1589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A6C545-C191-4503-AED5-D74E3FBB547E}"/>
              </a:ext>
            </a:extLst>
          </p:cNvPr>
          <p:cNvSpPr/>
          <p:nvPr/>
        </p:nvSpPr>
        <p:spPr>
          <a:xfrm>
            <a:off x="6780508" y="4983287"/>
            <a:ext cx="1497978" cy="1222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AF44A6-9D6F-4448-A4BD-85573D23B643}"/>
              </a:ext>
            </a:extLst>
          </p:cNvPr>
          <p:cNvSpPr/>
          <p:nvPr/>
        </p:nvSpPr>
        <p:spPr>
          <a:xfrm>
            <a:off x="6780511" y="4983290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도전과제테스트케이스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10">
            <a:extLst>
              <a:ext uri="{FF2B5EF4-FFF2-40B4-BE49-F238E27FC236}">
                <a16:creationId xmlns:a16="http://schemas.microsoft.com/office/drawing/2014/main" id="{60B5F5E9-C2B4-45AB-93BE-9B911B5A2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02985"/>
              </p:ext>
            </p:extLst>
          </p:nvPr>
        </p:nvGraphicFramePr>
        <p:xfrm>
          <a:off x="6825837" y="5230944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케이스번호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44F443-D637-40C5-A49B-B4340203363E}"/>
              </a:ext>
            </a:extLst>
          </p:cNvPr>
          <p:cNvSpPr/>
          <p:nvPr/>
        </p:nvSpPr>
        <p:spPr>
          <a:xfrm>
            <a:off x="6780509" y="5332151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5246D9B-E129-4BA6-A7EF-F5CE52A5FD03}"/>
              </a:ext>
            </a:extLst>
          </p:cNvPr>
          <p:cNvSpPr/>
          <p:nvPr/>
        </p:nvSpPr>
        <p:spPr>
          <a:xfrm>
            <a:off x="6780508" y="5191849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CC9B90-94EF-4F0D-825C-A9398BF5E222}"/>
              </a:ext>
            </a:extLst>
          </p:cNvPr>
          <p:cNvSpPr/>
          <p:nvPr/>
        </p:nvSpPr>
        <p:spPr>
          <a:xfrm>
            <a:off x="6784329" y="2943978"/>
            <a:ext cx="1497973" cy="1480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D579BC-6899-4072-8D4D-875F4D393CD7}"/>
              </a:ext>
            </a:extLst>
          </p:cNvPr>
          <p:cNvSpPr/>
          <p:nvPr/>
        </p:nvSpPr>
        <p:spPr>
          <a:xfrm>
            <a:off x="6784328" y="2943981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</a:t>
            </a:r>
          </a:p>
        </p:txBody>
      </p:sp>
      <p:graphicFrame>
        <p:nvGraphicFramePr>
          <p:cNvPr id="59" name="표 10">
            <a:extLst>
              <a:ext uri="{FF2B5EF4-FFF2-40B4-BE49-F238E27FC236}">
                <a16:creationId xmlns:a16="http://schemas.microsoft.com/office/drawing/2014/main" id="{1A3EEA74-1EB2-4A79-9E89-C3C046090D88}"/>
              </a:ext>
            </a:extLst>
          </p:cNvPr>
          <p:cNvGraphicFramePr>
            <a:graphicFrameLocks noGrp="1"/>
          </p:cNvGraphicFramePr>
          <p:nvPr/>
        </p:nvGraphicFramePr>
        <p:xfrm>
          <a:off x="6829654" y="3171002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통과자수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메모리제한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159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시간제한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1078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908C34-B808-48D4-8735-B31333C9A647}"/>
              </a:ext>
            </a:extLst>
          </p:cNvPr>
          <p:cNvSpPr/>
          <p:nvPr/>
        </p:nvSpPr>
        <p:spPr>
          <a:xfrm>
            <a:off x="6784326" y="329284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745EFB-6E8D-423C-92F2-B8747B593353}"/>
              </a:ext>
            </a:extLst>
          </p:cNvPr>
          <p:cNvSpPr/>
          <p:nvPr/>
        </p:nvSpPr>
        <p:spPr>
          <a:xfrm>
            <a:off x="6784325" y="3152540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AF135BD-688D-42D4-B1D7-621F311F904C}"/>
              </a:ext>
            </a:extLst>
          </p:cNvPr>
          <p:cNvSpPr/>
          <p:nvPr/>
        </p:nvSpPr>
        <p:spPr>
          <a:xfrm>
            <a:off x="6780421" y="851992"/>
            <a:ext cx="1497977" cy="15912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F77B2C-2B51-47D7-8FF7-B08E39D5527A}"/>
              </a:ext>
            </a:extLst>
          </p:cNvPr>
          <p:cNvSpPr/>
          <p:nvPr/>
        </p:nvSpPr>
        <p:spPr>
          <a:xfrm>
            <a:off x="6780424" y="85199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도전과제결과</a:t>
            </a:r>
          </a:p>
        </p:txBody>
      </p:sp>
      <p:graphicFrame>
        <p:nvGraphicFramePr>
          <p:cNvPr id="64" name="표 10">
            <a:extLst>
              <a:ext uri="{FF2B5EF4-FFF2-40B4-BE49-F238E27FC236}">
                <a16:creationId xmlns:a16="http://schemas.microsoft.com/office/drawing/2014/main" id="{823CF4E3-F93B-4FFD-A15B-97C3A51E2CCA}"/>
              </a:ext>
            </a:extLst>
          </p:cNvPr>
          <p:cNvGraphicFramePr>
            <a:graphicFrameLocks noGrp="1"/>
          </p:cNvGraphicFramePr>
          <p:nvPr/>
        </p:nvGraphicFramePr>
        <p:xfrm>
          <a:off x="6825750" y="1074255"/>
          <a:ext cx="1422400" cy="134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결과메시지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제출코드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1170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사용메모리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9202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수행시간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930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E21B584C-F226-45AB-93B3-398145E23505}"/>
              </a:ext>
            </a:extLst>
          </p:cNvPr>
          <p:cNvSpPr/>
          <p:nvPr/>
        </p:nvSpPr>
        <p:spPr>
          <a:xfrm>
            <a:off x="6780422" y="120085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02637D-39BB-4A40-96C3-AABDB0597AA6}"/>
              </a:ext>
            </a:extLst>
          </p:cNvPr>
          <p:cNvSpPr/>
          <p:nvPr/>
        </p:nvSpPr>
        <p:spPr>
          <a:xfrm>
            <a:off x="6780421" y="106055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4742740-04AC-48DA-998C-F9BC7027D6A5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H="1" flipV="1">
            <a:off x="7529410" y="2443199"/>
            <a:ext cx="3905" cy="50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C5C080D-EB89-4950-82F0-4A337483B668}"/>
              </a:ext>
            </a:extLst>
          </p:cNvPr>
          <p:cNvSpPr txBox="1"/>
          <p:nvPr/>
        </p:nvSpPr>
        <p:spPr>
          <a:xfrm>
            <a:off x="7285996" y="242054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DFE120-A3E3-4B19-86BC-39408A484C63}"/>
              </a:ext>
            </a:extLst>
          </p:cNvPr>
          <p:cNvSpPr txBox="1"/>
          <p:nvPr/>
        </p:nvSpPr>
        <p:spPr>
          <a:xfrm>
            <a:off x="7303260" y="273709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7913DFC-9EEC-421A-92B1-9DE296A76BFA}"/>
              </a:ext>
            </a:extLst>
          </p:cNvPr>
          <p:cNvSpPr/>
          <p:nvPr/>
        </p:nvSpPr>
        <p:spPr>
          <a:xfrm>
            <a:off x="6780422" y="133103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9E98DAC-E390-4084-B419-E57602D9A491}"/>
              </a:ext>
            </a:extLst>
          </p:cNvPr>
          <p:cNvSpPr/>
          <p:nvPr/>
        </p:nvSpPr>
        <p:spPr>
          <a:xfrm>
            <a:off x="595183" y="1604821"/>
            <a:ext cx="1497972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B727C9-94A6-4C69-83D2-C297350C42B8}"/>
              </a:ext>
            </a:extLst>
          </p:cNvPr>
          <p:cNvSpPr txBox="1"/>
          <p:nvPr/>
        </p:nvSpPr>
        <p:spPr>
          <a:xfrm>
            <a:off x="5860641" y="1805698"/>
            <a:ext cx="813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답안제출기록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F965E0-4B7B-4198-9184-6AEECCB63410}"/>
              </a:ext>
            </a:extLst>
          </p:cNvPr>
          <p:cNvSpPr txBox="1"/>
          <p:nvPr/>
        </p:nvSpPr>
        <p:spPr>
          <a:xfrm>
            <a:off x="6140527" y="153255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2AA017-09DF-44F2-804D-EC4306A9D948}"/>
              </a:ext>
            </a:extLst>
          </p:cNvPr>
          <p:cNvSpPr txBox="1"/>
          <p:nvPr/>
        </p:nvSpPr>
        <p:spPr>
          <a:xfrm>
            <a:off x="2282309" y="2372696"/>
            <a:ext cx="555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EA0B9A-B48D-4DE8-8D3E-E5075B54A872}"/>
              </a:ext>
            </a:extLst>
          </p:cNvPr>
          <p:cNvSpPr txBox="1"/>
          <p:nvPr/>
        </p:nvSpPr>
        <p:spPr>
          <a:xfrm>
            <a:off x="2392762" y="21601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EB87FF6-B2FE-4609-BF4E-39C56DB4926C}"/>
              </a:ext>
            </a:extLst>
          </p:cNvPr>
          <p:cNvCxnSpPr>
            <a:cxnSpLocks/>
            <a:stCxn id="53" idx="0"/>
            <a:endCxn id="57" idx="2"/>
          </p:cNvCxnSpPr>
          <p:nvPr/>
        </p:nvCxnSpPr>
        <p:spPr>
          <a:xfrm flipV="1">
            <a:off x="7529498" y="4424256"/>
            <a:ext cx="3818" cy="55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031F1F-BA0B-4313-BB72-6B695E38C568}"/>
              </a:ext>
            </a:extLst>
          </p:cNvPr>
          <p:cNvSpPr txBox="1"/>
          <p:nvPr/>
        </p:nvSpPr>
        <p:spPr>
          <a:xfrm>
            <a:off x="7285996" y="474383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78A685-7983-49AF-BA53-B7111314D8AE}"/>
              </a:ext>
            </a:extLst>
          </p:cNvPr>
          <p:cNvSpPr txBox="1"/>
          <p:nvPr/>
        </p:nvSpPr>
        <p:spPr>
          <a:xfrm>
            <a:off x="7313248" y="44052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F9A3C3E-FD61-40DB-B6C0-B0FD6365D2AD}"/>
              </a:ext>
            </a:extLst>
          </p:cNvPr>
          <p:cNvSpPr/>
          <p:nvPr/>
        </p:nvSpPr>
        <p:spPr>
          <a:xfrm>
            <a:off x="6780509" y="548419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16BAF6-AEFE-4C28-80AB-D967070346AD}"/>
              </a:ext>
            </a:extLst>
          </p:cNvPr>
          <p:cNvSpPr txBox="1"/>
          <p:nvPr/>
        </p:nvSpPr>
        <p:spPr>
          <a:xfrm>
            <a:off x="154161" y="747718"/>
            <a:ext cx="181331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도전과제 풀기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4A1823B-F477-482C-B551-C32B1F356B9C}"/>
              </a:ext>
            </a:extLst>
          </p:cNvPr>
          <p:cNvCxnSpPr>
            <a:cxnSpLocks/>
            <a:stCxn id="64" idx="1"/>
            <a:endCxn id="10" idx="3"/>
          </p:cNvCxnSpPr>
          <p:nvPr/>
        </p:nvCxnSpPr>
        <p:spPr>
          <a:xfrm rot="10800000" flipV="1">
            <a:off x="2056160" y="1747400"/>
            <a:ext cx="4769591" cy="615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19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07A0E7-707C-49E0-AE7E-3450F5C99EF0}"/>
              </a:ext>
            </a:extLst>
          </p:cNvPr>
          <p:cNvSpPr/>
          <p:nvPr/>
        </p:nvSpPr>
        <p:spPr>
          <a:xfrm>
            <a:off x="7148938" y="2950557"/>
            <a:ext cx="1497973" cy="1771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2F4B7-408E-4B74-BB16-647C224D30BE}"/>
              </a:ext>
            </a:extLst>
          </p:cNvPr>
          <p:cNvSpPr/>
          <p:nvPr/>
        </p:nvSpPr>
        <p:spPr>
          <a:xfrm>
            <a:off x="7148937" y="2950560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937AEF4-C99A-42B8-9E86-77381728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68285"/>
              </p:ext>
            </p:extLst>
          </p:nvPr>
        </p:nvGraphicFramePr>
        <p:xfrm>
          <a:off x="7187512" y="3173802"/>
          <a:ext cx="1422400" cy="14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843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437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811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82365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744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사용자타입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158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AB8131-7598-4640-8FD8-D2BD791E471C}"/>
              </a:ext>
            </a:extLst>
          </p:cNvPr>
          <p:cNvSpPr/>
          <p:nvPr/>
        </p:nvSpPr>
        <p:spPr>
          <a:xfrm>
            <a:off x="203196" y="3297828"/>
            <a:ext cx="1497973" cy="991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48038-4304-4C85-AD59-113EDE3D8273}"/>
              </a:ext>
            </a:extLst>
          </p:cNvPr>
          <p:cNvSpPr/>
          <p:nvPr/>
        </p:nvSpPr>
        <p:spPr>
          <a:xfrm>
            <a:off x="203195" y="3297831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과목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A13B5079-AAF7-4671-BEDB-668AD7F89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37238"/>
              </p:ext>
            </p:extLst>
          </p:nvPr>
        </p:nvGraphicFramePr>
        <p:xfrm>
          <a:off x="241770" y="3521073"/>
          <a:ext cx="1422400" cy="67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ABBD28-2233-4ADF-BD4E-1B023580184B}"/>
              </a:ext>
            </a:extLst>
          </p:cNvPr>
          <p:cNvSpPr/>
          <p:nvPr/>
        </p:nvSpPr>
        <p:spPr>
          <a:xfrm>
            <a:off x="203193" y="364669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8F444B-6B46-45D8-90D4-9FD348D90C7B}"/>
              </a:ext>
            </a:extLst>
          </p:cNvPr>
          <p:cNvSpPr/>
          <p:nvPr/>
        </p:nvSpPr>
        <p:spPr>
          <a:xfrm>
            <a:off x="3020135" y="2391759"/>
            <a:ext cx="1497973" cy="12233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9197D1-E345-4493-8832-3A0228C37F00}"/>
              </a:ext>
            </a:extLst>
          </p:cNvPr>
          <p:cNvSpPr/>
          <p:nvPr/>
        </p:nvSpPr>
        <p:spPr>
          <a:xfrm>
            <a:off x="3020134" y="2391763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</a:t>
            </a:r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47B45A27-B8E7-4751-9684-E034B2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84300"/>
              </p:ext>
            </p:extLst>
          </p:nvPr>
        </p:nvGraphicFramePr>
        <p:xfrm>
          <a:off x="3063303" y="2608240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AD027D-9195-4E6C-B067-52EF3FCB33FE}"/>
              </a:ext>
            </a:extLst>
          </p:cNvPr>
          <p:cNvSpPr/>
          <p:nvPr/>
        </p:nvSpPr>
        <p:spPr>
          <a:xfrm>
            <a:off x="3020132" y="2740624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BCC93-F054-468D-9756-95D18A3E63C1}"/>
              </a:ext>
            </a:extLst>
          </p:cNvPr>
          <p:cNvSpPr txBox="1"/>
          <p:nvPr/>
        </p:nvSpPr>
        <p:spPr>
          <a:xfrm>
            <a:off x="2740004" y="290161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20D72-FE40-4203-883D-DFF88EDFAE67}"/>
              </a:ext>
            </a:extLst>
          </p:cNvPr>
          <p:cNvSpPr txBox="1"/>
          <p:nvPr/>
        </p:nvSpPr>
        <p:spPr>
          <a:xfrm>
            <a:off x="1626765" y="36311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7B0276-93AE-439F-8A01-6C140A5A4FF3}"/>
              </a:ext>
            </a:extLst>
          </p:cNvPr>
          <p:cNvSpPr/>
          <p:nvPr/>
        </p:nvSpPr>
        <p:spPr>
          <a:xfrm>
            <a:off x="5484737" y="1285768"/>
            <a:ext cx="1497973" cy="13595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45D36E-F8BB-4DE8-9D41-6E567EC465C8}"/>
              </a:ext>
            </a:extLst>
          </p:cNvPr>
          <p:cNvSpPr/>
          <p:nvPr/>
        </p:nvSpPr>
        <p:spPr>
          <a:xfrm>
            <a:off x="5484736" y="1285772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단원완료</a:t>
            </a:r>
          </a:p>
        </p:txBody>
      </p:sp>
      <p:graphicFrame>
        <p:nvGraphicFramePr>
          <p:cNvPr id="29" name="표 10">
            <a:extLst>
              <a:ext uri="{FF2B5EF4-FFF2-40B4-BE49-F238E27FC236}">
                <a16:creationId xmlns:a16="http://schemas.microsoft.com/office/drawing/2014/main" id="{9842E8BA-D68D-4AAA-AA99-5282D55D3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43389"/>
              </p:ext>
            </p:extLst>
          </p:nvPr>
        </p:nvGraphicFramePr>
        <p:xfrm>
          <a:off x="5527905" y="1502249"/>
          <a:ext cx="1422400" cy="107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단원완료번호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176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PF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EC188C-C673-495E-92E4-7FD48FB0501F}"/>
              </a:ext>
            </a:extLst>
          </p:cNvPr>
          <p:cNvSpPr/>
          <p:nvPr/>
        </p:nvSpPr>
        <p:spPr>
          <a:xfrm>
            <a:off x="5484734" y="1634633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0E461B-AE61-4CC8-96B4-79436DACCCAF}"/>
              </a:ext>
            </a:extLst>
          </p:cNvPr>
          <p:cNvSpPr txBox="1"/>
          <p:nvPr/>
        </p:nvSpPr>
        <p:spPr>
          <a:xfrm>
            <a:off x="4900465" y="206739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완료기록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845180-97E5-4886-98F2-FDC9C5B7CDA1}"/>
              </a:ext>
            </a:extLst>
          </p:cNvPr>
          <p:cNvSpPr txBox="1"/>
          <p:nvPr/>
        </p:nvSpPr>
        <p:spPr>
          <a:xfrm>
            <a:off x="5065090" y="179533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42759A-F1B6-4451-A201-B4F8C40C736A}"/>
              </a:ext>
            </a:extLst>
          </p:cNvPr>
          <p:cNvSpPr txBox="1"/>
          <p:nvPr/>
        </p:nvSpPr>
        <p:spPr>
          <a:xfrm>
            <a:off x="4495216" y="310242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완료된단원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3EE6F5-CFB5-4436-9D1B-2E07C5714DBC}"/>
              </a:ext>
            </a:extLst>
          </p:cNvPr>
          <p:cNvSpPr txBox="1"/>
          <p:nvPr/>
        </p:nvSpPr>
        <p:spPr>
          <a:xfrm>
            <a:off x="4742867" y="28434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F6068C-6BB7-4A4D-A674-838242E318DE}"/>
              </a:ext>
            </a:extLst>
          </p:cNvPr>
          <p:cNvSpPr/>
          <p:nvPr/>
        </p:nvSpPr>
        <p:spPr>
          <a:xfrm>
            <a:off x="3020131" y="260032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37ECA-CFB5-40A0-8B8F-802FC423CF2C}"/>
              </a:ext>
            </a:extLst>
          </p:cNvPr>
          <p:cNvSpPr txBox="1"/>
          <p:nvPr/>
        </p:nvSpPr>
        <p:spPr>
          <a:xfrm>
            <a:off x="7594190" y="2696597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0AC0B5-4671-4B60-99CC-7925E3578681}"/>
              </a:ext>
            </a:extLst>
          </p:cNvPr>
          <p:cNvSpPr txBox="1"/>
          <p:nvPr/>
        </p:nvSpPr>
        <p:spPr>
          <a:xfrm>
            <a:off x="7273822" y="17757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50504-FB99-4169-926D-CED82F32141F}"/>
              </a:ext>
            </a:extLst>
          </p:cNvPr>
          <p:cNvSpPr txBox="1"/>
          <p:nvPr/>
        </p:nvSpPr>
        <p:spPr>
          <a:xfrm>
            <a:off x="7052608" y="206739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완료된단원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1BC654-C9ED-4EF5-AF4D-DECCBD823433}"/>
              </a:ext>
            </a:extLst>
          </p:cNvPr>
          <p:cNvSpPr txBox="1"/>
          <p:nvPr/>
        </p:nvSpPr>
        <p:spPr>
          <a:xfrm>
            <a:off x="7897549" y="27351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946318-D190-4EFC-8715-65055580E399}"/>
              </a:ext>
            </a:extLst>
          </p:cNvPr>
          <p:cNvSpPr/>
          <p:nvPr/>
        </p:nvSpPr>
        <p:spPr>
          <a:xfrm>
            <a:off x="2406266" y="4822615"/>
            <a:ext cx="1497973" cy="1428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5A0263-684C-4D69-8FEC-7FD419C415C3}"/>
              </a:ext>
            </a:extLst>
          </p:cNvPr>
          <p:cNvSpPr/>
          <p:nvPr/>
        </p:nvSpPr>
        <p:spPr>
          <a:xfrm>
            <a:off x="2406265" y="4822618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</a:t>
            </a:r>
          </a:p>
        </p:txBody>
      </p:sp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id="{0B353D87-FF2C-405D-AC87-FAEA16912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38902"/>
              </p:ext>
            </p:extLst>
          </p:nvPr>
        </p:nvGraphicFramePr>
        <p:xfrm>
          <a:off x="2449434" y="5039095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78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8217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572E9-1830-4D50-B8E3-0B5330E25321}"/>
              </a:ext>
            </a:extLst>
          </p:cNvPr>
          <p:cNvSpPr/>
          <p:nvPr/>
        </p:nvSpPr>
        <p:spPr>
          <a:xfrm>
            <a:off x="2406263" y="5171479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21A435-FFA2-463E-8FCC-AD8E427316FB}"/>
              </a:ext>
            </a:extLst>
          </p:cNvPr>
          <p:cNvSpPr/>
          <p:nvPr/>
        </p:nvSpPr>
        <p:spPr>
          <a:xfrm>
            <a:off x="2406262" y="503117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7CF949-3C71-4FF7-BC9D-F6CC170822EC}"/>
              </a:ext>
            </a:extLst>
          </p:cNvPr>
          <p:cNvSpPr/>
          <p:nvPr/>
        </p:nvSpPr>
        <p:spPr>
          <a:xfrm>
            <a:off x="5167860" y="5260982"/>
            <a:ext cx="1497973" cy="12479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2E24F6-8D98-4B91-90A8-C93740F9C1ED}"/>
              </a:ext>
            </a:extLst>
          </p:cNvPr>
          <p:cNvSpPr/>
          <p:nvPr/>
        </p:nvSpPr>
        <p:spPr>
          <a:xfrm>
            <a:off x="5167859" y="5260985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마무리문제결과</a:t>
            </a:r>
          </a:p>
        </p:txBody>
      </p:sp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61605A0B-A4D5-44FD-8B1F-8DE2AF7A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68932"/>
              </p:ext>
            </p:extLst>
          </p:nvPr>
        </p:nvGraphicFramePr>
        <p:xfrm>
          <a:off x="5213185" y="5497533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답안상태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6109B5-C053-4B4C-AF89-B850B93DE1C8}"/>
              </a:ext>
            </a:extLst>
          </p:cNvPr>
          <p:cNvSpPr/>
          <p:nvPr/>
        </p:nvSpPr>
        <p:spPr>
          <a:xfrm>
            <a:off x="5167857" y="5609846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E6A845-B7BC-4370-BDFD-39C9C1C286F2}"/>
              </a:ext>
            </a:extLst>
          </p:cNvPr>
          <p:cNvSpPr/>
          <p:nvPr/>
        </p:nvSpPr>
        <p:spPr>
          <a:xfrm>
            <a:off x="5167856" y="5469544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9583A7-5BFB-4B29-A53D-380FB97FCAE5}"/>
              </a:ext>
            </a:extLst>
          </p:cNvPr>
          <p:cNvSpPr txBox="1"/>
          <p:nvPr/>
        </p:nvSpPr>
        <p:spPr>
          <a:xfrm>
            <a:off x="6631665" y="600857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마무리문제결과</a:t>
            </a:r>
            <a:endParaRPr lang="ko-KR" altLang="en-US" sz="8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9E98DAC-E390-4084-B419-E57602D9A491}"/>
              </a:ext>
            </a:extLst>
          </p:cNvPr>
          <p:cNvSpPr/>
          <p:nvPr/>
        </p:nvSpPr>
        <p:spPr>
          <a:xfrm>
            <a:off x="7148936" y="3155832"/>
            <a:ext cx="1497972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1CA33A-E4A9-4110-A939-6DAEA13945F2}"/>
              </a:ext>
            </a:extLst>
          </p:cNvPr>
          <p:cNvSpPr txBox="1"/>
          <p:nvPr/>
        </p:nvSpPr>
        <p:spPr>
          <a:xfrm>
            <a:off x="6955471" y="57556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E5964E-0D30-4C89-A752-A2C3FFF504E7}"/>
              </a:ext>
            </a:extLst>
          </p:cNvPr>
          <p:cNvSpPr txBox="1"/>
          <p:nvPr/>
        </p:nvSpPr>
        <p:spPr>
          <a:xfrm>
            <a:off x="7666050" y="46954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DD8E70-2D9D-4398-B028-7CC2271CBB60}"/>
              </a:ext>
            </a:extLst>
          </p:cNvPr>
          <p:cNvSpPr txBox="1"/>
          <p:nvPr/>
        </p:nvSpPr>
        <p:spPr>
          <a:xfrm>
            <a:off x="7841976" y="47295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AD91D0-DC32-4281-82D5-F0009386C2D5}"/>
              </a:ext>
            </a:extLst>
          </p:cNvPr>
          <p:cNvSpPr txBox="1"/>
          <p:nvPr/>
        </p:nvSpPr>
        <p:spPr>
          <a:xfrm>
            <a:off x="2853515" y="458633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3356E9-0817-4A6E-9C62-76A5DD301C66}"/>
              </a:ext>
            </a:extLst>
          </p:cNvPr>
          <p:cNvSpPr txBox="1"/>
          <p:nvPr/>
        </p:nvSpPr>
        <p:spPr>
          <a:xfrm>
            <a:off x="3539635" y="35721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A1CFA4-1D1C-4D75-9155-927446D75B9F}"/>
              </a:ext>
            </a:extLst>
          </p:cNvPr>
          <p:cNvSpPr txBox="1"/>
          <p:nvPr/>
        </p:nvSpPr>
        <p:spPr>
          <a:xfrm>
            <a:off x="3877041" y="541183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4EE3767-D2E8-4580-8F93-7E6FA5430D4B}"/>
              </a:ext>
            </a:extLst>
          </p:cNvPr>
          <p:cNvSpPr txBox="1"/>
          <p:nvPr/>
        </p:nvSpPr>
        <p:spPr>
          <a:xfrm>
            <a:off x="4914437" y="577390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D06920-58B6-406B-AFBC-40BFA8621EFC}"/>
              </a:ext>
            </a:extLst>
          </p:cNvPr>
          <p:cNvSpPr txBox="1"/>
          <p:nvPr/>
        </p:nvSpPr>
        <p:spPr>
          <a:xfrm>
            <a:off x="78252" y="1197839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B050"/>
                </a:solidFill>
              </a:rPr>
              <a:t>P</a:t>
            </a:r>
            <a:r>
              <a:rPr lang="en-US" altLang="ko-KR" sz="1100" dirty="0"/>
              <a:t> :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1"/>
                </a:solidFill>
              </a:rPr>
              <a:t>F</a:t>
            </a:r>
            <a:r>
              <a:rPr lang="en-US" altLang="ko-KR" sz="1100" dirty="0"/>
              <a:t> :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NN</a:t>
            </a:r>
            <a:r>
              <a:rPr lang="en-US" altLang="ko-KR" sz="1100" dirty="0"/>
              <a:t> : Not Null</a:t>
            </a:r>
            <a:endParaRPr lang="ko-KR" altLang="en-US" sz="11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ADEF907-15FF-4989-AC61-91A53A036C3B}"/>
              </a:ext>
            </a:extLst>
          </p:cNvPr>
          <p:cNvSpPr/>
          <p:nvPr/>
        </p:nvSpPr>
        <p:spPr>
          <a:xfrm>
            <a:off x="210773" y="5158343"/>
            <a:ext cx="1497973" cy="1428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D96A7C-66D1-495A-8C9B-FDADD1125061}"/>
              </a:ext>
            </a:extLst>
          </p:cNvPr>
          <p:cNvSpPr/>
          <p:nvPr/>
        </p:nvSpPr>
        <p:spPr>
          <a:xfrm>
            <a:off x="210772" y="515834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 답안</a:t>
            </a:r>
          </a:p>
        </p:txBody>
      </p:sp>
      <p:graphicFrame>
        <p:nvGraphicFramePr>
          <p:cNvPr id="103" name="표 10">
            <a:extLst>
              <a:ext uri="{FF2B5EF4-FFF2-40B4-BE49-F238E27FC236}">
                <a16:creationId xmlns:a16="http://schemas.microsoft.com/office/drawing/2014/main" id="{F8C25AF9-7CC2-449F-91D3-134D7897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31280"/>
              </p:ext>
            </p:extLst>
          </p:nvPr>
        </p:nvGraphicFramePr>
        <p:xfrm>
          <a:off x="253941" y="5374823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78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82170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093910D-FE21-4096-8FE3-FD5B2505C5C1}"/>
              </a:ext>
            </a:extLst>
          </p:cNvPr>
          <p:cNvSpPr/>
          <p:nvPr/>
        </p:nvSpPr>
        <p:spPr>
          <a:xfrm>
            <a:off x="210770" y="550720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A37B78A-3AC9-4E58-A4F4-DDE16C982FCA}"/>
              </a:ext>
            </a:extLst>
          </p:cNvPr>
          <p:cNvSpPr/>
          <p:nvPr/>
        </p:nvSpPr>
        <p:spPr>
          <a:xfrm>
            <a:off x="210769" y="5366905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6B39BD-0A0F-421F-B880-C108C72A8AC4}"/>
              </a:ext>
            </a:extLst>
          </p:cNvPr>
          <p:cNvSpPr txBox="1"/>
          <p:nvPr/>
        </p:nvSpPr>
        <p:spPr>
          <a:xfrm>
            <a:off x="1715026" y="56644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BA211CB-185C-4058-9563-C79CA6EC9719}"/>
              </a:ext>
            </a:extLst>
          </p:cNvPr>
          <p:cNvSpPr txBox="1"/>
          <p:nvPr/>
        </p:nvSpPr>
        <p:spPr>
          <a:xfrm>
            <a:off x="2142949" y="5359809"/>
            <a:ext cx="239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16BAF6-AEFE-4C28-80AB-D967070346AD}"/>
              </a:ext>
            </a:extLst>
          </p:cNvPr>
          <p:cNvSpPr txBox="1"/>
          <p:nvPr/>
        </p:nvSpPr>
        <p:spPr>
          <a:xfrm>
            <a:off x="154161" y="747718"/>
            <a:ext cx="181331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이론 학습하기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02174DBD-6F20-4AAB-B30B-1C838DC1E3A5}"/>
              </a:ext>
            </a:extLst>
          </p:cNvPr>
          <p:cNvCxnSpPr>
            <a:cxnSpLocks/>
            <a:stCxn id="29" idx="3"/>
            <a:endCxn id="9" idx="0"/>
          </p:cNvCxnSpPr>
          <p:nvPr/>
        </p:nvCxnSpPr>
        <p:spPr>
          <a:xfrm>
            <a:off x="6950305" y="2040765"/>
            <a:ext cx="947619" cy="9097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3F941D38-DD6F-4126-89E5-19BEEDAB1006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1664170" y="3079441"/>
            <a:ext cx="1399133" cy="7782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B6D72723-9E48-4DDC-9B0B-28A8E9011E1F}"/>
              </a:ext>
            </a:extLst>
          </p:cNvPr>
          <p:cNvCxnSpPr>
            <a:cxnSpLocks/>
            <a:stCxn id="10" idx="2"/>
            <a:endCxn id="49" idx="3"/>
          </p:cNvCxnSpPr>
          <p:nvPr/>
        </p:nvCxnSpPr>
        <p:spPr>
          <a:xfrm rot="5400000">
            <a:off x="6610143" y="4680164"/>
            <a:ext cx="1314013" cy="12631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CA589764-F4F2-4F0A-946B-479CD3771B0F}"/>
              </a:ext>
            </a:extLst>
          </p:cNvPr>
          <p:cNvCxnSpPr>
            <a:cxnSpLocks/>
            <a:stCxn id="29" idx="1"/>
            <a:endCxn id="22" idx="3"/>
          </p:cNvCxnSpPr>
          <p:nvPr/>
        </p:nvCxnSpPr>
        <p:spPr>
          <a:xfrm rot="10800000" flipV="1">
            <a:off x="4485703" y="2040765"/>
            <a:ext cx="1042202" cy="1038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69B637C-A399-4F57-A206-FCECD08050C9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rot="5400000" flipH="1" flipV="1">
            <a:off x="2828890" y="3877006"/>
            <a:ext cx="1271975" cy="6192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DCB9F09-924E-4092-8D68-33643425EFE9}"/>
              </a:ext>
            </a:extLst>
          </p:cNvPr>
          <p:cNvCxnSpPr>
            <a:cxnSpLocks/>
            <a:stCxn id="103" idx="3"/>
            <a:endCxn id="44" idx="1"/>
          </p:cNvCxnSpPr>
          <p:nvPr/>
        </p:nvCxnSpPr>
        <p:spPr>
          <a:xfrm flipV="1">
            <a:off x="1676341" y="5644925"/>
            <a:ext cx="773093" cy="3357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AE1D6EDD-DA79-4D34-BB28-D308DDB1BB6D}"/>
              </a:ext>
            </a:extLst>
          </p:cNvPr>
          <p:cNvCxnSpPr>
            <a:cxnSpLocks/>
            <a:stCxn id="49" idx="1"/>
            <a:endCxn id="44" idx="3"/>
          </p:cNvCxnSpPr>
          <p:nvPr/>
        </p:nvCxnSpPr>
        <p:spPr>
          <a:xfrm rot="10800000">
            <a:off x="3871835" y="5644926"/>
            <a:ext cx="1341351" cy="3238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2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37302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7F998E0-3EB2-4F95-AFB7-AFF1B7481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80417"/>
              </p:ext>
            </p:extLst>
          </p:nvPr>
        </p:nvGraphicFramePr>
        <p:xfrm>
          <a:off x="135113" y="881015"/>
          <a:ext cx="8925153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3">
                  <a:extLst>
                    <a:ext uri="{9D8B030D-6E8A-4147-A177-3AD203B41FA5}">
                      <a16:colId xmlns:a16="http://schemas.microsoft.com/office/drawing/2014/main" val="843898868"/>
                    </a:ext>
                  </a:extLst>
                </a:gridCol>
                <a:gridCol w="2302042">
                  <a:extLst>
                    <a:ext uri="{9D8B030D-6E8A-4147-A177-3AD203B41FA5}">
                      <a16:colId xmlns:a16="http://schemas.microsoft.com/office/drawing/2014/main" val="365086236"/>
                    </a:ext>
                  </a:extLst>
                </a:gridCol>
                <a:gridCol w="4656708">
                  <a:extLst>
                    <a:ext uri="{9D8B030D-6E8A-4147-A177-3AD203B41FA5}">
                      <a16:colId xmlns:a16="http://schemas.microsoft.com/office/drawing/2014/main" val="127845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33877" marR="13387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349767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배포 환경</a:t>
                      </a:r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Windows7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팀 역량상 가장 익숙한 환경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26466537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언어</a:t>
                      </a:r>
                      <a:endParaRPr lang="en-US" altLang="ko-KR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JAVA8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 로직 구현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3893551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marL="121706" marR="12170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Javascript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/>
                        <a:t>프론트엔드</a:t>
                      </a:r>
                      <a:r>
                        <a:rPr lang="ko-KR" altLang="en-US" sz="1600" dirty="0"/>
                        <a:t> 기능 구현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웹 표준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246482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Oracle 11g express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검증된 무료 소프트웨어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8344018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웹표준</a:t>
                      </a:r>
                      <a:endParaRPr lang="ko-KR" altLang="en-US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HTML5/CSS3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표준에 맞게 페이지 구조와 디자인 분리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38749675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SSE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서버의 변화를 추적하기 위함</a:t>
                      </a:r>
                      <a:endParaRPr lang="en-US" altLang="ko-KR" sz="1600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1951303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706" marR="12170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AJAX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/>
                        <a:t>XMLHttpRequest</a:t>
                      </a:r>
                      <a:r>
                        <a:rPr lang="en-US" altLang="ko-KR" sz="1600" dirty="0"/>
                        <a:t>(web API)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202890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프레임워크</a:t>
                      </a:r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Spring Framework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MVC, DI </a:t>
                      </a:r>
                      <a:r>
                        <a:rPr lang="ko-KR" altLang="en-US" sz="1600" dirty="0"/>
                        <a:t>등 사용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521225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Party Library</a:t>
                      </a:r>
                      <a:endParaRPr lang="ko-KR" altLang="en-US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JNA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39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쉽게 기본 공유라이브러리에 접근 가능</a:t>
                      </a:r>
                      <a:endParaRPr lang="en-US" altLang="ko-KR" sz="1600" dirty="0"/>
                    </a:p>
                    <a:p>
                      <a:pPr marL="285739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Windows API(Win32)</a:t>
                      </a:r>
                      <a:r>
                        <a:rPr lang="ko-KR" altLang="en-US" sz="1600" dirty="0"/>
                        <a:t> 접근 목적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34733485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Lombok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Getter/Setter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en-US" altLang="ko-KR" sz="1600" dirty="0"/>
                        <a:t>equal </a:t>
                      </a:r>
                      <a:r>
                        <a:rPr lang="ko-KR" altLang="en-US" sz="1600" dirty="0"/>
                        <a:t>메소드 자동생성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18045975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21706" marR="12170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Mybatis</a:t>
                      </a:r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/>
                        <a:t>Sql</a:t>
                      </a:r>
                      <a:r>
                        <a:rPr lang="ko-KR" altLang="en-US" sz="1600" dirty="0"/>
                        <a:t>매핑</a:t>
                      </a:r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380535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25682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33877" marR="13387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133877" marR="13387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149046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69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65DDD8-D8BA-4186-BBC3-B6870B7F0A3D}"/>
              </a:ext>
            </a:extLst>
          </p:cNvPr>
          <p:cNvCxnSpPr/>
          <p:nvPr/>
        </p:nvCxnSpPr>
        <p:spPr>
          <a:xfrm flipV="1">
            <a:off x="3491" y="1508124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1929D3-EA22-4A80-8639-9006B949C43C}"/>
              </a:ext>
            </a:extLst>
          </p:cNvPr>
          <p:cNvCxnSpPr/>
          <p:nvPr/>
        </p:nvCxnSpPr>
        <p:spPr>
          <a:xfrm flipV="1">
            <a:off x="3491" y="2468903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25E399-2B24-43FC-88F6-44441C0F6D3C}"/>
              </a:ext>
            </a:extLst>
          </p:cNvPr>
          <p:cNvCxnSpPr/>
          <p:nvPr/>
        </p:nvCxnSpPr>
        <p:spPr>
          <a:xfrm flipV="1">
            <a:off x="3491" y="430616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81ECA-7FF6-48A1-8BA1-93F6622E73FC}"/>
              </a:ext>
            </a:extLst>
          </p:cNvPr>
          <p:cNvSpPr txBox="1"/>
          <p:nvPr/>
        </p:nvSpPr>
        <p:spPr>
          <a:xfrm>
            <a:off x="-49540" y="631958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Presentation Layer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A8F2-D31A-46A1-A7B2-5F98222FF5FB}"/>
              </a:ext>
            </a:extLst>
          </p:cNvPr>
          <p:cNvSpPr txBox="1"/>
          <p:nvPr/>
        </p:nvSpPr>
        <p:spPr>
          <a:xfrm>
            <a:off x="-49540" y="1566800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Controller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7E99E-23D0-487C-86BF-B0F16831E469}"/>
              </a:ext>
            </a:extLst>
          </p:cNvPr>
          <p:cNvSpPr txBox="1"/>
          <p:nvPr/>
        </p:nvSpPr>
        <p:spPr>
          <a:xfrm>
            <a:off x="-49540" y="2735836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Business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D5FB0-35CB-4097-9923-7BC9B89CBEB8}"/>
              </a:ext>
            </a:extLst>
          </p:cNvPr>
          <p:cNvSpPr txBox="1"/>
          <p:nvPr/>
        </p:nvSpPr>
        <p:spPr>
          <a:xfrm>
            <a:off x="-49540" y="508496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Data </a:t>
            </a:r>
          </a:p>
          <a:p>
            <a:r>
              <a:rPr lang="en-US" altLang="ko-KR" sz="1050" dirty="0"/>
              <a:t>Access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8A6E5-F569-4F17-9E55-B93DFDB11E1C}"/>
              </a:ext>
            </a:extLst>
          </p:cNvPr>
          <p:cNvSpPr txBox="1"/>
          <p:nvPr/>
        </p:nvSpPr>
        <p:spPr>
          <a:xfrm>
            <a:off x="3888725" y="1582043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/>
              <a:t>Dispatcher Servlet</a:t>
            </a:r>
            <a:endParaRPr lang="ko-KR" altLang="en-US" sz="900" b="1" dirty="0"/>
          </a:p>
        </p:txBody>
      </p:sp>
      <p:sp>
        <p:nvSpPr>
          <p:cNvPr id="14" name="원통 89">
            <a:extLst>
              <a:ext uri="{FF2B5EF4-FFF2-40B4-BE49-F238E27FC236}">
                <a16:creationId xmlns:a16="http://schemas.microsoft.com/office/drawing/2014/main" id="{5E90663D-B7FC-43B7-AAAD-45A5CCE7D16C}"/>
              </a:ext>
            </a:extLst>
          </p:cNvPr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ED7C4F-7A64-47F3-A020-B7DFDC59950E}"/>
              </a:ext>
            </a:extLst>
          </p:cNvPr>
          <p:cNvCxnSpPr/>
          <p:nvPr/>
        </p:nvCxnSpPr>
        <p:spPr>
          <a:xfrm flipV="1">
            <a:off x="3491" y="6289936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7CBFC7-A405-4690-B935-1D2135A5EE31}"/>
              </a:ext>
            </a:extLst>
          </p:cNvPr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Database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EED8F-97CA-4564-975E-F1CCA8634BBC}"/>
              </a:ext>
            </a:extLst>
          </p:cNvPr>
          <p:cNvSpPr txBox="1"/>
          <p:nvPr/>
        </p:nvSpPr>
        <p:spPr>
          <a:xfrm>
            <a:off x="5249156" y="6648086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SUBJECT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59A5F-69E0-40FE-85D7-D440B2DCCB0E}"/>
              </a:ext>
            </a:extLst>
          </p:cNvPr>
          <p:cNvSpPr txBox="1"/>
          <p:nvPr/>
        </p:nvSpPr>
        <p:spPr>
          <a:xfrm>
            <a:off x="5755665" y="6648086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UNIT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F6881-0A82-4AC0-BBA0-BE35F7D31334}"/>
              </a:ext>
            </a:extLst>
          </p:cNvPr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UNIT_COMPLETION</a:t>
            </a:r>
            <a:endParaRPr lang="ko-KR" altLang="en-US" sz="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F7E3F-4BFB-4C26-83ED-0765BEB0D08D}"/>
              </a:ext>
            </a:extLst>
          </p:cNvPr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FNSH_TEST</a:t>
            </a:r>
            <a:endParaRPr lang="ko-KR" altLang="en-US" sz="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D2B02-CCE1-40D2-8BD7-541A54ADDCFE}"/>
              </a:ext>
            </a:extLst>
          </p:cNvPr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FNSH_TEST_RESULT</a:t>
            </a:r>
            <a:endParaRPr lang="ko-KR" altLang="en-US" sz="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700D2-91F1-4BA7-BDF9-BD58CAAE29B6}"/>
              </a:ext>
            </a:extLst>
          </p:cNvPr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</a:t>
            </a:r>
            <a:endParaRPr lang="ko-KR" alt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D0361D-510F-4F39-9566-2E99CE944B06}"/>
              </a:ext>
            </a:extLst>
          </p:cNvPr>
          <p:cNvSpPr txBox="1"/>
          <p:nvPr/>
        </p:nvSpPr>
        <p:spPr>
          <a:xfrm>
            <a:off x="3479516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CHALLENGE_CASE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245C1-53A6-468E-BDCE-9387479FB7A2}"/>
              </a:ext>
            </a:extLst>
          </p:cNvPr>
          <p:cNvSpPr txBox="1"/>
          <p:nvPr/>
        </p:nvSpPr>
        <p:spPr>
          <a:xfrm>
            <a:off x="4324261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CHALLENGE_RESULT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73518-EE59-4153-AD0D-DF8BB239722A}"/>
              </a:ext>
            </a:extLst>
          </p:cNvPr>
          <p:cNvSpPr txBox="1"/>
          <p:nvPr/>
        </p:nvSpPr>
        <p:spPr>
          <a:xfrm>
            <a:off x="402567" y="871407"/>
            <a:ext cx="1895262" cy="4578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learningContentManaging.jsp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과목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unitContentEditor.jsp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단원내용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challengeContentManaging.jsp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challengeContentEditor.jsp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내용 관리</a:t>
            </a:r>
            <a:endParaRPr lang="en-US" altLang="ko-KR" sz="6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7ABEF1-3EBA-4D45-8F84-F117CDA6ED42}"/>
              </a:ext>
            </a:extLst>
          </p:cNvPr>
          <p:cNvSpPr txBox="1"/>
          <p:nvPr/>
        </p:nvSpPr>
        <p:spPr>
          <a:xfrm>
            <a:off x="3677852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ContentController</a:t>
            </a:r>
            <a:endParaRPr lang="ko-KR" alt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BC81B9-32D2-4B14-BE43-AF8F62E10C46}"/>
              </a:ext>
            </a:extLst>
          </p:cNvPr>
          <p:cNvSpPr txBox="1"/>
          <p:nvPr/>
        </p:nvSpPr>
        <p:spPr>
          <a:xfrm>
            <a:off x="2538946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LearningController</a:t>
            </a:r>
            <a:endParaRPr lang="ko-KR" altLang="en-US" sz="7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164E9-419B-447D-A6C7-83152C0CF71C}"/>
              </a:ext>
            </a:extLst>
          </p:cNvPr>
          <p:cNvSpPr txBox="1"/>
          <p:nvPr/>
        </p:nvSpPr>
        <p:spPr>
          <a:xfrm>
            <a:off x="417016" y="1982746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ChallengeController</a:t>
            </a:r>
            <a:endParaRPr lang="ko-KR" altLang="en-US" sz="7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F6305F-28C0-40C7-BBDD-4CAEAF1F16DE}"/>
              </a:ext>
            </a:extLst>
          </p:cNvPr>
          <p:cNvSpPr txBox="1"/>
          <p:nvPr/>
        </p:nvSpPr>
        <p:spPr>
          <a:xfrm>
            <a:off x="5763202" y="1982748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UserController</a:t>
            </a:r>
            <a:endParaRPr lang="ko-KR" altLang="en-US" sz="7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32F66-3701-4686-9365-4323F9AD5238}"/>
              </a:ext>
            </a:extLst>
          </p:cNvPr>
          <p:cNvSpPr txBox="1"/>
          <p:nvPr/>
        </p:nvSpPr>
        <p:spPr>
          <a:xfrm>
            <a:off x="7728117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BoardController</a:t>
            </a:r>
            <a:endParaRPr lang="ko-KR" altLang="en-US" sz="7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FBF9B1-E99E-4BC6-8D19-AAA70B2EF8AF}"/>
              </a:ext>
            </a:extLst>
          </p:cNvPr>
          <p:cNvSpPr txBox="1"/>
          <p:nvPr/>
        </p:nvSpPr>
        <p:spPr>
          <a:xfrm>
            <a:off x="4738166" y="1982744"/>
            <a:ext cx="88349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AdminController</a:t>
            </a:r>
            <a:endParaRPr lang="ko-KR" altLang="en-US" sz="700" b="1" dirty="0"/>
          </a:p>
        </p:txBody>
      </p:sp>
      <p:cxnSp>
        <p:nvCxnSpPr>
          <p:cNvPr id="32" name="꺾인 연결선 5">
            <a:extLst>
              <a:ext uri="{FF2B5EF4-FFF2-40B4-BE49-F238E27FC236}">
                <a16:creationId xmlns:a16="http://schemas.microsoft.com/office/drawing/2014/main" id="{7701654D-6F31-4338-84D0-7A5162F238D1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 rot="5400000">
            <a:off x="2634279" y="81536"/>
            <a:ext cx="169871" cy="363254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7">
            <a:extLst>
              <a:ext uri="{FF2B5EF4-FFF2-40B4-BE49-F238E27FC236}">
                <a16:creationId xmlns:a16="http://schemas.microsoft.com/office/drawing/2014/main" id="{0413FC55-BEFC-4039-B5F8-2FDEB60FBECB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 rot="5400000">
            <a:off x="3695243" y="1142502"/>
            <a:ext cx="169873" cy="151061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9">
            <a:extLst>
              <a:ext uri="{FF2B5EF4-FFF2-40B4-BE49-F238E27FC236}">
                <a16:creationId xmlns:a16="http://schemas.microsoft.com/office/drawing/2014/main" id="{196705E0-5E15-44C2-AE2D-20E41B2946C9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rot="5400000">
            <a:off x="4264696" y="1711955"/>
            <a:ext cx="169873" cy="371713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11">
            <a:extLst>
              <a:ext uri="{FF2B5EF4-FFF2-40B4-BE49-F238E27FC236}">
                <a16:creationId xmlns:a16="http://schemas.microsoft.com/office/drawing/2014/main" id="{3BEF04F3-D608-4C63-91BD-896F3A039F4E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 rot="16200000" flipH="1">
            <a:off x="5246949" y="1101413"/>
            <a:ext cx="169873" cy="1592795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13">
            <a:extLst>
              <a:ext uri="{FF2B5EF4-FFF2-40B4-BE49-F238E27FC236}">
                <a16:creationId xmlns:a16="http://schemas.microsoft.com/office/drawing/2014/main" id="{25829C79-15D6-480D-887C-76A0DD632747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 rot="16200000" flipH="1">
            <a:off x="4772767" y="1575596"/>
            <a:ext cx="169869" cy="64442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15">
            <a:extLst>
              <a:ext uri="{FF2B5EF4-FFF2-40B4-BE49-F238E27FC236}">
                <a16:creationId xmlns:a16="http://schemas.microsoft.com/office/drawing/2014/main" id="{BE5BEE04-C050-4642-8D98-A817E5F27726}"/>
              </a:ext>
            </a:extLst>
          </p:cNvPr>
          <p:cNvCxnSpPr>
            <a:stCxn id="13" idx="2"/>
            <a:endCxn id="30" idx="0"/>
          </p:cNvCxnSpPr>
          <p:nvPr/>
        </p:nvCxnSpPr>
        <p:spPr>
          <a:xfrm rot="16200000" flipH="1">
            <a:off x="6289828" y="58535"/>
            <a:ext cx="169873" cy="367855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BB70DD-C150-4F42-A7E2-8A294470E66D}"/>
              </a:ext>
            </a:extLst>
          </p:cNvPr>
          <p:cNvSpPr txBox="1"/>
          <p:nvPr/>
        </p:nvSpPr>
        <p:spPr>
          <a:xfrm>
            <a:off x="102484" y="3821331"/>
            <a:ext cx="80317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JavaCodeTester</a:t>
            </a:r>
            <a:endParaRPr lang="ko-KR" alt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05456-045C-434F-8559-05EC407F7EE0}"/>
              </a:ext>
            </a:extLst>
          </p:cNvPr>
          <p:cNvSpPr txBox="1"/>
          <p:nvPr/>
        </p:nvSpPr>
        <p:spPr>
          <a:xfrm>
            <a:off x="8248886" y="3589572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PageManager</a:t>
            </a:r>
            <a:endParaRPr lang="ko-KR" alt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879FC9-566E-42AF-8957-AD37A8CEABA3}"/>
              </a:ext>
            </a:extLst>
          </p:cNvPr>
          <p:cNvSpPr txBox="1"/>
          <p:nvPr/>
        </p:nvSpPr>
        <p:spPr>
          <a:xfrm>
            <a:off x="141927" y="3531884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CodeTester</a:t>
            </a:r>
            <a:endParaRPr lang="ko-KR" altLang="en-US" sz="7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0D13C7A-6207-4F5A-9484-A90C3CE69EC6}"/>
              </a:ext>
            </a:extLst>
          </p:cNvPr>
          <p:cNvSpPr/>
          <p:nvPr/>
        </p:nvSpPr>
        <p:spPr>
          <a:xfrm>
            <a:off x="461362" y="3372122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6B0B68-A16B-436B-8A91-73FE070D483C}"/>
              </a:ext>
            </a:extLst>
          </p:cNvPr>
          <p:cNvSpPr txBox="1"/>
          <p:nvPr/>
        </p:nvSpPr>
        <p:spPr>
          <a:xfrm>
            <a:off x="4206131" y="59894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SqlSession</a:t>
            </a:r>
            <a:endParaRPr lang="ko-KR" altLang="en-US" sz="1050" dirty="0"/>
          </a:p>
        </p:txBody>
      </p:sp>
      <p:cxnSp>
        <p:nvCxnSpPr>
          <p:cNvPr id="43" name="꺾인 연결선 204">
            <a:extLst>
              <a:ext uri="{FF2B5EF4-FFF2-40B4-BE49-F238E27FC236}">
                <a16:creationId xmlns:a16="http://schemas.microsoft.com/office/drawing/2014/main" id="{0DFB9685-7414-45FF-97FE-2A5D02C88991}"/>
              </a:ext>
            </a:extLst>
          </p:cNvPr>
          <p:cNvCxnSpPr>
            <a:stCxn id="26" idx="2"/>
            <a:endCxn id="56" idx="1"/>
          </p:cNvCxnSpPr>
          <p:nvPr/>
        </p:nvCxnSpPr>
        <p:spPr>
          <a:xfrm rot="16200000" flipH="1">
            <a:off x="4462000" y="1884578"/>
            <a:ext cx="402257" cy="99870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207">
            <a:extLst>
              <a:ext uri="{FF2B5EF4-FFF2-40B4-BE49-F238E27FC236}">
                <a16:creationId xmlns:a16="http://schemas.microsoft.com/office/drawing/2014/main" id="{0477CDF2-4FCA-4C04-B6D1-2E2249615F1A}"/>
              </a:ext>
            </a:extLst>
          </p:cNvPr>
          <p:cNvCxnSpPr>
            <a:cxnSpLocks/>
            <a:stCxn id="31" idx="2"/>
            <a:endCxn id="56" idx="7"/>
          </p:cNvCxnSpPr>
          <p:nvPr/>
        </p:nvCxnSpPr>
        <p:spPr>
          <a:xfrm rot="16200000" flipH="1">
            <a:off x="5001876" y="2360836"/>
            <a:ext cx="402261" cy="46185"/>
          </a:xfrm>
          <a:prstGeom prst="bentConnector3">
            <a:avLst>
              <a:gd name="adj1" fmla="val 5710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66">
            <a:extLst>
              <a:ext uri="{FF2B5EF4-FFF2-40B4-BE49-F238E27FC236}">
                <a16:creationId xmlns:a16="http://schemas.microsoft.com/office/drawing/2014/main" id="{0003E666-D2DF-4757-9203-2B7264299456}"/>
              </a:ext>
            </a:extLst>
          </p:cNvPr>
          <p:cNvCxnSpPr>
            <a:stCxn id="27" idx="2"/>
            <a:endCxn id="166" idx="0"/>
          </p:cNvCxnSpPr>
          <p:nvPr/>
        </p:nvCxnSpPr>
        <p:spPr>
          <a:xfrm rot="16200000" flipH="1">
            <a:off x="3068543" y="2139128"/>
            <a:ext cx="389081" cy="47642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77">
            <a:extLst>
              <a:ext uri="{FF2B5EF4-FFF2-40B4-BE49-F238E27FC236}">
                <a16:creationId xmlns:a16="http://schemas.microsoft.com/office/drawing/2014/main" id="{1788D10B-BB14-42C0-A14E-103B7F5303D6}"/>
              </a:ext>
            </a:extLst>
          </p:cNvPr>
          <p:cNvCxnSpPr>
            <a:stCxn id="30" idx="2"/>
            <a:endCxn id="68" idx="0"/>
          </p:cNvCxnSpPr>
          <p:nvPr/>
        </p:nvCxnSpPr>
        <p:spPr>
          <a:xfrm rot="5400000">
            <a:off x="7907770" y="2265613"/>
            <a:ext cx="389081" cy="223461"/>
          </a:xfrm>
          <a:prstGeom prst="bentConnector3">
            <a:avLst>
              <a:gd name="adj1" fmla="val 2388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81">
            <a:extLst>
              <a:ext uri="{FF2B5EF4-FFF2-40B4-BE49-F238E27FC236}">
                <a16:creationId xmlns:a16="http://schemas.microsoft.com/office/drawing/2014/main" id="{9C1BEC6A-B5AA-490F-AB55-2B604D73E3CC}"/>
              </a:ext>
            </a:extLst>
          </p:cNvPr>
          <p:cNvCxnSpPr>
            <a:cxnSpLocks/>
            <a:stCxn id="29" idx="2"/>
            <a:endCxn id="62" idx="7"/>
          </p:cNvCxnSpPr>
          <p:nvPr/>
        </p:nvCxnSpPr>
        <p:spPr>
          <a:xfrm rot="16200000" flipH="1">
            <a:off x="6122818" y="2188267"/>
            <a:ext cx="402257" cy="391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86">
            <a:extLst>
              <a:ext uri="{FF2B5EF4-FFF2-40B4-BE49-F238E27FC236}">
                <a16:creationId xmlns:a16="http://schemas.microsoft.com/office/drawing/2014/main" id="{1202E83F-D04E-43C2-BCC4-6627A9A294A8}"/>
              </a:ext>
            </a:extLst>
          </p:cNvPr>
          <p:cNvCxnSpPr>
            <a:cxnSpLocks/>
            <a:stCxn id="31" idx="2"/>
            <a:endCxn id="62" idx="1"/>
          </p:cNvCxnSpPr>
          <p:nvPr/>
        </p:nvCxnSpPr>
        <p:spPr>
          <a:xfrm rot="16200000" flipH="1">
            <a:off x="5616823" y="1745890"/>
            <a:ext cx="402261" cy="1276078"/>
          </a:xfrm>
          <a:prstGeom prst="bentConnector3">
            <a:avLst>
              <a:gd name="adj1" fmla="val 5631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0">
            <a:extLst>
              <a:ext uri="{FF2B5EF4-FFF2-40B4-BE49-F238E27FC236}">
                <a16:creationId xmlns:a16="http://schemas.microsoft.com/office/drawing/2014/main" id="{A79AE828-6721-4297-A13B-98D3D233D68F}"/>
              </a:ext>
            </a:extLst>
          </p:cNvPr>
          <p:cNvCxnSpPr>
            <a:stCxn id="157" idx="2"/>
            <a:endCxn id="41" idx="6"/>
          </p:cNvCxnSpPr>
          <p:nvPr/>
        </p:nvCxnSpPr>
        <p:spPr>
          <a:xfrm rot="5400000">
            <a:off x="945608" y="2859656"/>
            <a:ext cx="163175" cy="951726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23827F4-3559-4502-A500-C0B58FA85D5A}"/>
              </a:ext>
            </a:extLst>
          </p:cNvPr>
          <p:cNvSpPr txBox="1"/>
          <p:nvPr/>
        </p:nvSpPr>
        <p:spPr>
          <a:xfrm>
            <a:off x="6565205" y="4757524"/>
            <a:ext cx="5680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PostingDAO</a:t>
            </a:r>
            <a:endParaRPr lang="ko-KR" altLang="en-US" sz="7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A122F3A-8F38-4D38-8C8D-80C553806138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 flipH="1">
            <a:off x="504073" y="3731939"/>
            <a:ext cx="2935" cy="893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C406398-C1C2-49CE-9F16-AE492FA3C43A}"/>
              </a:ext>
            </a:extLst>
          </p:cNvPr>
          <p:cNvCxnSpPr>
            <a:stCxn id="41" idx="4"/>
            <a:endCxn id="40" idx="0"/>
          </p:cNvCxnSpPr>
          <p:nvPr/>
        </p:nvCxnSpPr>
        <p:spPr>
          <a:xfrm>
            <a:off x="506347" y="3462092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104A502-0B47-4953-9138-46B2F875E9EE}"/>
              </a:ext>
            </a:extLst>
          </p:cNvPr>
          <p:cNvGrpSpPr/>
          <p:nvPr/>
        </p:nvGrpSpPr>
        <p:grpSpPr>
          <a:xfrm>
            <a:off x="4606324" y="2571884"/>
            <a:ext cx="1175933" cy="682048"/>
            <a:chOff x="2788149" y="2571884"/>
            <a:chExt cx="1175933" cy="6820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46F850-345F-43D8-A24B-988977DF06F7}"/>
                </a:ext>
              </a:extLst>
            </p:cNvPr>
            <p:cNvSpPr txBox="1"/>
            <p:nvPr/>
          </p:nvSpPr>
          <p:spPr>
            <a:xfrm>
              <a:off x="2890193" y="3053877"/>
              <a:ext cx="97184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ContentManager</a:t>
              </a:r>
              <a:endParaRPr lang="ko-KR" altLang="en-US" sz="7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3AA32D-AA82-4E5C-A3CA-581E4F148780}"/>
                </a:ext>
              </a:extLst>
            </p:cNvPr>
            <p:cNvSpPr txBox="1"/>
            <p:nvPr/>
          </p:nvSpPr>
          <p:spPr>
            <a:xfrm>
              <a:off x="2788149" y="2748793"/>
              <a:ext cx="1175933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ContentManagingService</a:t>
              </a:r>
              <a:endParaRPr lang="ko-KR" altLang="en-US" sz="700" b="1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E988314-B78E-4B32-97FB-EB11F7642930}"/>
                </a:ext>
              </a:extLst>
            </p:cNvPr>
            <p:cNvSpPr/>
            <p:nvPr/>
          </p:nvSpPr>
          <p:spPr>
            <a:xfrm>
              <a:off x="3331130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F9C9E9D-3057-4FC9-AF4E-1E6F85A4B5F1}"/>
                </a:ext>
              </a:extLst>
            </p:cNvPr>
            <p:cNvCxnSpPr>
              <a:stCxn id="55" idx="2"/>
              <a:endCxn id="54" idx="0"/>
            </p:cNvCxnSpPr>
            <p:nvPr/>
          </p:nvCxnSpPr>
          <p:spPr>
            <a:xfrm>
              <a:off x="3376116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EC74265-395E-44DB-A8C0-F3647D1134E3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>
            <a:xfrm>
              <a:off x="3376115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A5C9D53-ECD0-47BC-97EE-BF0F295EC181}"/>
              </a:ext>
            </a:extLst>
          </p:cNvPr>
          <p:cNvGrpSpPr/>
          <p:nvPr/>
        </p:nvGrpSpPr>
        <p:grpSpPr>
          <a:xfrm>
            <a:off x="6152067" y="2571884"/>
            <a:ext cx="671469" cy="682048"/>
            <a:chOff x="5909613" y="2571884"/>
            <a:chExt cx="671469" cy="68204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EEC9E6-BC4A-4917-B90A-B93048207040}"/>
                </a:ext>
              </a:extLst>
            </p:cNvPr>
            <p:cNvSpPr txBox="1"/>
            <p:nvPr/>
          </p:nvSpPr>
          <p:spPr>
            <a:xfrm>
              <a:off x="5909613" y="3053877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UserManager</a:t>
              </a:r>
              <a:endParaRPr lang="ko-KR" altLang="en-US" sz="7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D31E57-AF21-4A8A-90F8-14FEAFE51550}"/>
                </a:ext>
              </a:extLst>
            </p:cNvPr>
            <p:cNvSpPr txBox="1"/>
            <p:nvPr/>
          </p:nvSpPr>
          <p:spPr>
            <a:xfrm>
              <a:off x="5909613" y="2748793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UserService</a:t>
              </a:r>
              <a:endParaRPr lang="ko-KR" altLang="en-US" sz="700" b="1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2F3C648-BC3C-416D-B9FB-EE4463C76095}"/>
                </a:ext>
              </a:extLst>
            </p:cNvPr>
            <p:cNvSpPr/>
            <p:nvPr/>
          </p:nvSpPr>
          <p:spPr>
            <a:xfrm>
              <a:off x="6200362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0D12A85-23A0-44F8-AEAC-1F15857355E1}"/>
                </a:ext>
              </a:extLst>
            </p:cNvPr>
            <p:cNvCxnSpPr>
              <a:stCxn id="61" idx="2"/>
              <a:endCxn id="60" idx="0"/>
            </p:cNvCxnSpPr>
            <p:nvPr/>
          </p:nvCxnSpPr>
          <p:spPr>
            <a:xfrm>
              <a:off x="6245348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27422E5-AC28-4D29-9F61-50E22A3130C8}"/>
                </a:ext>
              </a:extLst>
            </p:cNvPr>
            <p:cNvCxnSpPr>
              <a:stCxn id="62" idx="4"/>
              <a:endCxn id="61" idx="0"/>
            </p:cNvCxnSpPr>
            <p:nvPr/>
          </p:nvCxnSpPr>
          <p:spPr>
            <a:xfrm>
              <a:off x="6245347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F63DC5-D689-4DCD-9F03-C1C02A9BDE97}"/>
              </a:ext>
            </a:extLst>
          </p:cNvPr>
          <p:cNvGrpSpPr/>
          <p:nvPr/>
        </p:nvGrpSpPr>
        <p:grpSpPr>
          <a:xfrm>
            <a:off x="7628542" y="2571884"/>
            <a:ext cx="730161" cy="682048"/>
            <a:chOff x="7628542" y="2571884"/>
            <a:chExt cx="730161" cy="68204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8FE950-EE87-429B-86F8-69C60EDEBF51}"/>
                </a:ext>
              </a:extLst>
            </p:cNvPr>
            <p:cNvSpPr txBox="1"/>
            <p:nvPr/>
          </p:nvSpPr>
          <p:spPr>
            <a:xfrm>
              <a:off x="7628542" y="3053877"/>
              <a:ext cx="73016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BoardManager</a:t>
              </a:r>
              <a:endParaRPr lang="ko-KR" altLang="en-US" sz="7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CDBFF-C5C4-49C2-8436-83E060BE1846}"/>
                </a:ext>
              </a:extLst>
            </p:cNvPr>
            <p:cNvSpPr txBox="1"/>
            <p:nvPr/>
          </p:nvSpPr>
          <p:spPr>
            <a:xfrm>
              <a:off x="7628542" y="2748793"/>
              <a:ext cx="73016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BoardService</a:t>
              </a:r>
              <a:endParaRPr lang="ko-KR" altLang="en-US" sz="700" b="1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B250D09-4344-41F7-B6E7-5C658AB98A99}"/>
                </a:ext>
              </a:extLst>
            </p:cNvPr>
            <p:cNvSpPr/>
            <p:nvPr/>
          </p:nvSpPr>
          <p:spPr>
            <a:xfrm>
              <a:off x="7945594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F10D3892-8D07-485E-932D-C4392945711F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7993623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A1E1BE4-FFFC-4BA0-A319-1CE8FACBC59F}"/>
                </a:ext>
              </a:extLst>
            </p:cNvPr>
            <p:cNvCxnSpPr>
              <a:stCxn id="68" idx="4"/>
              <a:endCxn id="67" idx="0"/>
            </p:cNvCxnSpPr>
            <p:nvPr/>
          </p:nvCxnSpPr>
          <p:spPr>
            <a:xfrm>
              <a:off x="7990579" y="2661854"/>
              <a:ext cx="3044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2AF72A2-2F5C-4586-B513-4BA9DF959D66}"/>
              </a:ext>
            </a:extLst>
          </p:cNvPr>
          <p:cNvSpPr txBox="1"/>
          <p:nvPr/>
        </p:nvSpPr>
        <p:spPr>
          <a:xfrm>
            <a:off x="2782456" y="4836763"/>
            <a:ext cx="6145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LearningDAO</a:t>
            </a:r>
            <a:endParaRPr lang="ko-KR" altLang="en-US" sz="7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CE4A7-1615-4813-965A-0B500F1CEC7C}"/>
              </a:ext>
            </a:extLst>
          </p:cNvPr>
          <p:cNvSpPr txBox="1"/>
          <p:nvPr/>
        </p:nvSpPr>
        <p:spPr>
          <a:xfrm>
            <a:off x="8031080" y="5040111"/>
            <a:ext cx="66421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CommentDAO</a:t>
            </a:r>
            <a:endParaRPr lang="ko-KR" altLang="en-US" sz="7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40BAEB-9ACB-44A7-B8F3-4637D9404FF4}"/>
              </a:ext>
            </a:extLst>
          </p:cNvPr>
          <p:cNvSpPr txBox="1"/>
          <p:nvPr/>
        </p:nvSpPr>
        <p:spPr>
          <a:xfrm>
            <a:off x="926732" y="5192190"/>
            <a:ext cx="6674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ChallengeDAO</a:t>
            </a:r>
            <a:endParaRPr lang="ko-KR" altLang="en-US" sz="7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0AB54B-C293-429C-8D08-6E92CE859C0E}"/>
              </a:ext>
            </a:extLst>
          </p:cNvPr>
          <p:cNvSpPr txBox="1"/>
          <p:nvPr/>
        </p:nvSpPr>
        <p:spPr>
          <a:xfrm>
            <a:off x="5302716" y="4742164"/>
            <a:ext cx="4462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UserDAO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ABBA2F-ED83-4536-AE99-55F340AA0138}"/>
              </a:ext>
            </a:extLst>
          </p:cNvPr>
          <p:cNvSpPr txBox="1"/>
          <p:nvPr/>
        </p:nvSpPr>
        <p:spPr>
          <a:xfrm>
            <a:off x="6475437" y="5085184"/>
            <a:ext cx="74756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PostingDAOImpl</a:t>
            </a:r>
            <a:endParaRPr lang="ko-KR" altLang="en-US" sz="7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A835CF-ADFA-4895-8D34-48F0C045F3EA}"/>
              </a:ext>
            </a:extLst>
          </p:cNvPr>
          <p:cNvSpPr txBox="1"/>
          <p:nvPr/>
        </p:nvSpPr>
        <p:spPr>
          <a:xfrm>
            <a:off x="2692688" y="5119973"/>
            <a:ext cx="7940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LearningDAOImpl</a:t>
            </a:r>
            <a:endParaRPr lang="ko-KR" altLang="en-US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3E0BB8-BD97-46C8-9DF9-E02C0471E9C8}"/>
              </a:ext>
            </a:extLst>
          </p:cNvPr>
          <p:cNvSpPr txBox="1"/>
          <p:nvPr/>
        </p:nvSpPr>
        <p:spPr>
          <a:xfrm>
            <a:off x="7941312" y="5367771"/>
            <a:ext cx="8437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CommentDAOImpl</a:t>
            </a:r>
            <a:endParaRPr lang="ko-KR" altLang="en-US" sz="7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71D1E5-B023-4B8F-851F-34696C50D2B8}"/>
              </a:ext>
            </a:extLst>
          </p:cNvPr>
          <p:cNvSpPr txBox="1"/>
          <p:nvPr/>
        </p:nvSpPr>
        <p:spPr>
          <a:xfrm>
            <a:off x="836964" y="5469050"/>
            <a:ext cx="8469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ChallengeDAOImpl</a:t>
            </a:r>
            <a:endParaRPr lang="ko-KR" altLang="en-US" sz="7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04D880-8F22-489E-AA9E-46DE7BD27084}"/>
              </a:ext>
            </a:extLst>
          </p:cNvPr>
          <p:cNvSpPr txBox="1"/>
          <p:nvPr/>
        </p:nvSpPr>
        <p:spPr>
          <a:xfrm>
            <a:off x="5212947" y="5025374"/>
            <a:ext cx="6257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UserDAOImpl</a:t>
            </a:r>
            <a:endParaRPr lang="ko-KR" altLang="en-US" sz="7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D2C04E1-CC3B-4A47-9DAC-052A2C463A07}"/>
              </a:ext>
            </a:extLst>
          </p:cNvPr>
          <p:cNvSpPr/>
          <p:nvPr/>
        </p:nvSpPr>
        <p:spPr>
          <a:xfrm>
            <a:off x="1210958" y="502071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F285EDE-98A5-4F08-A61F-64DE06ABBECA}"/>
              </a:ext>
            </a:extLst>
          </p:cNvPr>
          <p:cNvSpPr/>
          <p:nvPr/>
        </p:nvSpPr>
        <p:spPr>
          <a:xfrm>
            <a:off x="3040232" y="4665286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D471584-2A5F-40B1-A247-C81276FFFFB7}"/>
              </a:ext>
            </a:extLst>
          </p:cNvPr>
          <p:cNvSpPr/>
          <p:nvPr/>
        </p:nvSpPr>
        <p:spPr>
          <a:xfrm>
            <a:off x="5476334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D3A793B-E29A-43EA-9FC4-F0E4B43BC591}"/>
              </a:ext>
            </a:extLst>
          </p:cNvPr>
          <p:cNvSpPr/>
          <p:nvPr/>
        </p:nvSpPr>
        <p:spPr>
          <a:xfrm>
            <a:off x="6799738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578A773-C4BC-4989-A307-3B1459FD9F1F}"/>
              </a:ext>
            </a:extLst>
          </p:cNvPr>
          <p:cNvSpPr/>
          <p:nvPr/>
        </p:nvSpPr>
        <p:spPr>
          <a:xfrm>
            <a:off x="8313703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꺾인 연결선 166">
            <a:extLst>
              <a:ext uri="{FF2B5EF4-FFF2-40B4-BE49-F238E27FC236}">
                <a16:creationId xmlns:a16="http://schemas.microsoft.com/office/drawing/2014/main" id="{D5CD05F7-D128-4FE2-AD12-B81FC3F54CA5}"/>
              </a:ext>
            </a:extLst>
          </p:cNvPr>
          <p:cNvCxnSpPr>
            <a:stCxn id="38" idx="2"/>
            <a:endCxn id="80" idx="1"/>
          </p:cNvCxnSpPr>
          <p:nvPr/>
        </p:nvCxnSpPr>
        <p:spPr>
          <a:xfrm rot="16200000" flipH="1">
            <a:off x="357852" y="4167607"/>
            <a:ext cx="1013820" cy="721378"/>
          </a:xfrm>
          <a:prstGeom prst="bentConnector3">
            <a:avLst>
              <a:gd name="adj1" fmla="val 1429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167">
            <a:extLst>
              <a:ext uri="{FF2B5EF4-FFF2-40B4-BE49-F238E27FC236}">
                <a16:creationId xmlns:a16="http://schemas.microsoft.com/office/drawing/2014/main" id="{35E828D8-AE98-4BCC-87BB-8F46FC1BC9C8}"/>
              </a:ext>
            </a:extLst>
          </p:cNvPr>
          <p:cNvCxnSpPr>
            <a:stCxn id="54" idx="2"/>
            <a:endCxn id="80" idx="7"/>
          </p:cNvCxnSpPr>
          <p:nvPr/>
        </p:nvCxnSpPr>
        <p:spPr>
          <a:xfrm rot="5400000">
            <a:off x="2354225" y="2195140"/>
            <a:ext cx="1781274" cy="389885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168">
            <a:extLst>
              <a:ext uri="{FF2B5EF4-FFF2-40B4-BE49-F238E27FC236}">
                <a16:creationId xmlns:a16="http://schemas.microsoft.com/office/drawing/2014/main" id="{F634E071-3B74-44EC-AB13-27CFE340E512}"/>
              </a:ext>
            </a:extLst>
          </p:cNvPr>
          <p:cNvCxnSpPr>
            <a:stCxn id="54" idx="2"/>
            <a:endCxn id="81" idx="0"/>
          </p:cNvCxnSpPr>
          <p:nvPr/>
        </p:nvCxnSpPr>
        <p:spPr>
          <a:xfrm rot="5400000">
            <a:off x="3436327" y="2907322"/>
            <a:ext cx="1411354" cy="210457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169">
            <a:extLst>
              <a:ext uri="{FF2B5EF4-FFF2-40B4-BE49-F238E27FC236}">
                <a16:creationId xmlns:a16="http://schemas.microsoft.com/office/drawing/2014/main" id="{02B7DB27-923C-4395-8211-089121E5FECC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 rot="5400000">
            <a:off x="5348433" y="3431317"/>
            <a:ext cx="1316755" cy="96198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170">
            <a:extLst>
              <a:ext uri="{FF2B5EF4-FFF2-40B4-BE49-F238E27FC236}">
                <a16:creationId xmlns:a16="http://schemas.microsoft.com/office/drawing/2014/main" id="{C76BB9FE-2B9E-4F7E-900F-4F6289FF6C34}"/>
              </a:ext>
            </a:extLst>
          </p:cNvPr>
          <p:cNvCxnSpPr>
            <a:cxnSpLocks/>
            <a:stCxn id="66" idx="2"/>
            <a:endCxn id="83" idx="0"/>
          </p:cNvCxnSpPr>
          <p:nvPr/>
        </p:nvCxnSpPr>
        <p:spPr>
          <a:xfrm rot="5400000">
            <a:off x="6755366" y="3347789"/>
            <a:ext cx="1332115" cy="1144401"/>
          </a:xfrm>
          <a:prstGeom prst="bentConnector3">
            <a:avLst>
              <a:gd name="adj1" fmla="val 5524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172">
            <a:extLst>
              <a:ext uri="{FF2B5EF4-FFF2-40B4-BE49-F238E27FC236}">
                <a16:creationId xmlns:a16="http://schemas.microsoft.com/office/drawing/2014/main" id="{18CEBFCE-32CF-4A43-B3CF-EB36ECAEC8EE}"/>
              </a:ext>
            </a:extLst>
          </p:cNvPr>
          <p:cNvCxnSpPr>
            <a:cxnSpLocks/>
            <a:stCxn id="66" idx="2"/>
            <a:endCxn id="84" idx="0"/>
          </p:cNvCxnSpPr>
          <p:nvPr/>
        </p:nvCxnSpPr>
        <p:spPr>
          <a:xfrm rot="16200000" flipH="1">
            <a:off x="7371054" y="3876501"/>
            <a:ext cx="1614702" cy="369564"/>
          </a:xfrm>
          <a:prstGeom prst="bentConnector3">
            <a:avLst>
              <a:gd name="adj1" fmla="val 5786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7F621C1-1A5D-4388-8FC2-7995DFD8C208}"/>
              </a:ext>
            </a:extLst>
          </p:cNvPr>
          <p:cNvCxnSpPr>
            <a:stCxn id="80" idx="4"/>
            <a:endCxn id="73" idx="0"/>
          </p:cNvCxnSpPr>
          <p:nvPr/>
        </p:nvCxnSpPr>
        <p:spPr>
          <a:xfrm flipH="1">
            <a:off x="1260441" y="5119680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1404C0D-E18A-4C70-B20D-C87C73E7D424}"/>
              </a:ext>
            </a:extLst>
          </p:cNvPr>
          <p:cNvCxnSpPr>
            <a:stCxn id="73" idx="2"/>
            <a:endCxn id="78" idx="0"/>
          </p:cNvCxnSpPr>
          <p:nvPr/>
        </p:nvCxnSpPr>
        <p:spPr>
          <a:xfrm>
            <a:off x="1260441" y="5392245"/>
            <a:ext cx="0" cy="768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044F636-4D43-4E4C-B92B-43AE36676364}"/>
              </a:ext>
            </a:extLst>
          </p:cNvPr>
          <p:cNvCxnSpPr>
            <a:stCxn id="81" idx="4"/>
            <a:endCxn id="71" idx="0"/>
          </p:cNvCxnSpPr>
          <p:nvPr/>
        </p:nvCxnSpPr>
        <p:spPr>
          <a:xfrm flipH="1">
            <a:off x="3089715" y="4764253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886F1EF-B913-437F-9D6F-AE458600A41B}"/>
              </a:ext>
            </a:extLst>
          </p:cNvPr>
          <p:cNvCxnSpPr>
            <a:stCxn id="71" idx="2"/>
            <a:endCxn id="76" idx="0"/>
          </p:cNvCxnSpPr>
          <p:nvPr/>
        </p:nvCxnSpPr>
        <p:spPr>
          <a:xfrm>
            <a:off x="3089715" y="5036818"/>
            <a:ext cx="0" cy="831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5EDF2A0-BD3B-4B53-B7E7-8F385141962D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5525818" y="4669654"/>
            <a:ext cx="0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8815E76-28DC-4E1F-8BE1-8BB7C34D44E0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 flipH="1">
            <a:off x="5525817" y="4942219"/>
            <a:ext cx="1" cy="831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3A1CFB9-0FE7-4D22-A248-1B408EBF5BBB}"/>
              </a:ext>
            </a:extLst>
          </p:cNvPr>
          <p:cNvCxnSpPr>
            <a:stCxn id="50" idx="2"/>
            <a:endCxn id="75" idx="0"/>
          </p:cNvCxnSpPr>
          <p:nvPr/>
        </p:nvCxnSpPr>
        <p:spPr>
          <a:xfrm>
            <a:off x="6849221" y="4957579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8369498-46D3-4B9A-83F7-897CABA3F73A}"/>
              </a:ext>
            </a:extLst>
          </p:cNvPr>
          <p:cNvCxnSpPr>
            <a:cxnSpLocks/>
            <a:stCxn id="83" idx="4"/>
            <a:endCxn id="50" idx="0"/>
          </p:cNvCxnSpPr>
          <p:nvPr/>
        </p:nvCxnSpPr>
        <p:spPr>
          <a:xfrm flipH="1">
            <a:off x="6849221" y="4685014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2ED7F6E-BA20-4284-9442-F006402A526C}"/>
              </a:ext>
            </a:extLst>
          </p:cNvPr>
          <p:cNvCxnSpPr>
            <a:stCxn id="84" idx="4"/>
            <a:endCxn id="72" idx="0"/>
          </p:cNvCxnSpPr>
          <p:nvPr/>
        </p:nvCxnSpPr>
        <p:spPr>
          <a:xfrm flipH="1">
            <a:off x="8363186" y="4967601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D112DC4-E4BA-433F-BB3A-BE95C7F5E593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>
            <a:off x="8363186" y="5240166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209">
            <a:extLst>
              <a:ext uri="{FF2B5EF4-FFF2-40B4-BE49-F238E27FC236}">
                <a16:creationId xmlns:a16="http://schemas.microsoft.com/office/drawing/2014/main" id="{F3E0E6D2-5122-4A15-A4F8-3A178F4FBF98}"/>
              </a:ext>
            </a:extLst>
          </p:cNvPr>
          <p:cNvCxnSpPr>
            <a:stCxn id="109" idx="3"/>
            <a:endCxn id="42" idx="1"/>
          </p:cNvCxnSpPr>
          <p:nvPr/>
        </p:nvCxnSpPr>
        <p:spPr>
          <a:xfrm>
            <a:off x="1850631" y="5844307"/>
            <a:ext cx="2355500" cy="27211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214">
            <a:extLst>
              <a:ext uri="{FF2B5EF4-FFF2-40B4-BE49-F238E27FC236}">
                <a16:creationId xmlns:a16="http://schemas.microsoft.com/office/drawing/2014/main" id="{01DB5172-FC84-428C-A178-2A4A58D29D93}"/>
              </a:ext>
            </a:extLst>
          </p:cNvPr>
          <p:cNvCxnSpPr>
            <a:stCxn id="107" idx="2"/>
            <a:endCxn id="42" idx="0"/>
          </p:cNvCxnSpPr>
          <p:nvPr/>
        </p:nvCxnSpPr>
        <p:spPr>
          <a:xfrm rot="16200000" flipH="1">
            <a:off x="3639223" y="5064799"/>
            <a:ext cx="375154" cy="147416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217">
            <a:extLst>
              <a:ext uri="{FF2B5EF4-FFF2-40B4-BE49-F238E27FC236}">
                <a16:creationId xmlns:a16="http://schemas.microsoft.com/office/drawing/2014/main" id="{EA8486BD-D804-4511-9E58-218E8C3F791F}"/>
              </a:ext>
            </a:extLst>
          </p:cNvPr>
          <p:cNvCxnSpPr>
            <a:stCxn id="106" idx="2"/>
            <a:endCxn id="42" idx="0"/>
          </p:cNvCxnSpPr>
          <p:nvPr/>
        </p:nvCxnSpPr>
        <p:spPr>
          <a:xfrm rot="5400000">
            <a:off x="5514282" y="4654521"/>
            <a:ext cx="384543" cy="2285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220">
            <a:extLst>
              <a:ext uri="{FF2B5EF4-FFF2-40B4-BE49-F238E27FC236}">
                <a16:creationId xmlns:a16="http://schemas.microsoft.com/office/drawing/2014/main" id="{4BF2ED07-2135-4D88-9528-5F0718B3CFD1}"/>
              </a:ext>
            </a:extLst>
          </p:cNvPr>
          <p:cNvCxnSpPr>
            <a:stCxn id="108" idx="2"/>
            <a:endCxn id="42" idx="3"/>
          </p:cNvCxnSpPr>
          <p:nvPr/>
        </p:nvCxnSpPr>
        <p:spPr>
          <a:xfrm rot="5400000">
            <a:off x="6515256" y="4268488"/>
            <a:ext cx="254314" cy="344154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2CEE89F-F528-4358-B7BC-2D74CEED6E19}"/>
              </a:ext>
            </a:extLst>
          </p:cNvPr>
          <p:cNvSpPr txBox="1"/>
          <p:nvPr/>
        </p:nvSpPr>
        <p:spPr>
          <a:xfrm>
            <a:off x="5046235" y="5326003"/>
            <a:ext cx="95916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UserDAO-mapper.xml</a:t>
            </a:r>
            <a:endParaRPr lang="ko-KR" altLang="en-US" sz="7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DDC2FD-1C7F-42C7-AD12-C8ADD968B874}"/>
              </a:ext>
            </a:extLst>
          </p:cNvPr>
          <p:cNvSpPr txBox="1"/>
          <p:nvPr/>
        </p:nvSpPr>
        <p:spPr>
          <a:xfrm>
            <a:off x="6308725" y="5404863"/>
            <a:ext cx="10809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PostingDAO-mapper.xml</a:t>
            </a:r>
            <a:endParaRPr lang="ko-KR" altLang="en-US" sz="7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20ED94-A6B6-406E-8189-7DE36451786B}"/>
              </a:ext>
            </a:extLst>
          </p:cNvPr>
          <p:cNvSpPr txBox="1"/>
          <p:nvPr/>
        </p:nvSpPr>
        <p:spPr>
          <a:xfrm>
            <a:off x="2525976" y="5414252"/>
            <a:ext cx="11274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LearningDAO-mapper.xml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4A9B6F-9877-4216-89A1-3400D5EA7205}"/>
              </a:ext>
            </a:extLst>
          </p:cNvPr>
          <p:cNvSpPr txBox="1"/>
          <p:nvPr/>
        </p:nvSpPr>
        <p:spPr>
          <a:xfrm>
            <a:off x="7774600" y="5662050"/>
            <a:ext cx="117717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CommentDAO-mapper.xml</a:t>
            </a:r>
            <a:endParaRPr lang="ko-KR" altLang="en-US" sz="7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97D2A2-6A02-49FE-B46F-974A6960F71E}"/>
              </a:ext>
            </a:extLst>
          </p:cNvPr>
          <p:cNvSpPr txBox="1"/>
          <p:nvPr/>
        </p:nvSpPr>
        <p:spPr>
          <a:xfrm>
            <a:off x="670252" y="5744279"/>
            <a:ext cx="11803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ChallengeDAO-mapper.xml</a:t>
            </a:r>
            <a:endParaRPr lang="ko-KR" altLang="en-US" sz="7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F689AAE-E5D6-4CE1-822B-220194F9AF78}"/>
              </a:ext>
            </a:extLst>
          </p:cNvPr>
          <p:cNvCxnSpPr>
            <a:stCxn id="78" idx="2"/>
            <a:endCxn id="109" idx="0"/>
          </p:cNvCxnSpPr>
          <p:nvPr/>
        </p:nvCxnSpPr>
        <p:spPr>
          <a:xfrm>
            <a:off x="1260441" y="5669105"/>
            <a:ext cx="1" cy="751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F3FF5F5-7B40-445C-BC9D-4DF53E1CC54B}"/>
              </a:ext>
            </a:extLst>
          </p:cNvPr>
          <p:cNvCxnSpPr>
            <a:stCxn id="76" idx="2"/>
            <a:endCxn id="107" idx="0"/>
          </p:cNvCxnSpPr>
          <p:nvPr/>
        </p:nvCxnSpPr>
        <p:spPr>
          <a:xfrm>
            <a:off x="3089715" y="5320028"/>
            <a:ext cx="1" cy="942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8179FF9-38DD-4E3E-9192-8F6F14873CB4}"/>
              </a:ext>
            </a:extLst>
          </p:cNvPr>
          <p:cNvCxnSpPr>
            <a:stCxn id="79" idx="2"/>
            <a:endCxn id="105" idx="0"/>
          </p:cNvCxnSpPr>
          <p:nvPr/>
        </p:nvCxnSpPr>
        <p:spPr>
          <a:xfrm>
            <a:off x="5525817" y="5225429"/>
            <a:ext cx="0" cy="100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0264A31-2F0F-4097-B232-0CAF42D09EC7}"/>
              </a:ext>
            </a:extLst>
          </p:cNvPr>
          <p:cNvCxnSpPr>
            <a:stCxn id="75" idx="2"/>
            <a:endCxn id="106" idx="0"/>
          </p:cNvCxnSpPr>
          <p:nvPr/>
        </p:nvCxnSpPr>
        <p:spPr>
          <a:xfrm>
            <a:off x="6849221" y="5285239"/>
            <a:ext cx="0" cy="1196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C9C97FB-7876-405D-AEE7-2475B44FBA21}"/>
              </a:ext>
            </a:extLst>
          </p:cNvPr>
          <p:cNvCxnSpPr>
            <a:stCxn id="77" idx="2"/>
            <a:endCxn id="108" idx="0"/>
          </p:cNvCxnSpPr>
          <p:nvPr/>
        </p:nvCxnSpPr>
        <p:spPr>
          <a:xfrm>
            <a:off x="8363186" y="5567826"/>
            <a:ext cx="1" cy="942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24AF67-E4CC-41F2-AB4A-8AA918F920E2}"/>
              </a:ext>
            </a:extLst>
          </p:cNvPr>
          <p:cNvCxnSpPr>
            <a:stCxn id="42" idx="2"/>
            <a:endCxn id="14" idx="1"/>
          </p:cNvCxnSpPr>
          <p:nvPr/>
        </p:nvCxnSpPr>
        <p:spPr>
          <a:xfrm flipH="1">
            <a:off x="4559311" y="6243377"/>
            <a:ext cx="4574" cy="176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7719196-06DA-49CB-A38D-652185B31C80}"/>
              </a:ext>
            </a:extLst>
          </p:cNvPr>
          <p:cNvSpPr txBox="1"/>
          <p:nvPr/>
        </p:nvSpPr>
        <p:spPr>
          <a:xfrm>
            <a:off x="2310192" y="953766"/>
            <a:ext cx="142393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SubjectList.jsp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과목 및 단원 보기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unitContent.jsp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단원 내용 보기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quiz.jsp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마무리문제 풀기화면</a:t>
            </a:r>
            <a:endParaRPr lang="en-US" altLang="ko-KR" sz="600" dirty="0">
              <a:latin typeface="+mj-l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256333-EF6F-4010-8D6A-1850FC60BE80}"/>
              </a:ext>
            </a:extLst>
          </p:cNvPr>
          <p:cNvSpPr txBox="1"/>
          <p:nvPr/>
        </p:nvSpPr>
        <p:spPr>
          <a:xfrm>
            <a:off x="3832641" y="952873"/>
            <a:ext cx="142393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challengeList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도전과제 리스트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검색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challengeSolving.jsp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참여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ranking.jsp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도전과제 랭킹</a:t>
            </a:r>
            <a:endParaRPr lang="en-US" altLang="ko-KR" sz="60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8AE2D1A-3660-40CB-ACD8-A5C786F1B41C}"/>
              </a:ext>
            </a:extLst>
          </p:cNvPr>
          <p:cNvSpPr txBox="1"/>
          <p:nvPr/>
        </p:nvSpPr>
        <p:spPr>
          <a:xfrm>
            <a:off x="7327823" y="860540"/>
            <a:ext cx="1566332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board.jsp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게시판 메인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posting.jsp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게시글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작성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수정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postView.jsp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게시글</a:t>
            </a:r>
            <a:r>
              <a:rPr lang="ko-KR" altLang="en-US" sz="600" dirty="0">
                <a:latin typeface="+mj-lt"/>
              </a:rPr>
              <a:t> 내용 열람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Comment.jsp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답글</a:t>
            </a:r>
            <a:r>
              <a:rPr lang="ko-KR" altLang="en-US" sz="600" dirty="0">
                <a:latin typeface="+mj-lt"/>
              </a:rPr>
              <a:t> 작성</a:t>
            </a:r>
            <a:endParaRPr lang="en-US" altLang="ko-KR" sz="600" dirty="0">
              <a:latin typeface="+mj-lt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2C0D01-C4EF-4AD8-8CC6-7B9AE5904A1A}"/>
              </a:ext>
            </a:extLst>
          </p:cNvPr>
          <p:cNvGrpSpPr/>
          <p:nvPr/>
        </p:nvGrpSpPr>
        <p:grpSpPr>
          <a:xfrm>
            <a:off x="2978808" y="3963929"/>
            <a:ext cx="222264" cy="303124"/>
            <a:chOff x="5174570" y="2116512"/>
            <a:chExt cx="222264" cy="303124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CB29AAA8-1387-4A00-BE0C-B73E6746ECA1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34B1345C-E9B4-4921-A492-BA9EF2712A6C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123E044-A59B-4301-AB9A-F0176B063C56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1FB26C54-1082-4BFD-BC17-F52C89E4342E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원형 294">
              <a:extLst>
                <a:ext uri="{FF2B5EF4-FFF2-40B4-BE49-F238E27FC236}">
                  <a16:creationId xmlns:a16="http://schemas.microsoft.com/office/drawing/2014/main" id="{9875F819-F53E-4E86-9B5F-124E75B80F22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8987080-98C0-4D45-8450-D5CDB6AE4B30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D4AA9F39-6CCC-4A36-81F5-2499645D35FF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8089540-56EF-4689-B0E7-50EB2DA6799A}"/>
              </a:ext>
            </a:extLst>
          </p:cNvPr>
          <p:cNvSpPr txBox="1"/>
          <p:nvPr/>
        </p:nvSpPr>
        <p:spPr>
          <a:xfrm>
            <a:off x="5508205" y="684387"/>
            <a:ext cx="1548945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signup.jsp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회원가입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signin.jsp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로그인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profile.jsp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회원정보 수정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login.jsp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로그인 화면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tutorApplicationList.jsp</a:t>
            </a:r>
            <a:r>
              <a:rPr lang="en-US" altLang="ko-KR" sz="600" dirty="0"/>
              <a:t> : </a:t>
            </a:r>
            <a:r>
              <a:rPr lang="ko-KR" altLang="en-US" sz="600" dirty="0" err="1"/>
              <a:t>튜터</a:t>
            </a:r>
            <a:r>
              <a:rPr lang="ko-KR" altLang="en-US" sz="600" dirty="0"/>
              <a:t> 신청 관리</a:t>
            </a:r>
            <a:endParaRPr lang="en-US" altLang="ko-KR" sz="600" dirty="0"/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tutorApplication.jsp</a:t>
            </a:r>
            <a:r>
              <a:rPr lang="en-US" altLang="ko-KR" sz="600" dirty="0"/>
              <a:t> : </a:t>
            </a:r>
            <a:r>
              <a:rPr lang="ko-KR" altLang="en-US" sz="600" dirty="0" err="1"/>
              <a:t>튜터신청양식</a:t>
            </a:r>
            <a:endParaRPr lang="en-US" altLang="ko-KR" sz="600" dirty="0">
              <a:latin typeface="+mj-lt"/>
            </a:endParaRPr>
          </a:p>
        </p:txBody>
      </p:sp>
      <p:cxnSp>
        <p:nvCxnSpPr>
          <p:cNvPr id="128" name="꺾인 연결선 298">
            <a:extLst>
              <a:ext uri="{FF2B5EF4-FFF2-40B4-BE49-F238E27FC236}">
                <a16:creationId xmlns:a16="http://schemas.microsoft.com/office/drawing/2014/main" id="{FDE84DB9-FE78-454C-B3CB-32A72EB61CAD}"/>
              </a:ext>
            </a:extLst>
          </p:cNvPr>
          <p:cNvCxnSpPr>
            <a:stCxn id="127" idx="2"/>
            <a:endCxn id="13" idx="0"/>
          </p:cNvCxnSpPr>
          <p:nvPr/>
        </p:nvCxnSpPr>
        <p:spPr>
          <a:xfrm rot="5400000">
            <a:off x="5283421" y="582785"/>
            <a:ext cx="251325" cy="17471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304">
            <a:extLst>
              <a:ext uri="{FF2B5EF4-FFF2-40B4-BE49-F238E27FC236}">
                <a16:creationId xmlns:a16="http://schemas.microsoft.com/office/drawing/2014/main" id="{40C5109B-EA3B-48FE-B28C-123E48086522}"/>
              </a:ext>
            </a:extLst>
          </p:cNvPr>
          <p:cNvCxnSpPr>
            <a:stCxn id="118" idx="2"/>
            <a:endCxn id="13" idx="0"/>
          </p:cNvCxnSpPr>
          <p:nvPr/>
        </p:nvCxnSpPr>
        <p:spPr>
          <a:xfrm rot="5400000">
            <a:off x="6193320" y="-335626"/>
            <a:ext cx="259838" cy="357550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307">
            <a:extLst>
              <a:ext uri="{FF2B5EF4-FFF2-40B4-BE49-F238E27FC236}">
                <a16:creationId xmlns:a16="http://schemas.microsoft.com/office/drawing/2014/main" id="{8D40C37B-7B72-4F2D-A392-539242ACBF19}"/>
              </a:ext>
            </a:extLst>
          </p:cNvPr>
          <p:cNvCxnSpPr>
            <a:stCxn id="117" idx="2"/>
            <a:endCxn id="13" idx="0"/>
          </p:cNvCxnSpPr>
          <p:nvPr/>
        </p:nvCxnSpPr>
        <p:spPr>
          <a:xfrm rot="5400000">
            <a:off x="4410130" y="1447563"/>
            <a:ext cx="259838" cy="91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310">
            <a:extLst>
              <a:ext uri="{FF2B5EF4-FFF2-40B4-BE49-F238E27FC236}">
                <a16:creationId xmlns:a16="http://schemas.microsoft.com/office/drawing/2014/main" id="{38931088-645C-4705-A59D-FF5B8BA78F0C}"/>
              </a:ext>
            </a:extLst>
          </p:cNvPr>
          <p:cNvCxnSpPr>
            <a:stCxn id="116" idx="2"/>
            <a:endCxn id="13" idx="0"/>
          </p:cNvCxnSpPr>
          <p:nvPr/>
        </p:nvCxnSpPr>
        <p:spPr>
          <a:xfrm rot="16200000" flipH="1">
            <a:off x="3649352" y="695906"/>
            <a:ext cx="258945" cy="1513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313">
            <a:extLst>
              <a:ext uri="{FF2B5EF4-FFF2-40B4-BE49-F238E27FC236}">
                <a16:creationId xmlns:a16="http://schemas.microsoft.com/office/drawing/2014/main" id="{A8A6E512-3D54-40A2-800B-26F3593F008C}"/>
              </a:ext>
            </a:extLst>
          </p:cNvPr>
          <p:cNvCxnSpPr>
            <a:stCxn id="25" idx="2"/>
            <a:endCxn id="13" idx="0"/>
          </p:cNvCxnSpPr>
          <p:nvPr/>
        </p:nvCxnSpPr>
        <p:spPr>
          <a:xfrm rot="16200000" flipH="1">
            <a:off x="2816450" y="-136995"/>
            <a:ext cx="252786" cy="31852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83BA285-85F1-4E8E-96A8-B2FAA2B85F86}"/>
              </a:ext>
            </a:extLst>
          </p:cNvPr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APP_USER</a:t>
            </a:r>
            <a:endParaRPr lang="ko-KR" altLang="en-US" sz="6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3089615-B7DC-42E1-87B8-25C5C02D2AAE}"/>
              </a:ext>
            </a:extLst>
          </p:cNvPr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BOARD_POST</a:t>
            </a:r>
            <a:endParaRPr lang="ko-KR" altLang="en-US" sz="6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4BA337-38CB-488F-B023-86841BCAA526}"/>
              </a:ext>
            </a:extLst>
          </p:cNvPr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BOARD_COMMENT</a:t>
            </a:r>
            <a:endParaRPr lang="ko-KR" altLang="en-US" sz="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DC0C9E-D77A-4C81-B8C8-7DDDA869042F}"/>
              </a:ext>
            </a:extLst>
          </p:cNvPr>
          <p:cNvSpPr txBox="1"/>
          <p:nvPr/>
        </p:nvSpPr>
        <p:spPr>
          <a:xfrm>
            <a:off x="3144351" y="4384155"/>
            <a:ext cx="34151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SubjectVO</a:t>
            </a:r>
            <a:endParaRPr lang="ko-KR" altLang="en-US" sz="5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7F726F-3BCF-4D4C-A48B-A36C83A5EB58}"/>
              </a:ext>
            </a:extLst>
          </p:cNvPr>
          <p:cNvSpPr txBox="1"/>
          <p:nvPr/>
        </p:nvSpPr>
        <p:spPr>
          <a:xfrm>
            <a:off x="4871296" y="4384155"/>
            <a:ext cx="25699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UnitVO</a:t>
            </a:r>
            <a:endParaRPr lang="ko-KR" altLang="en-US" sz="5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F3BDD3-CCD0-49E5-B94C-C5E2DE43FE71}"/>
              </a:ext>
            </a:extLst>
          </p:cNvPr>
          <p:cNvSpPr txBox="1"/>
          <p:nvPr/>
        </p:nvSpPr>
        <p:spPr>
          <a:xfrm>
            <a:off x="4281613" y="4384155"/>
            <a:ext cx="563025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UnitCompletionVO</a:t>
            </a:r>
            <a:endParaRPr lang="ko-KR" altLang="en-US" sz="5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81E638-D81B-4586-9176-CECE891823A2}"/>
              </a:ext>
            </a:extLst>
          </p:cNvPr>
          <p:cNvSpPr txBox="1"/>
          <p:nvPr/>
        </p:nvSpPr>
        <p:spPr>
          <a:xfrm>
            <a:off x="3504457" y="4384155"/>
            <a:ext cx="267198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QuizVO</a:t>
            </a:r>
            <a:endParaRPr lang="ko-KR" altLang="en-US" sz="5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69A795B-282A-4930-B906-0EE6BF92BFF5}"/>
              </a:ext>
            </a:extLst>
          </p:cNvPr>
          <p:cNvSpPr txBox="1"/>
          <p:nvPr/>
        </p:nvSpPr>
        <p:spPr>
          <a:xfrm>
            <a:off x="2637615" y="4384155"/>
            <a:ext cx="426041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QuizResultVO</a:t>
            </a:r>
            <a:endParaRPr lang="ko-KR" altLang="en-US" sz="5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E31F8B1-769D-4415-9517-7F4A69929FD6}"/>
              </a:ext>
            </a:extLst>
          </p:cNvPr>
          <p:cNvSpPr txBox="1"/>
          <p:nvPr/>
        </p:nvSpPr>
        <p:spPr>
          <a:xfrm>
            <a:off x="759229" y="4384155"/>
            <a:ext cx="407096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ChallengeVO</a:t>
            </a:r>
            <a:endParaRPr lang="ko-KR" altLang="en-US" sz="5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D5A296-62B4-46BC-9248-F92DD5C252CC}"/>
              </a:ext>
            </a:extLst>
          </p:cNvPr>
          <p:cNvSpPr txBox="1"/>
          <p:nvPr/>
        </p:nvSpPr>
        <p:spPr>
          <a:xfrm>
            <a:off x="203064" y="4384155"/>
            <a:ext cx="52950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ChallengeCaseVO</a:t>
            </a:r>
            <a:endParaRPr lang="ko-KR" altLang="en-US" sz="5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549009-8715-4AF7-9A18-C60A988B0E04}"/>
              </a:ext>
            </a:extLst>
          </p:cNvPr>
          <p:cNvSpPr txBox="1"/>
          <p:nvPr/>
        </p:nvSpPr>
        <p:spPr>
          <a:xfrm>
            <a:off x="1341488" y="4384155"/>
            <a:ext cx="5659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ChallengeResultVO</a:t>
            </a:r>
            <a:endParaRPr lang="ko-KR" altLang="en-US" sz="5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80C2405-1F48-4EEA-B080-386B5B8343F8}"/>
              </a:ext>
            </a:extLst>
          </p:cNvPr>
          <p:cNvSpPr txBox="1"/>
          <p:nvPr/>
        </p:nvSpPr>
        <p:spPr>
          <a:xfrm>
            <a:off x="5209473" y="4384155"/>
            <a:ext cx="26428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UserVO</a:t>
            </a:r>
            <a:endParaRPr lang="ko-KR" altLang="en-US" sz="5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AFFF576-D7F0-49DA-881C-BBA3BF46D42D}"/>
              </a:ext>
            </a:extLst>
          </p:cNvPr>
          <p:cNvSpPr txBox="1"/>
          <p:nvPr/>
        </p:nvSpPr>
        <p:spPr>
          <a:xfrm>
            <a:off x="6898623" y="4384155"/>
            <a:ext cx="4158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BoardPostVO</a:t>
            </a:r>
            <a:endParaRPr lang="ko-KR" altLang="en-US" sz="5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DCD25E-309F-4C61-A22C-C6E8FBAF413D}"/>
              </a:ext>
            </a:extLst>
          </p:cNvPr>
          <p:cNvSpPr txBox="1"/>
          <p:nvPr/>
        </p:nvSpPr>
        <p:spPr>
          <a:xfrm>
            <a:off x="7898942" y="4384155"/>
            <a:ext cx="40563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CommentVO</a:t>
            </a:r>
            <a:endParaRPr lang="ko-KR" altLang="en-US" sz="500" dirty="0"/>
          </a:p>
        </p:txBody>
      </p:sp>
      <p:cxnSp>
        <p:nvCxnSpPr>
          <p:cNvPr id="147" name="꺾인 연결선 197">
            <a:extLst>
              <a:ext uri="{FF2B5EF4-FFF2-40B4-BE49-F238E27FC236}">
                <a16:creationId xmlns:a16="http://schemas.microsoft.com/office/drawing/2014/main" id="{29C5B0D9-77EC-4877-90C5-4311D45AA7F2}"/>
              </a:ext>
            </a:extLst>
          </p:cNvPr>
          <p:cNvCxnSpPr>
            <a:stCxn id="105" idx="2"/>
            <a:endCxn id="42" idx="0"/>
          </p:cNvCxnSpPr>
          <p:nvPr/>
        </p:nvCxnSpPr>
        <p:spPr>
          <a:xfrm rot="5400000">
            <a:off x="4813150" y="5276793"/>
            <a:ext cx="463403" cy="96193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C1ADD35-F5E0-448C-9092-6CFBB2E151A4}"/>
              </a:ext>
            </a:extLst>
          </p:cNvPr>
          <p:cNvSpPr txBox="1"/>
          <p:nvPr/>
        </p:nvSpPr>
        <p:spPr>
          <a:xfrm>
            <a:off x="5606136" y="4384155"/>
            <a:ext cx="586342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TutorApplicationVO</a:t>
            </a:r>
            <a:endParaRPr lang="ko-KR" altLang="en-US" sz="5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61DED5-88A7-4358-BA4B-65B1177A6F59}"/>
              </a:ext>
            </a:extLst>
          </p:cNvPr>
          <p:cNvSpPr txBox="1"/>
          <p:nvPr/>
        </p:nvSpPr>
        <p:spPr>
          <a:xfrm>
            <a:off x="7379838" y="4384155"/>
            <a:ext cx="45372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AttachmentVO</a:t>
            </a:r>
            <a:endParaRPr lang="ko-KR" altLang="en-US" sz="5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144BE6-1E2D-48F2-8463-29D0FA3DF725}"/>
              </a:ext>
            </a:extLst>
          </p:cNvPr>
          <p:cNvSpPr txBox="1"/>
          <p:nvPr/>
        </p:nvSpPr>
        <p:spPr>
          <a:xfrm>
            <a:off x="8410491" y="4384155"/>
            <a:ext cx="64608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CommentPreferenceO</a:t>
            </a:r>
            <a:endParaRPr lang="ko-KR" altLang="en-US" sz="5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78B8DB5-B836-4E6D-B028-5308305A13B7}"/>
              </a:ext>
            </a:extLst>
          </p:cNvPr>
          <p:cNvSpPr txBox="1"/>
          <p:nvPr/>
        </p:nvSpPr>
        <p:spPr>
          <a:xfrm>
            <a:off x="1478073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RankingContoller</a:t>
            </a:r>
            <a:endParaRPr lang="ko-KR" altLang="en-US" sz="7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54CA31D-1FC2-4C84-B41A-C3BCE0A3D1B8}"/>
              </a:ext>
            </a:extLst>
          </p:cNvPr>
          <p:cNvSpPr txBox="1"/>
          <p:nvPr/>
        </p:nvSpPr>
        <p:spPr>
          <a:xfrm>
            <a:off x="6707362" y="1982748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LoginContoller</a:t>
            </a:r>
            <a:endParaRPr lang="ko-KR" altLang="en-US" sz="7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0BF0AFE-2D1B-4583-9AAA-A992CD7BBC1C}"/>
              </a:ext>
            </a:extLst>
          </p:cNvPr>
          <p:cNvSpPr txBox="1"/>
          <p:nvPr/>
        </p:nvSpPr>
        <p:spPr>
          <a:xfrm>
            <a:off x="6269350" y="4384155"/>
            <a:ext cx="53970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BoardCategoryVO</a:t>
            </a:r>
            <a:endParaRPr lang="ko-KR" altLang="en-US" sz="5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C789DD5-6402-4A3C-ABCF-09619FF10410}"/>
              </a:ext>
            </a:extLst>
          </p:cNvPr>
          <p:cNvSpPr txBox="1"/>
          <p:nvPr/>
        </p:nvSpPr>
        <p:spPr>
          <a:xfrm>
            <a:off x="3798312" y="4384155"/>
            <a:ext cx="45664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QuizAnswerVO</a:t>
            </a:r>
            <a:endParaRPr lang="ko-KR" altLang="en-US" sz="500" dirty="0"/>
          </a:p>
        </p:txBody>
      </p:sp>
      <p:cxnSp>
        <p:nvCxnSpPr>
          <p:cNvPr id="155" name="꺾인 연결선 299">
            <a:extLst>
              <a:ext uri="{FF2B5EF4-FFF2-40B4-BE49-F238E27FC236}">
                <a16:creationId xmlns:a16="http://schemas.microsoft.com/office/drawing/2014/main" id="{D28D30D0-B344-466F-93EA-2E5AC851461F}"/>
              </a:ext>
            </a:extLst>
          </p:cNvPr>
          <p:cNvCxnSpPr>
            <a:stCxn id="28" idx="2"/>
            <a:endCxn id="159" idx="0"/>
          </p:cNvCxnSpPr>
          <p:nvPr/>
        </p:nvCxnSpPr>
        <p:spPr>
          <a:xfrm rot="16200000" flipH="1">
            <a:off x="1008457" y="2077282"/>
            <a:ext cx="389083" cy="600119"/>
          </a:xfrm>
          <a:prstGeom prst="bentConnector3">
            <a:avLst>
              <a:gd name="adj1" fmla="val 7937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09EBF0D-8DF6-4D20-8226-9D526AAE5C67}"/>
              </a:ext>
            </a:extLst>
          </p:cNvPr>
          <p:cNvGrpSpPr/>
          <p:nvPr/>
        </p:nvGrpSpPr>
        <p:grpSpPr>
          <a:xfrm>
            <a:off x="1061310" y="2571884"/>
            <a:ext cx="883495" cy="682048"/>
            <a:chOff x="769210" y="2571884"/>
            <a:chExt cx="883495" cy="682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A5B64B6-5BCD-494E-A9B3-699F22832C8D}"/>
                </a:ext>
              </a:extLst>
            </p:cNvPr>
            <p:cNvSpPr txBox="1"/>
            <p:nvPr/>
          </p:nvSpPr>
          <p:spPr>
            <a:xfrm>
              <a:off x="769210" y="3053877"/>
              <a:ext cx="88349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ChallengeManager</a:t>
              </a:r>
              <a:endParaRPr lang="ko-KR" altLang="en-US" sz="7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1E15CBA-2525-4104-967B-A2BE46DA787C}"/>
                </a:ext>
              </a:extLst>
            </p:cNvPr>
            <p:cNvSpPr txBox="1"/>
            <p:nvPr/>
          </p:nvSpPr>
          <p:spPr>
            <a:xfrm>
              <a:off x="809369" y="2748793"/>
              <a:ext cx="803177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ChallengeService</a:t>
              </a:r>
              <a:endParaRPr lang="ko-KR" altLang="en-US" sz="700" b="1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947614F-E6BF-4C36-B9F5-2566F9FB3F69}"/>
                </a:ext>
              </a:extLst>
            </p:cNvPr>
            <p:cNvSpPr/>
            <p:nvPr/>
          </p:nvSpPr>
          <p:spPr>
            <a:xfrm>
              <a:off x="1165973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47A4257A-9344-4910-B9F5-F711B90D9DEA}"/>
                </a:ext>
              </a:extLst>
            </p:cNvPr>
            <p:cNvCxnSpPr>
              <a:stCxn id="158" idx="2"/>
              <a:endCxn id="157" idx="0"/>
            </p:cNvCxnSpPr>
            <p:nvPr/>
          </p:nvCxnSpPr>
          <p:spPr>
            <a:xfrm>
              <a:off x="1210958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B0066B4C-E5CF-4130-AA31-93B2E0B4AABE}"/>
                </a:ext>
              </a:extLst>
            </p:cNvPr>
            <p:cNvCxnSpPr>
              <a:stCxn id="159" idx="4"/>
              <a:endCxn id="158" idx="0"/>
            </p:cNvCxnSpPr>
            <p:nvPr/>
          </p:nvCxnSpPr>
          <p:spPr>
            <a:xfrm>
              <a:off x="1210958" y="2661854"/>
              <a:ext cx="0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꺾인 연결선 341">
            <a:extLst>
              <a:ext uri="{FF2B5EF4-FFF2-40B4-BE49-F238E27FC236}">
                <a16:creationId xmlns:a16="http://schemas.microsoft.com/office/drawing/2014/main" id="{F5BAD642-E220-4276-9227-D3863287448A}"/>
              </a:ext>
            </a:extLst>
          </p:cNvPr>
          <p:cNvCxnSpPr>
            <a:cxnSpLocks/>
            <a:stCxn id="152" idx="2"/>
            <a:endCxn id="268" idx="0"/>
          </p:cNvCxnSpPr>
          <p:nvPr/>
        </p:nvCxnSpPr>
        <p:spPr>
          <a:xfrm rot="16200000" flipH="1">
            <a:off x="6946679" y="2308566"/>
            <a:ext cx="389081" cy="137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D7C60E5-5711-487D-A0FB-78FD5C60C116}"/>
              </a:ext>
            </a:extLst>
          </p:cNvPr>
          <p:cNvGrpSpPr/>
          <p:nvPr/>
        </p:nvGrpSpPr>
        <p:grpSpPr>
          <a:xfrm>
            <a:off x="3095059" y="2571884"/>
            <a:ext cx="812478" cy="682048"/>
            <a:chOff x="3727571" y="2571884"/>
            <a:chExt cx="812478" cy="682048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1B3FE8C-DFB8-437C-A37A-5A31648844A1}"/>
                </a:ext>
              </a:extLst>
            </p:cNvPr>
            <p:cNvSpPr txBox="1"/>
            <p:nvPr/>
          </p:nvSpPr>
          <p:spPr>
            <a:xfrm>
              <a:off x="3727571" y="3053877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LearningManager</a:t>
              </a:r>
              <a:endParaRPr lang="ko-KR" altLang="en-US" sz="700" b="1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6B25FF5-78C8-4477-AA39-DD79DF174EEE}"/>
                </a:ext>
              </a:extLst>
            </p:cNvPr>
            <p:cNvSpPr txBox="1"/>
            <p:nvPr/>
          </p:nvSpPr>
          <p:spPr>
            <a:xfrm>
              <a:off x="3727571" y="2748793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LearningService</a:t>
              </a:r>
              <a:endParaRPr lang="ko-KR" altLang="en-US" sz="700" b="1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2A527A17-07FE-41DD-8C9E-E37CD93A3938}"/>
                </a:ext>
              </a:extLst>
            </p:cNvPr>
            <p:cNvSpPr/>
            <p:nvPr/>
          </p:nvSpPr>
          <p:spPr>
            <a:xfrm>
              <a:off x="4088825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C617BDED-BAB4-4CD8-813C-B61F481EB87F}"/>
                </a:ext>
              </a:extLst>
            </p:cNvPr>
            <p:cNvCxnSpPr>
              <a:cxnSpLocks/>
              <a:stCxn id="166" idx="4"/>
              <a:endCxn id="165" idx="0"/>
            </p:cNvCxnSpPr>
            <p:nvPr/>
          </p:nvCxnSpPr>
          <p:spPr>
            <a:xfrm>
              <a:off x="4133810" y="2661854"/>
              <a:ext cx="0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2CE6BBDD-4720-4798-AD7D-9062CA917AB7}"/>
                </a:ext>
              </a:extLst>
            </p:cNvPr>
            <p:cNvCxnSpPr>
              <a:cxnSpLocks/>
              <a:stCxn id="165" idx="2"/>
              <a:endCxn id="164" idx="0"/>
            </p:cNvCxnSpPr>
            <p:nvPr/>
          </p:nvCxnSpPr>
          <p:spPr>
            <a:xfrm>
              <a:off x="4133810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꺾인 연결선 66">
            <a:extLst>
              <a:ext uri="{FF2B5EF4-FFF2-40B4-BE49-F238E27FC236}">
                <a16:creationId xmlns:a16="http://schemas.microsoft.com/office/drawing/2014/main" id="{14F3988D-8662-461B-927C-0B20708B7FB0}"/>
              </a:ext>
            </a:extLst>
          </p:cNvPr>
          <p:cNvCxnSpPr>
            <a:cxnSpLocks/>
            <a:stCxn id="151" idx="2"/>
            <a:endCxn id="173" idx="0"/>
          </p:cNvCxnSpPr>
          <p:nvPr/>
        </p:nvCxnSpPr>
        <p:spPr>
          <a:xfrm rot="16200000" flipH="1">
            <a:off x="1987982" y="2158817"/>
            <a:ext cx="392884" cy="440856"/>
          </a:xfrm>
          <a:prstGeom prst="bentConnector3">
            <a:avLst>
              <a:gd name="adj1" fmla="val 80709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A0D52B5-9BDF-4647-B07A-4014B3C42DF5}"/>
              </a:ext>
            </a:extLst>
          </p:cNvPr>
          <p:cNvGrpSpPr/>
          <p:nvPr/>
        </p:nvGrpSpPr>
        <p:grpSpPr>
          <a:xfrm>
            <a:off x="1998613" y="2575687"/>
            <a:ext cx="812478" cy="677404"/>
            <a:chOff x="3021962" y="2575687"/>
            <a:chExt cx="812478" cy="67740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EDED68-0C02-4A00-90DA-1006D7E340C3}"/>
                </a:ext>
              </a:extLst>
            </p:cNvPr>
            <p:cNvSpPr txBox="1"/>
            <p:nvPr/>
          </p:nvSpPr>
          <p:spPr>
            <a:xfrm>
              <a:off x="3021962" y="3053036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RankingManager</a:t>
              </a:r>
              <a:endParaRPr lang="ko-KR" altLang="en-US" sz="7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CD7874C-FE12-432F-ACE9-67C51A7C2EFC}"/>
                </a:ext>
              </a:extLst>
            </p:cNvPr>
            <p:cNvSpPr txBox="1"/>
            <p:nvPr/>
          </p:nvSpPr>
          <p:spPr>
            <a:xfrm>
              <a:off x="3021962" y="2748752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RankingService</a:t>
              </a:r>
              <a:endParaRPr lang="ko-KR" altLang="en-US" sz="700" b="1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A354C5B5-A3B9-4D86-A6B1-9981B7C6CC4E}"/>
                </a:ext>
              </a:extLst>
            </p:cNvPr>
            <p:cNvSpPr/>
            <p:nvPr/>
          </p:nvSpPr>
          <p:spPr>
            <a:xfrm>
              <a:off x="3383216" y="2575687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1CBC822C-5A76-47B0-8516-11435E5D5267}"/>
                </a:ext>
              </a:extLst>
            </p:cNvPr>
            <p:cNvCxnSpPr>
              <a:cxnSpLocks/>
              <a:stCxn id="173" idx="4"/>
              <a:endCxn id="172" idx="0"/>
            </p:cNvCxnSpPr>
            <p:nvPr/>
          </p:nvCxnSpPr>
          <p:spPr>
            <a:xfrm>
              <a:off x="3428201" y="2665657"/>
              <a:ext cx="0" cy="83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92721658-66A7-4990-A3DD-A54683528E95}"/>
                </a:ext>
              </a:extLst>
            </p:cNvPr>
            <p:cNvCxnSpPr>
              <a:cxnSpLocks/>
              <a:stCxn id="172" idx="2"/>
              <a:endCxn id="171" idx="0"/>
            </p:cNvCxnSpPr>
            <p:nvPr/>
          </p:nvCxnSpPr>
          <p:spPr>
            <a:xfrm>
              <a:off x="3428201" y="2948807"/>
              <a:ext cx="0" cy="10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꺾인 연결선 66">
            <a:extLst>
              <a:ext uri="{FF2B5EF4-FFF2-40B4-BE49-F238E27FC236}">
                <a16:creationId xmlns:a16="http://schemas.microsoft.com/office/drawing/2014/main" id="{BA976E9E-5E25-4D38-8028-34DC4489B8D4}"/>
              </a:ext>
            </a:extLst>
          </p:cNvPr>
          <p:cNvCxnSpPr>
            <a:cxnSpLocks/>
            <a:stCxn id="13" idx="2"/>
            <a:endCxn id="151" idx="0"/>
          </p:cNvCxnSpPr>
          <p:nvPr/>
        </p:nvCxnSpPr>
        <p:spPr>
          <a:xfrm rot="5400000">
            <a:off x="3164806" y="612065"/>
            <a:ext cx="169873" cy="257149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66">
            <a:extLst>
              <a:ext uri="{FF2B5EF4-FFF2-40B4-BE49-F238E27FC236}">
                <a16:creationId xmlns:a16="http://schemas.microsoft.com/office/drawing/2014/main" id="{9A51F5B1-48B8-43D3-8EE5-1C420E52F935}"/>
              </a:ext>
            </a:extLst>
          </p:cNvPr>
          <p:cNvCxnSpPr>
            <a:cxnSpLocks/>
            <a:stCxn id="171" idx="2"/>
            <a:endCxn id="80" idx="0"/>
          </p:cNvCxnSpPr>
          <p:nvPr/>
        </p:nvCxnSpPr>
        <p:spPr>
          <a:xfrm rot="5400000">
            <a:off x="948836" y="3564697"/>
            <a:ext cx="1767622" cy="1144410"/>
          </a:xfrm>
          <a:prstGeom prst="bentConnector3">
            <a:avLst>
              <a:gd name="adj1" fmla="val 4784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68">
            <a:extLst>
              <a:ext uri="{FF2B5EF4-FFF2-40B4-BE49-F238E27FC236}">
                <a16:creationId xmlns:a16="http://schemas.microsoft.com/office/drawing/2014/main" id="{7600556E-728D-455F-A8EC-CBF64CB976F3}"/>
              </a:ext>
            </a:extLst>
          </p:cNvPr>
          <p:cNvCxnSpPr>
            <a:cxnSpLocks/>
            <a:stCxn id="164" idx="2"/>
            <a:endCxn id="39" idx="1"/>
          </p:cNvCxnSpPr>
          <p:nvPr/>
        </p:nvCxnSpPr>
        <p:spPr>
          <a:xfrm rot="16200000" flipH="1">
            <a:off x="5657258" y="1097972"/>
            <a:ext cx="435668" cy="474758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F89D9E59-2CC2-441F-AAC1-91CB6CDA0C92}"/>
              </a:ext>
            </a:extLst>
          </p:cNvPr>
          <p:cNvGrpSpPr/>
          <p:nvPr/>
        </p:nvGrpSpPr>
        <p:grpSpPr>
          <a:xfrm>
            <a:off x="5082129" y="3505657"/>
            <a:ext cx="222264" cy="303124"/>
            <a:chOff x="5174570" y="2116512"/>
            <a:chExt cx="222264" cy="303124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CAC03F52-B3A6-4EC7-85D4-3586363AAD22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08855A54-7858-4873-9F2B-37F67E44CD94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4FF154C-7DB7-4746-A568-B35D0ED877DD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2F830D2-397D-4155-8921-178612A2F8FF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원형 294">
              <a:extLst>
                <a:ext uri="{FF2B5EF4-FFF2-40B4-BE49-F238E27FC236}">
                  <a16:creationId xmlns:a16="http://schemas.microsoft.com/office/drawing/2014/main" id="{573BA1C6-532F-40E6-A39A-5F53C34C344B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9C7D4E23-7672-44BD-8DE7-1DC602B32C10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2C15BCD-196A-4D38-B160-A5087ABE0AA8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20CED2E-08BF-4370-AC62-DB01D5828FBD}"/>
              </a:ext>
            </a:extLst>
          </p:cNvPr>
          <p:cNvGrpSpPr/>
          <p:nvPr/>
        </p:nvGrpSpPr>
        <p:grpSpPr>
          <a:xfrm>
            <a:off x="6374823" y="3505657"/>
            <a:ext cx="222264" cy="303124"/>
            <a:chOff x="5174570" y="2116512"/>
            <a:chExt cx="222264" cy="303124"/>
          </a:xfrm>
        </p:grpSpPr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941D5616-0076-4826-87D5-030573BE0DE1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7CD145F8-D03F-4C4C-A912-0C8E450596E2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D53EF1E1-D8BC-4EAC-B821-9349E2198310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AEC191E-54B1-47A9-92F0-F79A75CF485C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원형 294">
              <a:extLst>
                <a:ext uri="{FF2B5EF4-FFF2-40B4-BE49-F238E27FC236}">
                  <a16:creationId xmlns:a16="http://schemas.microsoft.com/office/drawing/2014/main" id="{CE2C3982-AC67-48E9-98CE-4EFE9E6B403C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3543173A-7FEB-424E-8AE7-D469EFFACCB8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CC926686-089F-48C3-AA55-CF6C1AA32733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A33A470-BDCE-4AC8-97AC-F1E880F03C66}"/>
              </a:ext>
            </a:extLst>
          </p:cNvPr>
          <p:cNvGrpSpPr/>
          <p:nvPr/>
        </p:nvGrpSpPr>
        <p:grpSpPr>
          <a:xfrm>
            <a:off x="7882948" y="3505657"/>
            <a:ext cx="222264" cy="303124"/>
            <a:chOff x="5174570" y="2116512"/>
            <a:chExt cx="222264" cy="303124"/>
          </a:xfrm>
        </p:grpSpPr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25A6EBE3-D36B-434F-A28D-7CA77657CA30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327E3C4A-35ED-4CEC-ABF5-F9693FCEA1C3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BE87531F-0B1E-4BC8-B137-C260DEC59A83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F4E6AAA0-6233-478A-B3BC-6ABD567DBBE3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원형 294">
              <a:extLst>
                <a:ext uri="{FF2B5EF4-FFF2-40B4-BE49-F238E27FC236}">
                  <a16:creationId xmlns:a16="http://schemas.microsoft.com/office/drawing/2014/main" id="{E1237151-A33A-4D65-B357-345B6A3BC68D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F635A4D2-19AD-4D3F-976A-FD5E9646A2D8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A4DB3F62-CD03-4F09-8D7C-34DF84DFF3BA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꺾인 연결선 169">
            <a:extLst>
              <a:ext uri="{FF2B5EF4-FFF2-40B4-BE49-F238E27FC236}">
                <a16:creationId xmlns:a16="http://schemas.microsoft.com/office/drawing/2014/main" id="{8AB1C631-AF85-41C9-8457-7CB92973EC56}"/>
              </a:ext>
            </a:extLst>
          </p:cNvPr>
          <p:cNvCxnSpPr>
            <a:cxnSpLocks/>
            <a:stCxn id="66" idx="3"/>
            <a:endCxn id="39" idx="0"/>
          </p:cNvCxnSpPr>
          <p:nvPr/>
        </p:nvCxnSpPr>
        <p:spPr>
          <a:xfrm>
            <a:off x="8358703" y="3153905"/>
            <a:ext cx="248071" cy="435667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168">
            <a:extLst>
              <a:ext uri="{FF2B5EF4-FFF2-40B4-BE49-F238E27FC236}">
                <a16:creationId xmlns:a16="http://schemas.microsoft.com/office/drawing/2014/main" id="{12608E82-FDC5-45C2-A321-DB4F5FB327BA}"/>
              </a:ext>
            </a:extLst>
          </p:cNvPr>
          <p:cNvCxnSpPr>
            <a:cxnSpLocks/>
            <a:stCxn id="157" idx="2"/>
            <a:endCxn id="39" idx="0"/>
          </p:cNvCxnSpPr>
          <p:nvPr/>
        </p:nvCxnSpPr>
        <p:spPr>
          <a:xfrm rot="16200000" flipH="1">
            <a:off x="4887096" y="-130106"/>
            <a:ext cx="335640" cy="710371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8686312-F2C6-4130-B0D9-9328200B9E89}"/>
              </a:ext>
            </a:extLst>
          </p:cNvPr>
          <p:cNvGrpSpPr/>
          <p:nvPr/>
        </p:nvGrpSpPr>
        <p:grpSpPr>
          <a:xfrm>
            <a:off x="5082936" y="3238983"/>
            <a:ext cx="222264" cy="303124"/>
            <a:chOff x="5174570" y="2116512"/>
            <a:chExt cx="222264" cy="303124"/>
          </a:xfrm>
        </p:grpSpPr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B671737F-075B-4930-BD36-66E89882676C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8306E970-9731-465F-A417-A5D3A8D7EFA4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D794D66F-CD31-4CDB-A7A8-05CF7FF37D65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9EE14099-1BA0-4B8C-8F90-EFD3BC81CF4D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원형 294">
              <a:extLst>
                <a:ext uri="{FF2B5EF4-FFF2-40B4-BE49-F238E27FC236}">
                  <a16:creationId xmlns:a16="http://schemas.microsoft.com/office/drawing/2014/main" id="{3AF494C2-CE78-449D-AC42-6ABA011F37E2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CA1515A9-15EF-41CE-9671-119AAB61463D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42951A14-1981-45CC-9709-98AD2626CFFE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C15DC222-0425-46BF-B78B-89693B9355BA}"/>
              </a:ext>
            </a:extLst>
          </p:cNvPr>
          <p:cNvGrpSpPr/>
          <p:nvPr/>
        </p:nvGrpSpPr>
        <p:grpSpPr>
          <a:xfrm>
            <a:off x="6374828" y="3239646"/>
            <a:ext cx="222264" cy="303124"/>
            <a:chOff x="5174570" y="2116512"/>
            <a:chExt cx="222264" cy="303124"/>
          </a:xfrm>
        </p:grpSpPr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ECBD9A3A-7694-4B59-9B66-4A7D5ED4B691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111706E-6C65-4820-B37B-DB6C993F1CC6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E7D100CE-9110-43E7-8E97-FED3027718D5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4B3EB17C-3846-4984-B83E-185750E614A2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원형 294">
              <a:extLst>
                <a:ext uri="{FF2B5EF4-FFF2-40B4-BE49-F238E27FC236}">
                  <a16:creationId xmlns:a16="http://schemas.microsoft.com/office/drawing/2014/main" id="{55E7B3C9-0817-4B09-9784-B44E419C4679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A2DF7624-8BFC-40DE-8947-2ED97406D9B3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820490DD-3645-47E7-923C-739DBAA0EE80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9B62882-544E-4F51-92BC-91AF686BAA47}"/>
              </a:ext>
            </a:extLst>
          </p:cNvPr>
          <p:cNvGrpSpPr/>
          <p:nvPr/>
        </p:nvGrpSpPr>
        <p:grpSpPr>
          <a:xfrm>
            <a:off x="7881082" y="3243760"/>
            <a:ext cx="222264" cy="303124"/>
            <a:chOff x="5174570" y="2116512"/>
            <a:chExt cx="222264" cy="303124"/>
          </a:xfrm>
        </p:grpSpPr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DC622CA2-B970-42DE-9FBA-46EF0780A61F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16B9C377-5FD2-4721-BF8F-1580D47B45C5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F004022-448D-4AAF-BFD8-98B09D292C90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0D5B334F-A03B-460D-BA73-6D16C3D86756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원형 294">
              <a:extLst>
                <a:ext uri="{FF2B5EF4-FFF2-40B4-BE49-F238E27FC236}">
                  <a16:creationId xmlns:a16="http://schemas.microsoft.com/office/drawing/2014/main" id="{5238C34C-706D-486E-968B-2FE6B17D495F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1439C652-51DF-43B4-8A39-B1B33A261C34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F575CA5C-FF09-4966-BB86-9478CDD21C9B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EEC68C71-C0A4-4D04-99C5-12583F3A46B8}"/>
              </a:ext>
            </a:extLst>
          </p:cNvPr>
          <p:cNvGrpSpPr/>
          <p:nvPr/>
        </p:nvGrpSpPr>
        <p:grpSpPr>
          <a:xfrm>
            <a:off x="3391481" y="3243454"/>
            <a:ext cx="222264" cy="303124"/>
            <a:chOff x="5174570" y="2116512"/>
            <a:chExt cx="222264" cy="303124"/>
          </a:xfrm>
        </p:grpSpPr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4B999993-9D8F-429D-83D4-AC2959D69633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063DD452-14A7-454B-8DDE-F9AA1CCA626B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BCC07330-8D7B-41C9-98B1-0299B141701D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B8BDE20F-10F6-4C7A-ABA9-00C6BD71E8A5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원형 294">
              <a:extLst>
                <a:ext uri="{FF2B5EF4-FFF2-40B4-BE49-F238E27FC236}">
                  <a16:creationId xmlns:a16="http://schemas.microsoft.com/office/drawing/2014/main" id="{46BFD130-746E-4BBB-AF94-89D5716914FB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321FF657-DA2E-4D12-B968-8D210B775AAB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84FBB6DE-828B-466A-8020-E827580ED590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F06F13B4-10C3-4021-A796-905542550092}"/>
              </a:ext>
            </a:extLst>
          </p:cNvPr>
          <p:cNvGrpSpPr/>
          <p:nvPr/>
        </p:nvGrpSpPr>
        <p:grpSpPr>
          <a:xfrm>
            <a:off x="2292898" y="3240145"/>
            <a:ext cx="222264" cy="303124"/>
            <a:chOff x="5174570" y="2116512"/>
            <a:chExt cx="222264" cy="303124"/>
          </a:xfrm>
        </p:grpSpPr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2DF7C257-B4DF-4CD3-8539-DF563299089E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6BCBEEE-BD40-4DD7-89C7-70B3FB55FEDC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2CF30-4A0A-452D-B975-29F2AF5F0318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15E9A8D4-739F-41C1-9397-363D6414B8B9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원형 294">
              <a:extLst>
                <a:ext uri="{FF2B5EF4-FFF2-40B4-BE49-F238E27FC236}">
                  <a16:creationId xmlns:a16="http://schemas.microsoft.com/office/drawing/2014/main" id="{EA782F3D-47AB-4A58-B453-0C26305A80F9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11A55658-FB64-43A1-9F2E-B1A0644079F7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CA073D40-B091-47BB-85D9-D7EDAA649AA9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CE7D817C-96DA-4B94-97AC-E8711201B91F}"/>
              </a:ext>
            </a:extLst>
          </p:cNvPr>
          <p:cNvSpPr txBox="1"/>
          <p:nvPr/>
        </p:nvSpPr>
        <p:spPr>
          <a:xfrm>
            <a:off x="1079610" y="3823935"/>
            <a:ext cx="88349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NativeAccess</a:t>
            </a:r>
            <a:endParaRPr lang="ko-KR" altLang="en-US" sz="700" b="1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7126A6BA-D59F-4037-AAF1-A04C466C4A73}"/>
              </a:ext>
            </a:extLst>
          </p:cNvPr>
          <p:cNvCxnSpPr>
            <a:cxnSpLocks/>
            <a:stCxn id="38" idx="3"/>
            <a:endCxn id="245" idx="1"/>
          </p:cNvCxnSpPr>
          <p:nvPr/>
        </p:nvCxnSpPr>
        <p:spPr>
          <a:xfrm>
            <a:off x="905661" y="3921359"/>
            <a:ext cx="173949" cy="260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4C3BE52A-B809-4750-8569-8BF0A2564AA5}"/>
              </a:ext>
            </a:extLst>
          </p:cNvPr>
          <p:cNvSpPr txBox="1"/>
          <p:nvPr/>
        </p:nvSpPr>
        <p:spPr>
          <a:xfrm>
            <a:off x="8248886" y="3869725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RowCriteria</a:t>
            </a:r>
            <a:endParaRPr lang="ko-KR" altLang="en-US" sz="700" b="1" dirty="0"/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69A89F7-E2FA-4B8F-9827-52E21C8438EA}"/>
              </a:ext>
            </a:extLst>
          </p:cNvPr>
          <p:cNvCxnSpPr>
            <a:cxnSpLocks/>
            <a:stCxn id="39" idx="2"/>
            <a:endCxn id="247" idx="0"/>
          </p:cNvCxnSpPr>
          <p:nvPr/>
        </p:nvCxnSpPr>
        <p:spPr>
          <a:xfrm>
            <a:off x="8606774" y="3789627"/>
            <a:ext cx="0" cy="800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3CB3613B-70E7-469E-ACD7-CEA1C2411AB8}"/>
              </a:ext>
            </a:extLst>
          </p:cNvPr>
          <p:cNvSpPr txBox="1"/>
          <p:nvPr/>
        </p:nvSpPr>
        <p:spPr>
          <a:xfrm>
            <a:off x="1476227" y="2223084"/>
            <a:ext cx="407096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ChallengeVO</a:t>
            </a:r>
            <a:endParaRPr lang="ko-KR" altLang="en-US" sz="5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5FD5AC2-D64D-4464-99F0-48D94D8AF5A2}"/>
              </a:ext>
            </a:extLst>
          </p:cNvPr>
          <p:cNvSpPr txBox="1"/>
          <p:nvPr/>
        </p:nvSpPr>
        <p:spPr>
          <a:xfrm>
            <a:off x="918277" y="2223084"/>
            <a:ext cx="529507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ChallengeCaseVO</a:t>
            </a:r>
            <a:endParaRPr lang="ko-KR" altLang="en-US" sz="5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55B3E27-D0FB-418A-8FF4-2C0692DD5E1A}"/>
              </a:ext>
            </a:extLst>
          </p:cNvPr>
          <p:cNvSpPr txBox="1"/>
          <p:nvPr/>
        </p:nvSpPr>
        <p:spPr>
          <a:xfrm>
            <a:off x="312001" y="2223084"/>
            <a:ext cx="565940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ChallengeResultVO</a:t>
            </a:r>
            <a:endParaRPr lang="ko-KR" altLang="en-US" sz="5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A70DFDA-27B9-47FF-8D94-597DB534F6EF}"/>
              </a:ext>
            </a:extLst>
          </p:cNvPr>
          <p:cNvSpPr txBox="1"/>
          <p:nvPr/>
        </p:nvSpPr>
        <p:spPr>
          <a:xfrm>
            <a:off x="3065431" y="2201768"/>
            <a:ext cx="34151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SubjectVO</a:t>
            </a:r>
            <a:endParaRPr lang="ko-KR" altLang="en-US" sz="5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E75B6BF-5D3F-4A09-AF97-19AF31B6D600}"/>
              </a:ext>
            </a:extLst>
          </p:cNvPr>
          <p:cNvSpPr txBox="1"/>
          <p:nvPr/>
        </p:nvSpPr>
        <p:spPr>
          <a:xfrm>
            <a:off x="3438237" y="2201768"/>
            <a:ext cx="267198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QuizVO</a:t>
            </a:r>
            <a:endParaRPr lang="ko-KR" altLang="en-US" sz="5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8E69598-F3EC-4D94-9612-69A0C1821267}"/>
              </a:ext>
            </a:extLst>
          </p:cNvPr>
          <p:cNvSpPr txBox="1"/>
          <p:nvPr/>
        </p:nvSpPr>
        <p:spPr>
          <a:xfrm>
            <a:off x="2558695" y="2201768"/>
            <a:ext cx="426041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QuizResultVO</a:t>
            </a:r>
            <a:endParaRPr lang="ko-KR" altLang="en-US" sz="5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EA5A601-FD69-4325-8FCF-EBCF7C16F53F}"/>
              </a:ext>
            </a:extLst>
          </p:cNvPr>
          <p:cNvSpPr txBox="1"/>
          <p:nvPr/>
        </p:nvSpPr>
        <p:spPr>
          <a:xfrm>
            <a:off x="3858589" y="2404829"/>
            <a:ext cx="456644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QuizAnswerVO</a:t>
            </a:r>
            <a:endParaRPr lang="ko-KR" altLang="en-US" sz="5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ECCD9BC-D1F8-4E44-97A1-E089D1E5C3F9}"/>
              </a:ext>
            </a:extLst>
          </p:cNvPr>
          <p:cNvSpPr txBox="1"/>
          <p:nvPr/>
        </p:nvSpPr>
        <p:spPr>
          <a:xfrm>
            <a:off x="2864481" y="2404860"/>
            <a:ext cx="563025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UnitCompletionVO</a:t>
            </a:r>
            <a:endParaRPr lang="ko-KR" altLang="en-US" sz="5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BC30EC3-01EA-4DC2-BF00-C74F9C5DB41F}"/>
              </a:ext>
            </a:extLst>
          </p:cNvPr>
          <p:cNvSpPr txBox="1"/>
          <p:nvPr/>
        </p:nvSpPr>
        <p:spPr>
          <a:xfrm>
            <a:off x="3549353" y="2406706"/>
            <a:ext cx="256997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UnitVO</a:t>
            </a:r>
            <a:endParaRPr lang="ko-KR" altLang="en-US" sz="5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B932A3C-5F35-4740-B579-578C20BE877F}"/>
              </a:ext>
            </a:extLst>
          </p:cNvPr>
          <p:cNvSpPr txBox="1"/>
          <p:nvPr/>
        </p:nvSpPr>
        <p:spPr>
          <a:xfrm>
            <a:off x="8654511" y="2297417"/>
            <a:ext cx="415840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BoardPostVO</a:t>
            </a:r>
            <a:endParaRPr lang="ko-KR" altLang="en-US" sz="5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CCD227D-88F2-4EC7-B94F-F68EE255DAD8}"/>
              </a:ext>
            </a:extLst>
          </p:cNvPr>
          <p:cNvSpPr txBox="1"/>
          <p:nvPr/>
        </p:nvSpPr>
        <p:spPr>
          <a:xfrm>
            <a:off x="8053398" y="2506083"/>
            <a:ext cx="40563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CommentVO</a:t>
            </a:r>
            <a:endParaRPr lang="ko-KR" altLang="en-US" sz="5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3BA927E-6C43-416A-B13A-7AA1D6D6F8CD}"/>
              </a:ext>
            </a:extLst>
          </p:cNvPr>
          <p:cNvSpPr txBox="1"/>
          <p:nvPr/>
        </p:nvSpPr>
        <p:spPr>
          <a:xfrm>
            <a:off x="8564947" y="2506083"/>
            <a:ext cx="64608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CommentPreferenceO</a:t>
            </a:r>
            <a:endParaRPr lang="ko-KR" altLang="en-US" sz="5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013E0F-7205-4387-8C48-95CC4737447A}"/>
              </a:ext>
            </a:extLst>
          </p:cNvPr>
          <p:cNvSpPr txBox="1"/>
          <p:nvPr/>
        </p:nvSpPr>
        <p:spPr>
          <a:xfrm>
            <a:off x="8025238" y="2297417"/>
            <a:ext cx="53970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BoardCategoryVO</a:t>
            </a:r>
            <a:endParaRPr lang="ko-KR" altLang="en-US" sz="5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34EE3F3-9734-49BD-A162-8BB243640A2A}"/>
              </a:ext>
            </a:extLst>
          </p:cNvPr>
          <p:cNvSpPr txBox="1"/>
          <p:nvPr/>
        </p:nvSpPr>
        <p:spPr>
          <a:xfrm>
            <a:off x="6153287" y="2213497"/>
            <a:ext cx="264284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UserVO</a:t>
            </a:r>
            <a:endParaRPr lang="ko-KR" altLang="en-US" sz="5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EDB6FD-C384-43FA-8004-294BECD82AD6}"/>
              </a:ext>
            </a:extLst>
          </p:cNvPr>
          <p:cNvSpPr txBox="1"/>
          <p:nvPr/>
        </p:nvSpPr>
        <p:spPr>
          <a:xfrm>
            <a:off x="5798767" y="2412886"/>
            <a:ext cx="586342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TutorApplicationVO</a:t>
            </a:r>
            <a:endParaRPr lang="ko-KR" altLang="en-US" sz="5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EF67FB7-0E32-431D-9B62-EEC3C910B810}"/>
              </a:ext>
            </a:extLst>
          </p:cNvPr>
          <p:cNvSpPr txBox="1"/>
          <p:nvPr/>
        </p:nvSpPr>
        <p:spPr>
          <a:xfrm>
            <a:off x="2519355" y="6648086"/>
            <a:ext cx="93647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TUTOR_APPLICATION</a:t>
            </a:r>
            <a:endParaRPr lang="ko-KR" altLang="en-US" sz="600" dirty="0"/>
          </a:p>
        </p:txBody>
      </p: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4FCB692D-A5D1-458A-AADE-FB0E61B81A6C}"/>
              </a:ext>
            </a:extLst>
          </p:cNvPr>
          <p:cNvGrpSpPr/>
          <p:nvPr/>
        </p:nvGrpSpPr>
        <p:grpSpPr>
          <a:xfrm>
            <a:off x="6840688" y="2571884"/>
            <a:ext cx="738616" cy="682048"/>
            <a:chOff x="5876039" y="2571884"/>
            <a:chExt cx="738616" cy="682048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FD88C56-6122-49CD-81BA-6614C50681AE}"/>
                </a:ext>
              </a:extLst>
            </p:cNvPr>
            <p:cNvSpPr txBox="1"/>
            <p:nvPr/>
          </p:nvSpPr>
          <p:spPr>
            <a:xfrm>
              <a:off x="5876039" y="3053877"/>
              <a:ext cx="73861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LoginManager</a:t>
              </a:r>
              <a:endParaRPr lang="ko-KR" altLang="en-US" sz="700" b="1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213DFF1B-8FEE-486D-8BFF-1D2681CA8B56}"/>
                </a:ext>
              </a:extLst>
            </p:cNvPr>
            <p:cNvSpPr txBox="1"/>
            <p:nvPr/>
          </p:nvSpPr>
          <p:spPr>
            <a:xfrm>
              <a:off x="5909613" y="2748793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LoginService</a:t>
              </a:r>
              <a:endParaRPr lang="ko-KR" altLang="en-US" sz="700" b="1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E1A86C32-B5D5-4AF1-A930-C3006C20FB18}"/>
                </a:ext>
              </a:extLst>
            </p:cNvPr>
            <p:cNvSpPr/>
            <p:nvPr/>
          </p:nvSpPr>
          <p:spPr>
            <a:xfrm>
              <a:off x="6200362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0E921BBC-17AB-4471-9815-D7FDE3540CC0}"/>
                </a:ext>
              </a:extLst>
            </p:cNvPr>
            <p:cNvCxnSpPr>
              <a:stCxn id="267" idx="2"/>
              <a:endCxn id="266" idx="0"/>
            </p:cNvCxnSpPr>
            <p:nvPr/>
          </p:nvCxnSpPr>
          <p:spPr>
            <a:xfrm flipH="1">
              <a:off x="6245347" y="2948848"/>
              <a:ext cx="1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2150C395-A1B2-46B1-84DD-E9C94AF5A184}"/>
                </a:ext>
              </a:extLst>
            </p:cNvPr>
            <p:cNvCxnSpPr>
              <a:stCxn id="268" idx="4"/>
              <a:endCxn id="267" idx="0"/>
            </p:cNvCxnSpPr>
            <p:nvPr/>
          </p:nvCxnSpPr>
          <p:spPr>
            <a:xfrm>
              <a:off x="6245347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꺾인 연결선 169">
            <a:extLst>
              <a:ext uri="{FF2B5EF4-FFF2-40B4-BE49-F238E27FC236}">
                <a16:creationId xmlns:a16="http://schemas.microsoft.com/office/drawing/2014/main" id="{B369FD14-1D91-4FA3-9CA9-B7E4D389A559}"/>
              </a:ext>
            </a:extLst>
          </p:cNvPr>
          <p:cNvCxnSpPr>
            <a:cxnSpLocks/>
            <a:stCxn id="266" idx="2"/>
            <a:endCxn id="82" idx="7"/>
          </p:cNvCxnSpPr>
          <p:nvPr/>
        </p:nvCxnSpPr>
        <p:spPr>
          <a:xfrm rot="5400000">
            <a:off x="5719778" y="3094962"/>
            <a:ext cx="1331248" cy="1649188"/>
          </a:xfrm>
          <a:prstGeom prst="bentConnector3">
            <a:avLst>
              <a:gd name="adj1" fmla="val 5343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903A8B2D-45B1-4C45-ACD3-B1D3D5AF39DA}"/>
              </a:ext>
            </a:extLst>
          </p:cNvPr>
          <p:cNvGrpSpPr/>
          <p:nvPr/>
        </p:nvGrpSpPr>
        <p:grpSpPr>
          <a:xfrm>
            <a:off x="7099248" y="3505657"/>
            <a:ext cx="222264" cy="303124"/>
            <a:chOff x="5174570" y="2116512"/>
            <a:chExt cx="222264" cy="303124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C53FAD41-F0DE-4ED2-BE5E-8D5385EE52EA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D96885A1-2F50-4B94-AA6C-0C8872C826C1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56034BBF-A74D-4FD5-B028-B73AF49E042E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1E323807-2702-4E99-8D85-B5C1035008AA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원형 294">
              <a:extLst>
                <a:ext uri="{FF2B5EF4-FFF2-40B4-BE49-F238E27FC236}">
                  <a16:creationId xmlns:a16="http://schemas.microsoft.com/office/drawing/2014/main" id="{B0966B15-89A0-46B5-9731-031020C853D4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634BC45D-5EA2-4024-8A5D-76B7CE59CEBC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5D3DE42C-7918-4598-975F-5CE6CDD0FDE7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30A25A6E-0A30-45AB-9D27-8AEDB86A6284}"/>
              </a:ext>
            </a:extLst>
          </p:cNvPr>
          <p:cNvGrpSpPr/>
          <p:nvPr/>
        </p:nvGrpSpPr>
        <p:grpSpPr>
          <a:xfrm>
            <a:off x="7099253" y="3239646"/>
            <a:ext cx="222264" cy="303124"/>
            <a:chOff x="5174570" y="2116512"/>
            <a:chExt cx="222264" cy="303124"/>
          </a:xfrm>
        </p:grpSpPr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DC5709B1-7AD6-4A26-A9F0-EA8A0740BCE9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336CB96-7770-4E8C-8CED-F07B55C9D6E4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BB2E8F0E-4BC5-481F-B731-656CBC136804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043F9131-ED15-475E-AF57-03FB8903D5C9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원형 294">
              <a:extLst>
                <a:ext uri="{FF2B5EF4-FFF2-40B4-BE49-F238E27FC236}">
                  <a16:creationId xmlns:a16="http://schemas.microsoft.com/office/drawing/2014/main" id="{C61B1CB2-972B-4FA5-9182-6FB23050FDD9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AA2891CB-791A-41DA-AE77-B85460C5CB9E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EEA34A79-C987-4D23-B6B6-08FF96B0E540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" name="꺾인 연결선 11">
            <a:extLst>
              <a:ext uri="{FF2B5EF4-FFF2-40B4-BE49-F238E27FC236}">
                <a16:creationId xmlns:a16="http://schemas.microsoft.com/office/drawing/2014/main" id="{B75C0061-C488-4DD2-8E55-EFC376390D14}"/>
              </a:ext>
            </a:extLst>
          </p:cNvPr>
          <p:cNvCxnSpPr>
            <a:cxnSpLocks/>
            <a:stCxn id="13" idx="2"/>
            <a:endCxn id="152" idx="0"/>
          </p:cNvCxnSpPr>
          <p:nvPr/>
        </p:nvCxnSpPr>
        <p:spPr>
          <a:xfrm rot="16200000" flipH="1">
            <a:off x="5719029" y="629333"/>
            <a:ext cx="169873" cy="253695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꺾인 연결선 168">
            <a:extLst>
              <a:ext uri="{FF2B5EF4-FFF2-40B4-BE49-F238E27FC236}">
                <a16:creationId xmlns:a16="http://schemas.microsoft.com/office/drawing/2014/main" id="{B8E4E1F3-F682-4099-B6FF-B976BB50A07E}"/>
              </a:ext>
            </a:extLst>
          </p:cNvPr>
          <p:cNvCxnSpPr>
            <a:cxnSpLocks/>
            <a:stCxn id="157" idx="2"/>
            <a:endCxn id="80" idx="2"/>
          </p:cNvCxnSpPr>
          <p:nvPr/>
        </p:nvCxnSpPr>
        <p:spPr>
          <a:xfrm rot="5400000">
            <a:off x="448876" y="4016014"/>
            <a:ext cx="1816265" cy="292100"/>
          </a:xfrm>
          <a:prstGeom prst="bentConnector4">
            <a:avLst>
              <a:gd name="adj1" fmla="val 3687"/>
              <a:gd name="adj2" fmla="val 49875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0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419336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629164-B611-4E57-BDFA-168E280D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6686"/>
              </p:ext>
            </p:extLst>
          </p:nvPr>
        </p:nvGraphicFramePr>
        <p:xfrm>
          <a:off x="572739" y="1018392"/>
          <a:ext cx="7723765" cy="239043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44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val="3419394805"/>
                    </a:ext>
                  </a:extLst>
                </a:gridCol>
              </a:tblGrid>
              <a:tr h="285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컨텐츠 관리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조회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내용 열람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마무리문제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랭킹 보기</a:t>
                      </a: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단원내용 편집기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목록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도전과제 편집화면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튜터신청서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신청하기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EDC532-753A-4337-B255-B7AF5697B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14291"/>
              </p:ext>
            </p:extLst>
          </p:nvPr>
        </p:nvGraphicFramePr>
        <p:xfrm>
          <a:off x="604073" y="3806533"/>
          <a:ext cx="7723765" cy="239043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44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753">
                  <a:extLst>
                    <a:ext uri="{9D8B030D-6E8A-4147-A177-3AD203B41FA5}">
                      <a16:colId xmlns:a16="http://schemas.microsoft.com/office/drawing/2014/main" val="3419394805"/>
                    </a:ext>
                  </a:extLst>
                </a:gridCol>
              </a:tblGrid>
              <a:tr h="285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헤더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네비게이션</a:t>
                      </a: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랭킹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문제리스트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글쓰기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 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답글 쓰기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연혁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 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03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7A5245-63D1-49D2-A523-976F01B5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7" y="1147711"/>
            <a:ext cx="7795716" cy="533391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050E7-240E-44CE-A2CB-D93FA5EC5536}"/>
              </a:ext>
            </a:extLst>
          </p:cNvPr>
          <p:cNvSpPr txBox="1"/>
          <p:nvPr/>
        </p:nvSpPr>
        <p:spPr>
          <a:xfrm>
            <a:off x="154161" y="747718"/>
            <a:ext cx="121058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단원학습</a:t>
            </a:r>
          </a:p>
        </p:txBody>
      </p:sp>
    </p:spTree>
    <p:extLst>
      <p:ext uri="{BB962C8B-B14F-4D97-AF65-F5344CB8AC3E}">
        <p14:creationId xmlns:p14="http://schemas.microsoft.com/office/powerpoint/2010/main" val="3947650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050E7-240E-44CE-A2CB-D93FA5EC5536}"/>
              </a:ext>
            </a:extLst>
          </p:cNvPr>
          <p:cNvSpPr txBox="1"/>
          <p:nvPr/>
        </p:nvSpPr>
        <p:spPr>
          <a:xfrm>
            <a:off x="154161" y="747718"/>
            <a:ext cx="215956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마무리 문제 풀기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C5C59-246A-4B17-8D81-8D5732BE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3" y="1174036"/>
            <a:ext cx="7632595" cy="532273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005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050E7-240E-44CE-A2CB-D93FA5EC5536}"/>
              </a:ext>
            </a:extLst>
          </p:cNvPr>
          <p:cNvSpPr txBox="1"/>
          <p:nvPr/>
        </p:nvSpPr>
        <p:spPr>
          <a:xfrm>
            <a:off x="154161" y="747718"/>
            <a:ext cx="181331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도전과제 풀기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7AB870-DA87-43A7-B1B3-9A0724A0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7" y="1245830"/>
            <a:ext cx="7557025" cy="50282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273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050E7-240E-44CE-A2CB-D93FA5EC5536}"/>
              </a:ext>
            </a:extLst>
          </p:cNvPr>
          <p:cNvSpPr txBox="1"/>
          <p:nvPr/>
        </p:nvSpPr>
        <p:spPr>
          <a:xfrm>
            <a:off x="154161" y="747718"/>
            <a:ext cx="181331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도전과제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4DC06-9537-4E45-A420-94943DA6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67" y="1367226"/>
            <a:ext cx="7408122" cy="4936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0163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시연</a:t>
            </a:r>
          </a:p>
        </p:txBody>
      </p:sp>
      <p:sp>
        <p:nvSpPr>
          <p:cNvPr id="9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4227054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시현 시나리오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16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현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및 시현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60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후기 및 질의 응답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3483261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질의 응답</a:t>
            </a:r>
            <a:endParaRPr lang="en-US" altLang="ko-KR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15879" y="2852738"/>
            <a:ext cx="5069146" cy="1293960"/>
          </a:xfrm>
          <a:prstGeom prst="foldedCorner">
            <a:avLst>
              <a:gd name="adj" fmla="val 125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4182" rIns="72000" bIns="4182" anchor="ctr" anchorCtr="1"/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b="1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AutoNum type="arabicParenR"/>
              <a:defRPr sz="16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circleNumDbPlain"/>
              <a:defRPr sz="14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lphaUcPeriod"/>
              <a:defRPr sz="12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ko-KR" sz="8800" dirty="0">
                <a:solidFill>
                  <a:schemeClr val="tx1"/>
                </a:solidFill>
                <a:latin typeface="HY헤드라인M" panose="02030600000101010101" pitchFamily="18" charset="-127"/>
              </a:rPr>
              <a:t>Q &amp; A</a:t>
            </a: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398739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DLC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1A23E-E796-4E54-83EC-9927AE1F4447}"/>
              </a:ext>
            </a:extLst>
          </p:cNvPr>
          <p:cNvSpPr txBox="1"/>
          <p:nvPr/>
        </p:nvSpPr>
        <p:spPr>
          <a:xfrm>
            <a:off x="252046" y="981075"/>
            <a:ext cx="86280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설계와 현실의 괴리감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설계한 내용대로 되지 않음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내가 설계한 내용과 팀원이 이해한 내용이 다름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막상구현할</a:t>
            </a:r>
            <a:r>
              <a:rPr lang="ko-KR" altLang="en-US" sz="1600" dirty="0"/>
              <a:t> 때 모순이 생김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JNA </a:t>
            </a:r>
            <a:r>
              <a:rPr lang="ko-KR" altLang="en-US" sz="1600" dirty="0"/>
              <a:t>도입과정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사전조사를 많이 한 부분인데 변경이 많이 됨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윈도우 명령어 파싱 </a:t>
            </a:r>
            <a:r>
              <a:rPr lang="en-US" altLang="ko-KR" sz="1600" dirty="0"/>
              <a:t>-&gt; JNA</a:t>
            </a:r>
            <a:r>
              <a:rPr lang="ko-KR" altLang="en-US" sz="1600" dirty="0"/>
              <a:t>로 </a:t>
            </a:r>
            <a:r>
              <a:rPr lang="en-US" altLang="ko-KR" sz="1600" dirty="0"/>
              <a:t>WIDNWOS API </a:t>
            </a:r>
            <a:r>
              <a:rPr lang="ko-KR" altLang="en-US" sz="1600" dirty="0"/>
              <a:t>직접 호출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협업에는 약속된 절차가 중요하다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풀리퀘스트</a:t>
            </a:r>
            <a:r>
              <a:rPr lang="ko-KR" altLang="en-US" sz="1600" dirty="0"/>
              <a:t> 도입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전체 기간을 따졌을 소스코드를 합치면서 발생하는 장애가 적었음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개발중인 소스코드를 올렸을 때</a:t>
            </a:r>
            <a:r>
              <a:rPr lang="en-US" altLang="ko-KR" sz="1600" dirty="0"/>
              <a:t>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고</a:t>
            </a:r>
            <a:endParaRPr lang="en-US" altLang="ko-KR" sz="1600" dirty="0"/>
          </a:p>
          <a:p>
            <a:pPr lvl="1"/>
            <a:r>
              <a:rPr lang="ko-KR" alt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새로운걸</a:t>
            </a:r>
            <a:r>
              <a:rPr lang="ko-KR" altLang="en-US" sz="1600" dirty="0"/>
              <a:t> 쓰는 재미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자바 </a:t>
            </a:r>
            <a:r>
              <a:rPr lang="en-US" altLang="ko-KR" sz="1600" dirty="0"/>
              <a:t>reflection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r>
              <a:rPr lang="ko-KR" altLang="en-US" sz="1600" dirty="0" err="1"/>
              <a:t>같은걸</a:t>
            </a:r>
            <a:r>
              <a:rPr lang="ko-KR" altLang="en-US" sz="1600" dirty="0"/>
              <a:t> 직접 </a:t>
            </a:r>
            <a:r>
              <a:rPr lang="ko-KR" altLang="en-US" sz="1600" dirty="0" err="1"/>
              <a:t>구현가능함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추후 계획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AWS </a:t>
            </a:r>
            <a:r>
              <a:rPr lang="ko-KR" altLang="en-US" sz="1600" dirty="0"/>
              <a:t>호스팅을 염두하고 있음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호스팅 환경인 리눅스에 맞게 </a:t>
            </a:r>
            <a:r>
              <a:rPr lang="ko-KR" altLang="en-US" sz="1600" dirty="0" err="1"/>
              <a:t>포팅할</a:t>
            </a:r>
            <a:r>
              <a:rPr lang="ko-KR" altLang="en-US" sz="1600" dirty="0"/>
              <a:t> 계획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다른 언어 제공</a:t>
            </a:r>
          </a:p>
        </p:txBody>
      </p:sp>
    </p:spTree>
    <p:extLst>
      <p:ext uri="{BB962C8B-B14F-4D97-AF65-F5344CB8AC3E}">
        <p14:creationId xmlns:p14="http://schemas.microsoft.com/office/powerpoint/2010/main" val="4202496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 사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  <a:p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EAF1B352-8629-44DD-8460-5435E77F6FA2}"/>
              </a:ext>
            </a:extLst>
          </p:cNvPr>
          <p:cNvSpPr/>
          <p:nvPr/>
        </p:nvSpPr>
        <p:spPr>
          <a:xfrm>
            <a:off x="539640" y="1989000"/>
            <a:ext cx="8001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51" dirty="0">
                <a:latin typeface="맑은 고딕"/>
                <a:ea typeface="HY헤드라인M"/>
              </a:rPr>
              <a:t>1. </a:t>
            </a:r>
            <a:r>
              <a:rPr lang="ko-KR" altLang="en-US" sz="3200" b="1" spc="-151" dirty="0">
                <a:latin typeface="맑은 고딕"/>
                <a:ea typeface="HY헤드라인M"/>
              </a:rPr>
              <a:t>코딩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학습의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막연함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5CAB9891-958A-4B3E-990E-B4BA2927C1C5}"/>
              </a:ext>
            </a:extLst>
          </p:cNvPr>
          <p:cNvSpPr/>
          <p:nvPr/>
        </p:nvSpPr>
        <p:spPr>
          <a:xfrm>
            <a:off x="539640" y="2925000"/>
            <a:ext cx="7704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51" dirty="0">
                <a:latin typeface="맑은 고딕"/>
                <a:ea typeface="HY헤드라인M"/>
              </a:rPr>
              <a:t>2.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온라인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코딩테스트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채용방식의</a:t>
            </a:r>
            <a:r>
              <a:rPr lang="en-US" sz="3200" b="1" strike="noStrike" spc="-151" dirty="0">
                <a:latin typeface="맑은 고딕"/>
                <a:ea typeface="HY헤드라인M"/>
              </a:rPr>
              <a:t> </a:t>
            </a:r>
            <a:r>
              <a:rPr lang="en-US" sz="3200" b="1" strike="noStrike" spc="-151" dirty="0" err="1">
                <a:latin typeface="맑은 고딕"/>
                <a:ea typeface="HY헤드라인M"/>
              </a:rPr>
              <a:t>유행</a:t>
            </a:r>
            <a:endParaRPr lang="en-US" sz="3200" b="0" strike="noStrike" spc="-1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678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  <a:p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4DB114C5-9693-43A7-B991-3B836124DBB8}"/>
              </a:ext>
            </a:extLst>
          </p:cNvPr>
          <p:cNvSpPr/>
          <p:nvPr/>
        </p:nvSpPr>
        <p:spPr>
          <a:xfrm>
            <a:off x="1211325" y="2482269"/>
            <a:ext cx="648036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400" b="1" strike="noStrike" spc="-151" dirty="0">
                <a:latin typeface="맑은 고딕"/>
              </a:rPr>
              <a:t>코딩이론 콘텐츠와 학습 진척도 제공</a:t>
            </a:r>
            <a:endParaRPr lang="en-US" altLang="ko-KR" sz="2400" b="1" strike="noStrike" spc="-151" dirty="0">
              <a:latin typeface="맑은 고딕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ko-KR" sz="2400" b="1" strike="noStrike" spc="-151" dirty="0">
              <a:latin typeface="맑은 고딕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400" b="1" spc="-151" dirty="0">
                <a:latin typeface="맑은 고딕"/>
              </a:rPr>
              <a:t>온라인 코딩 실습환경과 코드 평가척도 제공</a:t>
            </a:r>
            <a:endParaRPr lang="en-US" sz="2400" b="0" strike="noStrike" spc="-1" dirty="0">
              <a:latin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E5735-1B51-4692-9D63-5F94FF9281B6}"/>
              </a:ext>
            </a:extLst>
          </p:cNvPr>
          <p:cNvSpPr txBox="1"/>
          <p:nvPr/>
        </p:nvSpPr>
        <p:spPr>
          <a:xfrm>
            <a:off x="176463" y="770020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10103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  <a:p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4CDC79BE-5F20-42A5-A4A4-44122AA8E692}"/>
              </a:ext>
            </a:extLst>
          </p:cNvPr>
          <p:cNvSpPr/>
          <p:nvPr/>
        </p:nvSpPr>
        <p:spPr>
          <a:xfrm>
            <a:off x="953324" y="1562179"/>
            <a:ext cx="7500866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51" dirty="0">
                <a:latin typeface="맑은 고딕"/>
              </a:rPr>
              <a:t>1. </a:t>
            </a:r>
            <a:r>
              <a:rPr lang="en-US" sz="2800" b="1" strike="noStrike" spc="-151" dirty="0" err="1">
                <a:latin typeface="맑은 고딕"/>
              </a:rPr>
              <a:t>Quiz</a:t>
            </a:r>
            <a:r>
              <a:rPr lang="en-US" sz="2800" strike="noStrike" spc="-151" dirty="0" err="1">
                <a:latin typeface="맑은 고딕"/>
              </a:rPr>
              <a:t>를</a:t>
            </a:r>
            <a:r>
              <a:rPr lang="en-US" sz="2800" strike="noStrike" spc="-151" dirty="0">
                <a:latin typeface="맑은 고딕"/>
              </a:rPr>
              <a:t> </a:t>
            </a:r>
            <a:r>
              <a:rPr lang="en-US" sz="2800" strike="noStrike" spc="-151" dirty="0" err="1">
                <a:latin typeface="맑은 고딕"/>
              </a:rPr>
              <a:t>통해</a:t>
            </a:r>
            <a:r>
              <a:rPr lang="en-US" sz="2800" strike="noStrike" spc="-151" dirty="0">
                <a:latin typeface="맑은 고딕"/>
              </a:rPr>
              <a:t>,</a:t>
            </a:r>
            <a:r>
              <a:rPr lang="en-US" sz="2800" b="1" strike="noStrike" spc="-151" dirty="0">
                <a:latin typeface="맑은 고딕"/>
              </a:rPr>
              <a:t> </a:t>
            </a:r>
            <a:br>
              <a:rPr lang="en-US" sz="2800" b="1" strike="noStrike" spc="-151" dirty="0">
                <a:latin typeface="맑은 고딕"/>
              </a:rPr>
            </a:br>
            <a:r>
              <a:rPr lang="en-US" sz="2800" b="1" strike="noStrike" spc="-151" dirty="0">
                <a:latin typeface="맑은 고딕"/>
              </a:rPr>
              <a:t>    </a:t>
            </a:r>
            <a:r>
              <a:rPr lang="ko-KR" altLang="en-US" sz="2800" b="1" strike="noStrike" spc="-151" dirty="0" err="1">
                <a:latin typeface="맑은 고딕"/>
              </a:rPr>
              <a:t>스</a:t>
            </a:r>
            <a:r>
              <a:rPr lang="en-US" sz="2800" b="1" strike="noStrike" spc="-151" dirty="0" err="1">
                <a:latin typeface="맑은 고딕"/>
              </a:rPr>
              <a:t>스로</a:t>
            </a:r>
            <a:r>
              <a:rPr lang="en-US" sz="2800" b="1" strike="noStrike" spc="-151" dirty="0">
                <a:latin typeface="맑은 고딕"/>
              </a:rPr>
              <a:t> </a:t>
            </a:r>
            <a:r>
              <a:rPr lang="en-US" sz="2800" b="1" strike="noStrike" spc="-151" dirty="0" err="1">
                <a:latin typeface="맑은 고딕"/>
              </a:rPr>
              <a:t>진도를</a:t>
            </a:r>
            <a:r>
              <a:rPr lang="en-US" sz="2800" b="1" strike="noStrike" spc="-151" dirty="0">
                <a:latin typeface="맑은 고딕"/>
              </a:rPr>
              <a:t> </a:t>
            </a:r>
            <a:r>
              <a:rPr lang="ko-KR" altLang="en-US" sz="2800" b="1" strike="noStrike" spc="-151" dirty="0">
                <a:latin typeface="맑은 고딕"/>
              </a:rPr>
              <a:t>확인 </a:t>
            </a:r>
            <a:r>
              <a:rPr lang="ko-KR" altLang="en-US" sz="2800" strike="noStrike" spc="-151" dirty="0">
                <a:latin typeface="맑은 고딕"/>
              </a:rPr>
              <a:t>가능한</a:t>
            </a:r>
            <a:r>
              <a:rPr lang="en-US" sz="2800" strike="noStrike" spc="-151" dirty="0">
                <a:latin typeface="맑은 고딕"/>
              </a:rPr>
              <a:t> </a:t>
            </a:r>
            <a:r>
              <a:rPr lang="ko-KR" altLang="en-US" sz="2800" strike="noStrike" spc="-151" dirty="0">
                <a:latin typeface="맑은 고딕"/>
              </a:rPr>
              <a:t>학</a:t>
            </a:r>
            <a:r>
              <a:rPr lang="en-US" sz="2800" strike="noStrike" spc="-151" dirty="0" err="1">
                <a:latin typeface="맑은 고딕"/>
              </a:rPr>
              <a:t>습환경</a:t>
            </a:r>
            <a:endParaRPr lang="en-US" sz="2800" strike="noStrike" spc="-1" dirty="0">
              <a:latin typeface="맑은 고딕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C529ACBE-FE56-4040-9493-AD832A047850}"/>
              </a:ext>
            </a:extLst>
          </p:cNvPr>
          <p:cNvSpPr/>
          <p:nvPr/>
        </p:nvSpPr>
        <p:spPr>
          <a:xfrm>
            <a:off x="961345" y="3166390"/>
            <a:ext cx="7500866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51" dirty="0">
                <a:latin typeface="맑은 고딕"/>
              </a:rPr>
              <a:t>2. </a:t>
            </a:r>
            <a:r>
              <a:rPr lang="ko-KR" altLang="en-US" sz="2800" b="1" strike="noStrike" spc="-151" dirty="0">
                <a:latin typeface="맑은 고딕"/>
              </a:rPr>
              <a:t>온라인에서 코드를 실행</a:t>
            </a:r>
            <a:r>
              <a:rPr lang="ko-KR" altLang="en-US" sz="2800" strike="noStrike" spc="-151" dirty="0">
                <a:latin typeface="맑은 고딕"/>
              </a:rPr>
              <a:t>한 뒤</a:t>
            </a:r>
            <a:r>
              <a:rPr lang="en-US" altLang="ko-KR" sz="2800" strike="noStrike" spc="-151" dirty="0">
                <a:latin typeface="맑은 고딕"/>
              </a:rPr>
              <a:t>,</a:t>
            </a:r>
            <a:r>
              <a:rPr lang="ko-KR" altLang="en-US" sz="2800" b="1" strike="noStrike" spc="-151" dirty="0">
                <a:latin typeface="맑은 고딕"/>
              </a:rPr>
              <a:t> </a:t>
            </a:r>
            <a:endParaRPr lang="en-US" altLang="ko-KR" sz="2800" b="1" strike="noStrike" spc="-15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altLang="ko-KR" sz="2800" spc="-151" dirty="0">
                <a:latin typeface="맑은 고딕"/>
              </a:rPr>
              <a:t>    </a:t>
            </a:r>
            <a:r>
              <a:rPr lang="ko-KR" altLang="en-US" sz="2800" strike="noStrike" spc="-151" dirty="0">
                <a:latin typeface="맑은 고딕"/>
              </a:rPr>
              <a:t>결과에 대해 </a:t>
            </a:r>
            <a:r>
              <a:rPr lang="ko-KR" altLang="en-US" sz="2800" b="1" spc="-151" dirty="0">
                <a:latin typeface="맑은 고딕"/>
              </a:rPr>
              <a:t>비교 가능한 척도</a:t>
            </a:r>
            <a:r>
              <a:rPr lang="ko-KR" altLang="en-US" sz="2800" spc="-151" dirty="0">
                <a:latin typeface="맑은 고딕"/>
              </a:rPr>
              <a:t>를 제공</a:t>
            </a:r>
            <a:endParaRPr lang="en-US" altLang="ko-KR" sz="2800" spc="-151" dirty="0">
              <a:latin typeface="맑은 고딕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9F64938-BCA9-44FC-A833-43417A4810A5}"/>
              </a:ext>
            </a:extLst>
          </p:cNvPr>
          <p:cNvSpPr/>
          <p:nvPr/>
        </p:nvSpPr>
        <p:spPr>
          <a:xfrm>
            <a:off x="1421626" y="4102390"/>
            <a:ext cx="402588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51" dirty="0">
                <a:latin typeface="맑은 고딕"/>
              </a:rPr>
              <a:t>(</a:t>
            </a:r>
            <a:r>
              <a:rPr lang="en-US" b="1" u="sng" strike="noStrike" spc="-151" dirty="0" err="1">
                <a:latin typeface="맑은 고딕"/>
              </a:rPr>
              <a:t>정답유무</a:t>
            </a:r>
            <a:r>
              <a:rPr lang="en-US" b="1" u="sng" strike="noStrike" spc="-151" dirty="0">
                <a:latin typeface="맑은 고딕"/>
              </a:rPr>
              <a:t>,</a:t>
            </a:r>
            <a:r>
              <a:rPr lang="en-US" b="1" strike="noStrike" spc="-151" dirty="0">
                <a:latin typeface="맑은 고딕"/>
              </a:rPr>
              <a:t> </a:t>
            </a:r>
            <a:r>
              <a:rPr lang="ko-KR" altLang="en-US" b="1" u="sng" spc="-151" dirty="0">
                <a:latin typeface="맑은 고딕"/>
              </a:rPr>
              <a:t>실행</a:t>
            </a:r>
            <a:r>
              <a:rPr lang="en-US" b="1" u="sng" strike="noStrike" spc="-151" dirty="0" err="1">
                <a:latin typeface="맑은 고딕"/>
              </a:rPr>
              <a:t>시간</a:t>
            </a:r>
            <a:r>
              <a:rPr lang="en-US" b="1" strike="noStrike" spc="-151" dirty="0">
                <a:latin typeface="맑은 고딕"/>
              </a:rPr>
              <a:t>, </a:t>
            </a:r>
            <a:r>
              <a:rPr lang="en-US" b="1" u="sng" strike="noStrike" spc="-151" dirty="0" err="1">
                <a:latin typeface="맑은 고딕"/>
              </a:rPr>
              <a:t>메모리</a:t>
            </a:r>
            <a:r>
              <a:rPr lang="en-US" b="1" u="sng" strike="noStrike" spc="-151" dirty="0">
                <a:latin typeface="맑은 고딕"/>
              </a:rPr>
              <a:t> </a:t>
            </a:r>
            <a:r>
              <a:rPr lang="en-US" b="1" u="sng" strike="noStrike" spc="-151" dirty="0" err="1">
                <a:latin typeface="맑은 고딕"/>
              </a:rPr>
              <a:t>사용량</a:t>
            </a:r>
            <a:r>
              <a:rPr lang="en-US" b="1" strike="noStrike" spc="-151" dirty="0">
                <a:latin typeface="맑은 고딕"/>
              </a:rPr>
              <a:t> </a:t>
            </a:r>
            <a:r>
              <a:rPr lang="en-US" b="1" strike="noStrike" spc="-151" dirty="0" err="1">
                <a:latin typeface="맑은 고딕"/>
              </a:rPr>
              <a:t>기준</a:t>
            </a:r>
            <a:r>
              <a:rPr lang="en-US" b="1" strike="noStrike" spc="-151" dirty="0">
                <a:latin typeface="맑은 고딕"/>
              </a:rPr>
              <a:t>)</a:t>
            </a:r>
            <a:endParaRPr lang="en-US" b="0" strike="noStrike" spc="-1" dirty="0">
              <a:latin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2C688-E376-42C1-A1F9-3A2CBC003BE1}"/>
              </a:ext>
            </a:extLst>
          </p:cNvPr>
          <p:cNvSpPr txBox="1"/>
          <p:nvPr/>
        </p:nvSpPr>
        <p:spPr>
          <a:xfrm>
            <a:off x="176463" y="770020"/>
            <a:ext cx="9028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/>
              <a:t>목표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82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127000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프로젝트 개요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1125538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3908657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3764195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695181" y="5287790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테이블 설계</a:t>
            </a: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382443" y="5143327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4375382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270000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아키텍처 설계</a:t>
            </a: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125538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256750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화면 설계</a:t>
            </a: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2423045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91" name="Rectangle 18"/>
          <p:cNvSpPr>
            <a:spLocks noChangeArrowheads="1"/>
          </p:cNvSpPr>
          <p:nvPr/>
        </p:nvSpPr>
        <p:spPr bwMode="auto">
          <a:xfrm>
            <a:off x="5425931" y="2999308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774825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177482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2590628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kumimoji="1" lang="ko-KR" altLang="en-US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2446166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076342" y="305735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25822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응답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11376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5732886"/>
            <a:ext cx="4030662" cy="66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Q &amp; A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후기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104756" y="5800552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5016356" y="3863513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703618" y="3719051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5425931" y="4338176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87362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 &amp; R)</a:t>
            </a: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3FF58EDD-54BB-48BD-B152-72258A1CC7BE}"/>
              </a:ext>
            </a:extLst>
          </p:cNvPr>
          <p:cNvSpPr/>
          <p:nvPr/>
        </p:nvSpPr>
        <p:spPr>
          <a:xfrm>
            <a:off x="411664" y="1415228"/>
            <a:ext cx="2682816" cy="2026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박용민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조장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 err="1">
                <a:solidFill>
                  <a:srgbClr val="000000"/>
                </a:solidFill>
                <a:ea typeface="맑은 고딕"/>
              </a:rPr>
              <a:t>업무</a:t>
            </a:r>
            <a:r>
              <a:rPr lang="en-US" altLang="ko-KR" sz="1600" spc="-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진행</a:t>
            </a:r>
            <a:r>
              <a:rPr lang="en-US" sz="16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점검</a:t>
            </a:r>
            <a:r>
              <a:rPr lang="en-US" sz="16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000000"/>
                </a:solidFill>
                <a:latin typeface="맑은 고딕"/>
                <a:ea typeface="맑은 고딕"/>
              </a:rPr>
              <a:t>이론학습 기능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latin typeface="맑은 고딕"/>
              </a:rPr>
              <a:t>게시판 기능 구현</a:t>
            </a:r>
            <a:endParaRPr lang="en-US" sz="1600" b="0" strike="noStrike" spc="-1" dirty="0">
              <a:latin typeface="맑은 고딕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ABAD3A3F-2652-46E7-8955-CD0C4575C953}"/>
              </a:ext>
            </a:extLst>
          </p:cNvPr>
          <p:cNvSpPr/>
          <p:nvPr/>
        </p:nvSpPr>
        <p:spPr>
          <a:xfrm>
            <a:off x="411664" y="3879371"/>
            <a:ext cx="3703134" cy="2474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</a:rPr>
              <a:t>김현욱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프로젝트 기획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</a:rPr>
              <a:t>DB설계</a:t>
            </a:r>
            <a:r>
              <a:rPr lang="en-US" sz="1600" spc="-1" dirty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600" spc="-1" dirty="0">
                <a:solidFill>
                  <a:srgbClr val="000000"/>
                </a:solidFill>
                <a:latin typeface="맑은 고딕"/>
              </a:rPr>
              <a:t>프로세스설계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코드 실행 및 검사 구현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</a:rPr>
              <a:t>랭킹시스템</a:t>
            </a:r>
            <a:r>
              <a:rPr lang="en-US" sz="16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맑은 고딕"/>
              </a:rPr>
              <a:t>구현</a:t>
            </a:r>
            <a:endParaRPr lang="en-US" sz="1600" b="0" strike="noStrike" spc="-1" dirty="0">
              <a:latin typeface="맑은 고딕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D854FE30-13EF-4C1D-B7E3-17BFB464E3D5}"/>
              </a:ext>
            </a:extLst>
          </p:cNvPr>
          <p:cNvSpPr/>
          <p:nvPr/>
        </p:nvSpPr>
        <p:spPr>
          <a:xfrm>
            <a:off x="5378358" y="1415228"/>
            <a:ext cx="2682816" cy="2229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</a:rPr>
              <a:t>허은열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화면 설계</a:t>
            </a:r>
            <a:endParaRPr lang="en-US" altLang="ko-KR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000000"/>
                </a:solidFill>
                <a:latin typeface="맑은 고딕"/>
              </a:rPr>
              <a:t>프론트 엔드 구현</a:t>
            </a:r>
            <a:endParaRPr lang="en-US" altLang="ko-KR" sz="1600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프로그램 목록 정의</a:t>
            </a:r>
            <a:endParaRPr lang="en-US" sz="1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9247F771-8E9B-47CF-A191-05E3D7D93448}"/>
              </a:ext>
            </a:extLst>
          </p:cNvPr>
          <p:cNvSpPr/>
          <p:nvPr/>
        </p:nvSpPr>
        <p:spPr>
          <a:xfrm>
            <a:off x="5378358" y="3908401"/>
            <a:ext cx="2682816" cy="2722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</a:rPr>
              <a:t>이유동</a:t>
            </a:r>
            <a:endParaRPr lang="en-US" sz="1600" b="0" strike="noStrike" spc="-1" dirty="0"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맑은 고딕"/>
              </a:rPr>
              <a:t>DB </a:t>
            </a: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설계</a:t>
            </a:r>
            <a:r>
              <a:rPr lang="en-US" altLang="ko-KR" sz="1600" b="0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부</a:t>
            </a:r>
            <a:r>
              <a:rPr lang="en-US" altLang="ko-KR" sz="1600" b="0" strike="noStrike" spc="-1" dirty="0">
                <a:solidFill>
                  <a:srgbClr val="000000"/>
                </a:solidFill>
                <a:latin typeface="맑은 고딕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0" strike="noStrike" spc="-1" dirty="0">
                <a:solidFill>
                  <a:srgbClr val="000000"/>
                </a:solidFill>
                <a:latin typeface="맑은 고딕"/>
              </a:rPr>
              <a:t>프로세스 설계</a:t>
            </a:r>
            <a:endParaRPr lang="en-US" altLang="ko-KR" sz="16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000000"/>
                </a:solidFill>
                <a:latin typeface="맑은 고딕"/>
              </a:rPr>
              <a:t>회원 서비스 구현</a:t>
            </a:r>
            <a:endParaRPr lang="en-US" sz="1600" b="0" strike="noStrike" spc="-1" dirty="0">
              <a:latin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E0A9C-5599-4841-9908-735267FE29FE}"/>
              </a:ext>
            </a:extLst>
          </p:cNvPr>
          <p:cNvSpPr txBox="1"/>
          <p:nvPr/>
        </p:nvSpPr>
        <p:spPr>
          <a:xfrm>
            <a:off x="176463" y="770020"/>
            <a:ext cx="13885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팀 구성</a:t>
            </a:r>
          </a:p>
        </p:txBody>
      </p:sp>
    </p:spTree>
    <p:extLst>
      <p:ext uri="{BB962C8B-B14F-4D97-AF65-F5344CB8AC3E}">
        <p14:creationId xmlns:p14="http://schemas.microsoft.com/office/powerpoint/2010/main" val="34111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</a:t>
            </a:r>
            <a:r>
              <a:rPr kumimoji="1" lang="ko-KR" altLang="en-US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kumimoji="1" lang="ko-KR" altLang="en-US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57A137C7-DA90-4E58-8D3C-90704FCF4893}"/>
              </a:ext>
            </a:extLst>
          </p:cNvPr>
          <p:cNvSpPr/>
          <p:nvPr/>
        </p:nvSpPr>
        <p:spPr>
          <a:xfrm>
            <a:off x="1071720" y="3456000"/>
            <a:ext cx="522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2/3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F4E185E-65AB-475C-9B6C-C5A0FDB45990}"/>
              </a:ext>
            </a:extLst>
          </p:cNvPr>
          <p:cNvSpPr/>
          <p:nvPr/>
        </p:nvSpPr>
        <p:spPr>
          <a:xfrm>
            <a:off x="742320" y="1993680"/>
            <a:ext cx="101736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기획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및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분석설계</a:t>
            </a:r>
            <a:endParaRPr lang="en-US" sz="1200" b="0" strike="noStrike" spc="-1" dirty="0">
              <a:latin typeface="맑은 고딕"/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02EC7A16-A4FE-429A-A98B-ADD8DD5903E2}"/>
              </a:ext>
            </a:extLst>
          </p:cNvPr>
          <p:cNvGrpSpPr/>
          <p:nvPr/>
        </p:nvGrpSpPr>
        <p:grpSpPr>
          <a:xfrm>
            <a:off x="1299225" y="3475800"/>
            <a:ext cx="933840" cy="673200"/>
            <a:chOff x="2775600" y="3475800"/>
            <a:chExt cx="933840" cy="673200"/>
          </a:xfrm>
        </p:grpSpPr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8B8E3F3C-E062-4934-9E90-D7AC4FA2894A}"/>
                </a:ext>
              </a:extLst>
            </p:cNvPr>
            <p:cNvSpPr/>
            <p:nvPr/>
          </p:nvSpPr>
          <p:spPr>
            <a:xfrm flipV="1">
              <a:off x="3242520" y="3475440"/>
              <a:ext cx="360" cy="430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8">
              <a:extLst>
                <a:ext uri="{FF2B5EF4-FFF2-40B4-BE49-F238E27FC236}">
                  <a16:creationId xmlns:a16="http://schemas.microsoft.com/office/drawing/2014/main" id="{247416B4-3E81-4E06-8C2B-47755674543C}"/>
                </a:ext>
              </a:extLst>
            </p:cNvPr>
            <p:cNvSpPr/>
            <p:nvPr/>
          </p:nvSpPr>
          <p:spPr>
            <a:xfrm>
              <a:off x="2775600" y="3907440"/>
              <a:ext cx="933840" cy="2415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2/24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sp>
        <p:nvSpPr>
          <p:cNvPr id="12" name="CustomShape 9">
            <a:extLst>
              <a:ext uri="{FF2B5EF4-FFF2-40B4-BE49-F238E27FC236}">
                <a16:creationId xmlns:a16="http://schemas.microsoft.com/office/drawing/2014/main" id="{ABDF37F9-F62E-486D-9BB2-083CEE5DF594}"/>
              </a:ext>
            </a:extLst>
          </p:cNvPr>
          <p:cNvSpPr/>
          <p:nvPr/>
        </p:nvSpPr>
        <p:spPr>
          <a:xfrm>
            <a:off x="7570440" y="3436920"/>
            <a:ext cx="649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4/14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E21AB23D-EFE9-457D-8BF3-7DF330144186}"/>
              </a:ext>
            </a:extLst>
          </p:cNvPr>
          <p:cNvSpPr/>
          <p:nvPr/>
        </p:nvSpPr>
        <p:spPr>
          <a:xfrm>
            <a:off x="2899860" y="3435480"/>
            <a:ext cx="6525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</a:rPr>
              <a:t>3/16</a:t>
            </a:r>
            <a:endParaRPr lang="en-US" sz="1800" b="0" strike="noStrike" spc="-1" dirty="0">
              <a:latin typeface="맑은 고딕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E0F3F78A-AE0E-4FC4-834A-1B1E3BAE1178}"/>
              </a:ext>
            </a:extLst>
          </p:cNvPr>
          <p:cNvSpPr/>
          <p:nvPr/>
        </p:nvSpPr>
        <p:spPr>
          <a:xfrm>
            <a:off x="1249920" y="3394080"/>
            <a:ext cx="6661080" cy="69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1C49C12C-7FEA-488F-91CB-C41FB587ACFC}"/>
              </a:ext>
            </a:extLst>
          </p:cNvPr>
          <p:cNvGrpSpPr/>
          <p:nvPr/>
        </p:nvGrpSpPr>
        <p:grpSpPr>
          <a:xfrm>
            <a:off x="1743525" y="2715120"/>
            <a:ext cx="886320" cy="678600"/>
            <a:chOff x="2115000" y="2715120"/>
            <a:chExt cx="886320" cy="678600"/>
          </a:xfrm>
        </p:grpSpPr>
        <p:sp>
          <p:nvSpPr>
            <p:cNvPr id="16" name="CustomShape 13">
              <a:extLst>
                <a:ext uri="{FF2B5EF4-FFF2-40B4-BE49-F238E27FC236}">
                  <a16:creationId xmlns:a16="http://schemas.microsoft.com/office/drawing/2014/main" id="{305488D9-E593-4BE9-98EA-661E0D9EC941}"/>
                </a:ext>
              </a:extLst>
            </p:cNvPr>
            <p:cNvSpPr/>
            <p:nvPr/>
          </p:nvSpPr>
          <p:spPr>
            <a:xfrm>
              <a:off x="2558520" y="3005640"/>
              <a:ext cx="360" cy="388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4">
              <a:extLst>
                <a:ext uri="{FF2B5EF4-FFF2-40B4-BE49-F238E27FC236}">
                  <a16:creationId xmlns:a16="http://schemas.microsoft.com/office/drawing/2014/main" id="{1489B04F-4A04-4387-8873-F7C92E1BA2FA}"/>
                </a:ext>
              </a:extLst>
            </p:cNvPr>
            <p:cNvSpPr/>
            <p:nvPr/>
          </p:nvSpPr>
          <p:spPr>
            <a:xfrm>
              <a:off x="2115000" y="2715120"/>
              <a:ext cx="886320" cy="29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DB설계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78123CCB-658F-446C-ABBB-85D9FFD1CE62}"/>
              </a:ext>
            </a:extLst>
          </p:cNvPr>
          <p:cNvGrpSpPr/>
          <p:nvPr/>
        </p:nvGrpSpPr>
        <p:grpSpPr>
          <a:xfrm>
            <a:off x="2268885" y="3463560"/>
            <a:ext cx="933840" cy="1388160"/>
            <a:chOff x="3402360" y="3463560"/>
            <a:chExt cx="933840" cy="1388160"/>
          </a:xfrm>
        </p:grpSpPr>
        <p:sp>
          <p:nvSpPr>
            <p:cNvPr id="19" name="CustomShape 16">
              <a:extLst>
                <a:ext uri="{FF2B5EF4-FFF2-40B4-BE49-F238E27FC236}">
                  <a16:creationId xmlns:a16="http://schemas.microsoft.com/office/drawing/2014/main" id="{3AB6DE7B-9B08-44CA-B00B-7E727C7A124D}"/>
                </a:ext>
              </a:extLst>
            </p:cNvPr>
            <p:cNvSpPr/>
            <p:nvPr/>
          </p:nvSpPr>
          <p:spPr>
            <a:xfrm flipV="1">
              <a:off x="3869280" y="3463200"/>
              <a:ext cx="360" cy="115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17">
              <a:extLst>
                <a:ext uri="{FF2B5EF4-FFF2-40B4-BE49-F238E27FC236}">
                  <a16:creationId xmlns:a16="http://schemas.microsoft.com/office/drawing/2014/main" id="{040E1E40-6545-4B17-A370-DD1F270F6AE1}"/>
                </a:ext>
              </a:extLst>
            </p:cNvPr>
            <p:cNvSpPr/>
            <p:nvPr/>
          </p:nvSpPr>
          <p:spPr>
            <a:xfrm>
              <a:off x="3402360" y="4620600"/>
              <a:ext cx="933840" cy="231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3/2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sp>
        <p:nvSpPr>
          <p:cNvPr id="21" name="CustomShape 18">
            <a:extLst>
              <a:ext uri="{FF2B5EF4-FFF2-40B4-BE49-F238E27FC236}">
                <a16:creationId xmlns:a16="http://schemas.microsoft.com/office/drawing/2014/main" id="{F2587080-DDC5-460A-BB24-1A17C0F8789B}"/>
              </a:ext>
            </a:extLst>
          </p:cNvPr>
          <p:cNvSpPr/>
          <p:nvPr/>
        </p:nvSpPr>
        <p:spPr>
          <a:xfrm>
            <a:off x="1518135" y="346968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2/17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3" name="CustomShape 20">
            <a:extLst>
              <a:ext uri="{FF2B5EF4-FFF2-40B4-BE49-F238E27FC236}">
                <a16:creationId xmlns:a16="http://schemas.microsoft.com/office/drawing/2014/main" id="{A0244419-F9FA-4E3F-B3A9-8AB614692E44}"/>
              </a:ext>
            </a:extLst>
          </p:cNvPr>
          <p:cNvSpPr/>
          <p:nvPr/>
        </p:nvSpPr>
        <p:spPr>
          <a:xfrm>
            <a:off x="1948890" y="347616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2/24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4" name="CustomShape 21">
            <a:extLst>
              <a:ext uri="{FF2B5EF4-FFF2-40B4-BE49-F238E27FC236}">
                <a16:creationId xmlns:a16="http://schemas.microsoft.com/office/drawing/2014/main" id="{7CE8B3BF-6DFD-46BB-B51E-D31DDB052C85}"/>
              </a:ext>
            </a:extLst>
          </p:cNvPr>
          <p:cNvSpPr/>
          <p:nvPr/>
        </p:nvSpPr>
        <p:spPr>
          <a:xfrm>
            <a:off x="2528865" y="3472560"/>
            <a:ext cx="408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3/2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6" name="CustomShape 23">
            <a:extLst>
              <a:ext uri="{FF2B5EF4-FFF2-40B4-BE49-F238E27FC236}">
                <a16:creationId xmlns:a16="http://schemas.microsoft.com/office/drawing/2014/main" id="{D8575B28-2B0E-423A-A44C-F4380A426E60}"/>
              </a:ext>
            </a:extLst>
          </p:cNvPr>
          <p:cNvSpPr/>
          <p:nvPr/>
        </p:nvSpPr>
        <p:spPr>
          <a:xfrm>
            <a:off x="4207789" y="347580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3/23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8" name="CustomShape 25">
            <a:extLst>
              <a:ext uri="{FF2B5EF4-FFF2-40B4-BE49-F238E27FC236}">
                <a16:creationId xmlns:a16="http://schemas.microsoft.com/office/drawing/2014/main" id="{C0121A9F-FEB1-4011-8416-6987C1CE609A}"/>
              </a:ext>
            </a:extLst>
          </p:cNvPr>
          <p:cNvSpPr/>
          <p:nvPr/>
        </p:nvSpPr>
        <p:spPr>
          <a:xfrm>
            <a:off x="6502831" y="3466800"/>
            <a:ext cx="412206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4/7</a:t>
            </a:r>
            <a:endParaRPr lang="en-US" sz="1200" b="0" strike="noStrike" spc="-1" dirty="0">
              <a:latin typeface="맑은 고딕"/>
            </a:endParaRPr>
          </a:p>
        </p:txBody>
      </p:sp>
      <p:sp>
        <p:nvSpPr>
          <p:cNvPr id="29" name="CustomShape 26">
            <a:extLst>
              <a:ext uri="{FF2B5EF4-FFF2-40B4-BE49-F238E27FC236}">
                <a16:creationId xmlns:a16="http://schemas.microsoft.com/office/drawing/2014/main" id="{F8E5EEBE-F7D0-4C20-BB96-561AB23C9E88}"/>
              </a:ext>
            </a:extLst>
          </p:cNvPr>
          <p:cNvSpPr/>
          <p:nvPr/>
        </p:nvSpPr>
        <p:spPr>
          <a:xfrm flipH="1">
            <a:off x="1249920" y="2426400"/>
            <a:ext cx="720" cy="100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" name="Group 27">
            <a:extLst>
              <a:ext uri="{FF2B5EF4-FFF2-40B4-BE49-F238E27FC236}">
                <a16:creationId xmlns:a16="http://schemas.microsoft.com/office/drawing/2014/main" id="{833F073C-E4E5-41CE-A298-C68424DAD5BC}"/>
              </a:ext>
            </a:extLst>
          </p:cNvPr>
          <p:cNvGrpSpPr/>
          <p:nvPr/>
        </p:nvGrpSpPr>
        <p:grpSpPr>
          <a:xfrm>
            <a:off x="2962185" y="2261370"/>
            <a:ext cx="1016640" cy="1086300"/>
            <a:chOff x="2693700" y="2307420"/>
            <a:chExt cx="1016640" cy="1086300"/>
          </a:xfrm>
        </p:grpSpPr>
        <p:sp>
          <p:nvSpPr>
            <p:cNvPr id="31" name="CustomShape 28">
              <a:extLst>
                <a:ext uri="{FF2B5EF4-FFF2-40B4-BE49-F238E27FC236}">
                  <a16:creationId xmlns:a16="http://schemas.microsoft.com/office/drawing/2014/main" id="{F8A5AFA3-C5B8-412E-A23A-EEDD4C62A812}"/>
                </a:ext>
              </a:extLst>
            </p:cNvPr>
            <p:cNvSpPr/>
            <p:nvPr/>
          </p:nvSpPr>
          <p:spPr>
            <a:xfrm>
              <a:off x="3170520" y="2578500"/>
              <a:ext cx="49680" cy="8152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29">
              <a:extLst>
                <a:ext uri="{FF2B5EF4-FFF2-40B4-BE49-F238E27FC236}">
                  <a16:creationId xmlns:a16="http://schemas.microsoft.com/office/drawing/2014/main" id="{21F212F3-DDF5-4351-9A7B-D5F57640F9F5}"/>
                </a:ext>
              </a:extLst>
            </p:cNvPr>
            <p:cNvSpPr/>
            <p:nvPr/>
          </p:nvSpPr>
          <p:spPr>
            <a:xfrm>
              <a:off x="2693700" y="2307420"/>
              <a:ext cx="1016640" cy="271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맑은 고딕"/>
                </a:rPr>
                <a:t>회원관리구현</a:t>
              </a:r>
              <a:endParaRPr lang="en-US" sz="1000" b="0" strike="noStrike" spc="-1" dirty="0">
                <a:latin typeface="맑은 고딕"/>
              </a:endParaRPr>
            </a:p>
          </p:txBody>
        </p:sp>
      </p:grpSp>
      <p:grpSp>
        <p:nvGrpSpPr>
          <p:cNvPr id="33" name="Group 30">
            <a:extLst>
              <a:ext uri="{FF2B5EF4-FFF2-40B4-BE49-F238E27FC236}">
                <a16:creationId xmlns:a16="http://schemas.microsoft.com/office/drawing/2014/main" id="{5CBCC82A-4D95-4AE7-A496-FE90BAB172BE}"/>
              </a:ext>
            </a:extLst>
          </p:cNvPr>
          <p:cNvGrpSpPr/>
          <p:nvPr/>
        </p:nvGrpSpPr>
        <p:grpSpPr>
          <a:xfrm>
            <a:off x="3941542" y="3876480"/>
            <a:ext cx="933840" cy="713520"/>
            <a:chOff x="4114080" y="3435480"/>
            <a:chExt cx="933840" cy="713520"/>
          </a:xfrm>
        </p:grpSpPr>
        <p:sp>
          <p:nvSpPr>
            <p:cNvPr id="34" name="CustomShape 31">
              <a:extLst>
                <a:ext uri="{FF2B5EF4-FFF2-40B4-BE49-F238E27FC236}">
                  <a16:creationId xmlns:a16="http://schemas.microsoft.com/office/drawing/2014/main" id="{908EE03A-EAA7-4B5B-AD8E-52898BC9B813}"/>
                </a:ext>
              </a:extLst>
            </p:cNvPr>
            <p:cNvSpPr/>
            <p:nvPr/>
          </p:nvSpPr>
          <p:spPr>
            <a:xfrm flipH="1" flipV="1">
              <a:off x="4570920" y="3435480"/>
              <a:ext cx="9000" cy="457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ustomShape 32">
              <a:extLst>
                <a:ext uri="{FF2B5EF4-FFF2-40B4-BE49-F238E27FC236}">
                  <a16:creationId xmlns:a16="http://schemas.microsoft.com/office/drawing/2014/main" id="{95830C32-F99D-4A74-8594-DEFB3CE524D7}"/>
                </a:ext>
              </a:extLst>
            </p:cNvPr>
            <p:cNvSpPr/>
            <p:nvPr/>
          </p:nvSpPr>
          <p:spPr>
            <a:xfrm>
              <a:off x="4114080" y="3893040"/>
              <a:ext cx="933840" cy="255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3/19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id="{7154A0DC-D928-4EE3-955D-67EDD9452748}"/>
              </a:ext>
            </a:extLst>
          </p:cNvPr>
          <p:cNvGrpSpPr/>
          <p:nvPr/>
        </p:nvGrpSpPr>
        <p:grpSpPr>
          <a:xfrm>
            <a:off x="3841520" y="2674718"/>
            <a:ext cx="1118304" cy="709830"/>
            <a:chOff x="3315888" y="2683890"/>
            <a:chExt cx="1118304" cy="709830"/>
          </a:xfrm>
        </p:grpSpPr>
        <p:sp>
          <p:nvSpPr>
            <p:cNvPr id="37" name="CustomShape 34">
              <a:extLst>
                <a:ext uri="{FF2B5EF4-FFF2-40B4-BE49-F238E27FC236}">
                  <a16:creationId xmlns:a16="http://schemas.microsoft.com/office/drawing/2014/main" id="{B4EA7B8F-C90C-4BB4-9CA3-C32EE11FA83F}"/>
                </a:ext>
              </a:extLst>
            </p:cNvPr>
            <p:cNvSpPr/>
            <p:nvPr/>
          </p:nvSpPr>
          <p:spPr>
            <a:xfrm>
              <a:off x="3875400" y="2982600"/>
              <a:ext cx="360" cy="411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35">
              <a:extLst>
                <a:ext uri="{FF2B5EF4-FFF2-40B4-BE49-F238E27FC236}">
                  <a16:creationId xmlns:a16="http://schemas.microsoft.com/office/drawing/2014/main" id="{38F21474-9CAE-4DEC-8ED4-7F544FABA8AC}"/>
                </a:ext>
              </a:extLst>
            </p:cNvPr>
            <p:cNvSpPr/>
            <p:nvPr/>
          </p:nvSpPr>
          <p:spPr>
            <a:xfrm>
              <a:off x="3315888" y="2683890"/>
              <a:ext cx="1118304" cy="3267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000" b="0" strike="noStrike" spc="-1" dirty="0">
                  <a:solidFill>
                    <a:srgbClr val="000000"/>
                  </a:solidFill>
                  <a:latin typeface="맑은 고딕"/>
                </a:rPr>
                <a:t>콘텐츠관리</a:t>
              </a:r>
              <a:endParaRPr lang="en-US" altLang="ko-KR" sz="1000" b="0" strike="noStrike" spc="-1" dirty="0">
                <a:solidFill>
                  <a:srgbClr val="000000"/>
                </a:solidFill>
                <a:latin typeface="맑은 고딕"/>
              </a:endParaRPr>
            </a:p>
            <a:p>
              <a:pPr algn="ctr">
                <a:lnSpc>
                  <a:spcPct val="100000"/>
                </a:lnSpc>
              </a:pPr>
              <a:r>
                <a:rPr lang="ko-KR" altLang="en-US" sz="1000" b="0" strike="noStrike" spc="-1" dirty="0">
                  <a:solidFill>
                    <a:srgbClr val="000000"/>
                  </a:solidFill>
                  <a:latin typeface="맑은 고딕"/>
                </a:rPr>
                <a:t>도전과제 구현</a:t>
              </a:r>
              <a:endParaRPr lang="en-US" sz="1000" b="0" strike="noStrike" spc="-1" dirty="0">
                <a:latin typeface="맑은 고딕"/>
              </a:endParaRPr>
            </a:p>
          </p:txBody>
        </p:sp>
      </p:grpSp>
      <p:grpSp>
        <p:nvGrpSpPr>
          <p:cNvPr id="39" name="Group 36">
            <a:extLst>
              <a:ext uri="{FF2B5EF4-FFF2-40B4-BE49-F238E27FC236}">
                <a16:creationId xmlns:a16="http://schemas.microsoft.com/office/drawing/2014/main" id="{B13C3A9B-9003-4353-BED6-5EEF41FB163A}"/>
              </a:ext>
            </a:extLst>
          </p:cNvPr>
          <p:cNvGrpSpPr/>
          <p:nvPr/>
        </p:nvGrpSpPr>
        <p:grpSpPr>
          <a:xfrm>
            <a:off x="5011016" y="1268640"/>
            <a:ext cx="1016640" cy="2108520"/>
            <a:chOff x="4053240" y="1268640"/>
            <a:chExt cx="1016640" cy="2108520"/>
          </a:xfrm>
        </p:grpSpPr>
        <p:sp>
          <p:nvSpPr>
            <p:cNvPr id="40" name="CustomShape 37">
              <a:extLst>
                <a:ext uri="{FF2B5EF4-FFF2-40B4-BE49-F238E27FC236}">
                  <a16:creationId xmlns:a16="http://schemas.microsoft.com/office/drawing/2014/main" id="{A41BBCFE-013F-4482-BD2E-F9A69488761E}"/>
                </a:ext>
              </a:extLst>
            </p:cNvPr>
            <p:cNvSpPr/>
            <p:nvPr/>
          </p:nvSpPr>
          <p:spPr>
            <a:xfrm>
              <a:off x="4561560" y="1508760"/>
              <a:ext cx="360" cy="1868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E88BED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38">
              <a:extLst>
                <a:ext uri="{FF2B5EF4-FFF2-40B4-BE49-F238E27FC236}">
                  <a16:creationId xmlns:a16="http://schemas.microsoft.com/office/drawing/2014/main" id="{78725EA3-315E-4B91-A867-ED942E9421C2}"/>
                </a:ext>
              </a:extLst>
            </p:cNvPr>
            <p:cNvSpPr/>
            <p:nvPr/>
          </p:nvSpPr>
          <p:spPr>
            <a:xfrm>
              <a:off x="4053240" y="1268640"/>
              <a:ext cx="1016640" cy="239760"/>
            </a:xfrm>
            <a:prstGeom prst="rect">
              <a:avLst/>
            </a:prstGeom>
            <a:solidFill>
              <a:srgbClr val="E88BED"/>
            </a:solidFill>
            <a:ln>
              <a:solidFill>
                <a:srgbClr val="E88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맑은 고딕"/>
                </a:rPr>
                <a:t>코딩이론구현</a:t>
              </a:r>
              <a:endParaRPr lang="en-US" sz="1000" b="0" strike="noStrike" spc="-1" dirty="0">
                <a:latin typeface="맑은 고딕"/>
              </a:endParaRPr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957622BE-6378-4AF3-827E-6F6992E2B515}"/>
              </a:ext>
            </a:extLst>
          </p:cNvPr>
          <p:cNvGrpSpPr/>
          <p:nvPr/>
        </p:nvGrpSpPr>
        <p:grpSpPr>
          <a:xfrm>
            <a:off x="6549489" y="3480660"/>
            <a:ext cx="933840" cy="1712832"/>
            <a:chOff x="5427795" y="3476520"/>
            <a:chExt cx="933840" cy="1712832"/>
          </a:xfrm>
        </p:grpSpPr>
        <p:sp>
          <p:nvSpPr>
            <p:cNvPr id="43" name="CustomShape 40">
              <a:extLst>
                <a:ext uri="{FF2B5EF4-FFF2-40B4-BE49-F238E27FC236}">
                  <a16:creationId xmlns:a16="http://schemas.microsoft.com/office/drawing/2014/main" id="{1C1243FD-967F-4794-8BB8-BCBA7DAF09AB}"/>
                </a:ext>
              </a:extLst>
            </p:cNvPr>
            <p:cNvSpPr/>
            <p:nvPr/>
          </p:nvSpPr>
          <p:spPr>
            <a:xfrm flipV="1">
              <a:off x="5834521" y="3476520"/>
              <a:ext cx="45719" cy="1506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E88BED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1">
              <a:extLst>
                <a:ext uri="{FF2B5EF4-FFF2-40B4-BE49-F238E27FC236}">
                  <a16:creationId xmlns:a16="http://schemas.microsoft.com/office/drawing/2014/main" id="{1F853BF3-3670-4708-BEF2-B62B842AF685}"/>
                </a:ext>
              </a:extLst>
            </p:cNvPr>
            <p:cNvSpPr/>
            <p:nvPr/>
          </p:nvSpPr>
          <p:spPr>
            <a:xfrm>
              <a:off x="5427795" y="4958232"/>
              <a:ext cx="933840" cy="231120"/>
            </a:xfrm>
            <a:prstGeom prst="rect">
              <a:avLst/>
            </a:prstGeom>
            <a:solidFill>
              <a:srgbClr val="E88BED"/>
            </a:solidFill>
            <a:ln>
              <a:solidFill>
                <a:srgbClr val="E88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4/9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45" name="Group 42">
            <a:extLst>
              <a:ext uri="{FF2B5EF4-FFF2-40B4-BE49-F238E27FC236}">
                <a16:creationId xmlns:a16="http://schemas.microsoft.com/office/drawing/2014/main" id="{6A849EA4-8C52-445D-BA87-0E5E2910DD4C}"/>
              </a:ext>
            </a:extLst>
          </p:cNvPr>
          <p:cNvGrpSpPr/>
          <p:nvPr/>
        </p:nvGrpSpPr>
        <p:grpSpPr>
          <a:xfrm>
            <a:off x="5672703" y="2033465"/>
            <a:ext cx="1016640" cy="1397160"/>
            <a:chOff x="4087080" y="1996560"/>
            <a:chExt cx="1016640" cy="1397160"/>
          </a:xfrm>
        </p:grpSpPr>
        <p:sp>
          <p:nvSpPr>
            <p:cNvPr id="46" name="CustomShape 43">
              <a:extLst>
                <a:ext uri="{FF2B5EF4-FFF2-40B4-BE49-F238E27FC236}">
                  <a16:creationId xmlns:a16="http://schemas.microsoft.com/office/drawing/2014/main" id="{F9603DA7-12CA-44FB-9236-B709933E841B}"/>
                </a:ext>
              </a:extLst>
            </p:cNvPr>
            <p:cNvSpPr/>
            <p:nvPr/>
          </p:nvSpPr>
          <p:spPr>
            <a:xfrm flipH="1">
              <a:off x="4580640" y="2267640"/>
              <a:ext cx="14040" cy="1126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9889E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44">
              <a:extLst>
                <a:ext uri="{FF2B5EF4-FFF2-40B4-BE49-F238E27FC236}">
                  <a16:creationId xmlns:a16="http://schemas.microsoft.com/office/drawing/2014/main" id="{ED1002B2-3786-47FD-9F78-1A7E5A9F5464}"/>
                </a:ext>
              </a:extLst>
            </p:cNvPr>
            <p:cNvSpPr/>
            <p:nvPr/>
          </p:nvSpPr>
          <p:spPr>
            <a:xfrm>
              <a:off x="4087080" y="1996560"/>
              <a:ext cx="1016640" cy="271080"/>
            </a:xfrm>
            <a:prstGeom prst="rect">
              <a:avLst/>
            </a:prstGeom>
            <a:solidFill>
              <a:srgbClr val="9889EF"/>
            </a:solidFill>
            <a:ln>
              <a:solidFill>
                <a:srgbClr val="988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맑은 고딕"/>
                </a:rPr>
                <a:t>도전</a:t>
              </a:r>
              <a:r>
                <a:rPr lang="ko-KR" altLang="en-US" sz="1000" b="0" strike="noStrike" spc="-1" dirty="0">
                  <a:solidFill>
                    <a:srgbClr val="000000"/>
                  </a:solidFill>
                  <a:latin typeface="맑은 고딕"/>
                </a:rPr>
                <a:t>과</a:t>
              </a:r>
              <a:r>
                <a:rPr lang="en-US" sz="1000" b="0" strike="noStrike" spc="-1" dirty="0" err="1">
                  <a:solidFill>
                    <a:srgbClr val="000000"/>
                  </a:solidFill>
                  <a:latin typeface="맑은 고딕"/>
                </a:rPr>
                <a:t>제구현</a:t>
              </a:r>
              <a:endParaRPr lang="en-US" sz="1000" b="0" strike="noStrike" spc="-1" dirty="0">
                <a:latin typeface="맑은 고딕"/>
              </a:endParaRPr>
            </a:p>
          </p:txBody>
        </p:sp>
      </p:grpSp>
      <p:grpSp>
        <p:nvGrpSpPr>
          <p:cNvPr id="54" name="Group 51">
            <a:extLst>
              <a:ext uri="{FF2B5EF4-FFF2-40B4-BE49-F238E27FC236}">
                <a16:creationId xmlns:a16="http://schemas.microsoft.com/office/drawing/2014/main" id="{E6A61D3B-AF9C-4946-9E0D-BDB54A27E323}"/>
              </a:ext>
            </a:extLst>
          </p:cNvPr>
          <p:cNvGrpSpPr/>
          <p:nvPr/>
        </p:nvGrpSpPr>
        <p:grpSpPr>
          <a:xfrm>
            <a:off x="6775200" y="3478320"/>
            <a:ext cx="933840" cy="1375200"/>
            <a:chOff x="6775200" y="3478320"/>
            <a:chExt cx="933840" cy="1375200"/>
          </a:xfrm>
        </p:grpSpPr>
        <p:sp>
          <p:nvSpPr>
            <p:cNvPr id="55" name="CustomShape 52">
              <a:extLst>
                <a:ext uri="{FF2B5EF4-FFF2-40B4-BE49-F238E27FC236}">
                  <a16:creationId xmlns:a16="http://schemas.microsoft.com/office/drawing/2014/main" id="{ABD62595-C240-4610-A2D2-1B8982FC8720}"/>
                </a:ext>
              </a:extLst>
            </p:cNvPr>
            <p:cNvSpPr/>
            <p:nvPr/>
          </p:nvSpPr>
          <p:spPr>
            <a:xfrm flipH="1" flipV="1">
              <a:off x="7209360" y="3477960"/>
              <a:ext cx="32400" cy="1143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C4B4B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53">
              <a:extLst>
                <a:ext uri="{FF2B5EF4-FFF2-40B4-BE49-F238E27FC236}">
                  <a16:creationId xmlns:a16="http://schemas.microsoft.com/office/drawing/2014/main" id="{5EB6A307-3413-4CC8-A8CC-BE6B77B20A55}"/>
                </a:ext>
              </a:extLst>
            </p:cNvPr>
            <p:cNvSpPr/>
            <p:nvPr/>
          </p:nvSpPr>
          <p:spPr>
            <a:xfrm>
              <a:off x="6775200" y="4622400"/>
              <a:ext cx="933840" cy="231120"/>
            </a:xfrm>
            <a:prstGeom prst="rect">
              <a:avLst/>
            </a:prstGeom>
            <a:solidFill>
              <a:srgbClr val="C4B4B4"/>
            </a:solidFill>
            <a:ln>
              <a:solidFill>
                <a:srgbClr val="C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4/10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57" name="Group 54">
            <a:extLst>
              <a:ext uri="{FF2B5EF4-FFF2-40B4-BE49-F238E27FC236}">
                <a16:creationId xmlns:a16="http://schemas.microsoft.com/office/drawing/2014/main" id="{5F71FE86-65A6-4D8B-8AFC-ACA53094C5AB}"/>
              </a:ext>
            </a:extLst>
          </p:cNvPr>
          <p:cNvGrpSpPr/>
          <p:nvPr/>
        </p:nvGrpSpPr>
        <p:grpSpPr>
          <a:xfrm>
            <a:off x="2748817" y="1954920"/>
            <a:ext cx="1016640" cy="1397160"/>
            <a:chOff x="5369760" y="1996560"/>
            <a:chExt cx="1016640" cy="1397160"/>
          </a:xfrm>
        </p:grpSpPr>
        <p:sp>
          <p:nvSpPr>
            <p:cNvPr id="58" name="CustomShape 55">
              <a:extLst>
                <a:ext uri="{FF2B5EF4-FFF2-40B4-BE49-F238E27FC236}">
                  <a16:creationId xmlns:a16="http://schemas.microsoft.com/office/drawing/2014/main" id="{4099266D-CEFE-435E-86DF-E1AD71569D9D}"/>
                </a:ext>
              </a:extLst>
            </p:cNvPr>
            <p:cNvSpPr/>
            <p:nvPr/>
          </p:nvSpPr>
          <p:spPr>
            <a:xfrm flipH="1">
              <a:off x="5863320" y="2267640"/>
              <a:ext cx="14040" cy="1126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2BD81E"/>
            </a:solidFill>
            <a:ln>
              <a:solidFill>
                <a:srgbClr val="2BD81E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56">
              <a:extLst>
                <a:ext uri="{FF2B5EF4-FFF2-40B4-BE49-F238E27FC236}">
                  <a16:creationId xmlns:a16="http://schemas.microsoft.com/office/drawing/2014/main" id="{15BB7BC2-DD31-4D31-A992-183A6E322CF8}"/>
                </a:ext>
              </a:extLst>
            </p:cNvPr>
            <p:cNvSpPr/>
            <p:nvPr/>
          </p:nvSpPr>
          <p:spPr>
            <a:xfrm>
              <a:off x="5369760" y="1996560"/>
              <a:ext cx="1016640" cy="271080"/>
            </a:xfrm>
            <a:prstGeom prst="rect">
              <a:avLst/>
            </a:prstGeom>
            <a:solidFill>
              <a:srgbClr val="2BD81E"/>
            </a:solidFill>
            <a:ln>
              <a:solidFill>
                <a:srgbClr val="2BD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1200" b="0" strike="noStrike" spc="-1">
                  <a:solidFill>
                    <a:srgbClr val="000000"/>
                  </a:solidFill>
                  <a:latin typeface="맑은 고딕"/>
                </a:rPr>
                <a:t>개발시작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60" name="Group 57">
            <a:extLst>
              <a:ext uri="{FF2B5EF4-FFF2-40B4-BE49-F238E27FC236}">
                <a16:creationId xmlns:a16="http://schemas.microsoft.com/office/drawing/2014/main" id="{B9EBD0B2-0FF6-4FB7-93DF-4AC8C0923527}"/>
              </a:ext>
            </a:extLst>
          </p:cNvPr>
          <p:cNvGrpSpPr/>
          <p:nvPr/>
        </p:nvGrpSpPr>
        <p:grpSpPr>
          <a:xfrm>
            <a:off x="7001521" y="3540152"/>
            <a:ext cx="933840" cy="689400"/>
            <a:chOff x="7418160" y="3436920"/>
            <a:chExt cx="933840" cy="689400"/>
          </a:xfrm>
        </p:grpSpPr>
        <p:sp>
          <p:nvSpPr>
            <p:cNvPr id="61" name="CustomShape 58">
              <a:extLst>
                <a:ext uri="{FF2B5EF4-FFF2-40B4-BE49-F238E27FC236}">
                  <a16:creationId xmlns:a16="http://schemas.microsoft.com/office/drawing/2014/main" id="{EDD47DE6-6D16-4331-BF1A-5DD8DCFC8FCC}"/>
                </a:ext>
              </a:extLst>
            </p:cNvPr>
            <p:cNvSpPr/>
            <p:nvPr/>
          </p:nvSpPr>
          <p:spPr>
            <a:xfrm flipV="1">
              <a:off x="7884720" y="3436920"/>
              <a:ext cx="9360" cy="45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2BD81E"/>
            </a:solidFill>
            <a:ln>
              <a:solidFill>
                <a:srgbClr val="2BD81E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59">
              <a:extLst>
                <a:ext uri="{FF2B5EF4-FFF2-40B4-BE49-F238E27FC236}">
                  <a16:creationId xmlns:a16="http://schemas.microsoft.com/office/drawing/2014/main" id="{00FDA4C8-E62D-46EC-AF65-422C27379337}"/>
                </a:ext>
              </a:extLst>
            </p:cNvPr>
            <p:cNvSpPr/>
            <p:nvPr/>
          </p:nvSpPr>
          <p:spPr>
            <a:xfrm>
              <a:off x="7418160" y="3895200"/>
              <a:ext cx="933840" cy="231120"/>
            </a:xfrm>
            <a:prstGeom prst="rect">
              <a:avLst/>
            </a:prstGeom>
            <a:solidFill>
              <a:srgbClr val="2BD81E"/>
            </a:solidFill>
            <a:ln>
              <a:solidFill>
                <a:srgbClr val="2BD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4/11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grpSp>
        <p:nvGrpSpPr>
          <p:cNvPr id="63" name="Group 60">
            <a:extLst>
              <a:ext uri="{FF2B5EF4-FFF2-40B4-BE49-F238E27FC236}">
                <a16:creationId xmlns:a16="http://schemas.microsoft.com/office/drawing/2014/main" id="{B8DE5049-33EC-423E-AECE-71547AE99837}"/>
              </a:ext>
            </a:extLst>
          </p:cNvPr>
          <p:cNvGrpSpPr/>
          <p:nvPr/>
        </p:nvGrpSpPr>
        <p:grpSpPr>
          <a:xfrm>
            <a:off x="7386480" y="2712240"/>
            <a:ext cx="1016640" cy="664920"/>
            <a:chOff x="7386480" y="2712240"/>
            <a:chExt cx="1016640" cy="664920"/>
          </a:xfrm>
        </p:grpSpPr>
        <p:sp>
          <p:nvSpPr>
            <p:cNvPr id="64" name="CustomShape 61">
              <a:extLst>
                <a:ext uri="{FF2B5EF4-FFF2-40B4-BE49-F238E27FC236}">
                  <a16:creationId xmlns:a16="http://schemas.microsoft.com/office/drawing/2014/main" id="{26ACACDF-3B98-4173-BB14-364C4835E11B}"/>
                </a:ext>
              </a:extLst>
            </p:cNvPr>
            <p:cNvSpPr/>
            <p:nvPr/>
          </p:nvSpPr>
          <p:spPr>
            <a:xfrm flipH="1">
              <a:off x="7880040" y="2982600"/>
              <a:ext cx="14040" cy="39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62">
              <a:extLst>
                <a:ext uri="{FF2B5EF4-FFF2-40B4-BE49-F238E27FC236}">
                  <a16:creationId xmlns:a16="http://schemas.microsoft.com/office/drawing/2014/main" id="{FC923556-CAA4-4CEF-B512-0DD84E2BAD67}"/>
                </a:ext>
              </a:extLst>
            </p:cNvPr>
            <p:cNvSpPr/>
            <p:nvPr/>
          </p:nvSpPr>
          <p:spPr>
            <a:xfrm>
              <a:off x="7386480" y="2712240"/>
              <a:ext cx="1016640" cy="27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맑은 고딕"/>
                </a:rPr>
                <a:t>배포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66" name="Group 45">
            <a:extLst>
              <a:ext uri="{FF2B5EF4-FFF2-40B4-BE49-F238E27FC236}">
                <a16:creationId xmlns:a16="http://schemas.microsoft.com/office/drawing/2014/main" id="{E9D46C83-A8B1-40E0-93DD-52A70E3FA982}"/>
              </a:ext>
            </a:extLst>
          </p:cNvPr>
          <p:cNvGrpSpPr/>
          <p:nvPr/>
        </p:nvGrpSpPr>
        <p:grpSpPr>
          <a:xfrm>
            <a:off x="6360018" y="3515925"/>
            <a:ext cx="933840" cy="2102760"/>
            <a:chOff x="6764040" y="3466800"/>
            <a:chExt cx="933840" cy="2102760"/>
          </a:xfrm>
        </p:grpSpPr>
        <p:sp>
          <p:nvSpPr>
            <p:cNvPr id="67" name="CustomShape 46">
              <a:extLst>
                <a:ext uri="{FF2B5EF4-FFF2-40B4-BE49-F238E27FC236}">
                  <a16:creationId xmlns:a16="http://schemas.microsoft.com/office/drawing/2014/main" id="{E4C10269-8A29-499A-A6F6-C993B6104AC1}"/>
                </a:ext>
              </a:extLst>
            </p:cNvPr>
            <p:cNvSpPr/>
            <p:nvPr/>
          </p:nvSpPr>
          <p:spPr>
            <a:xfrm flipV="1">
              <a:off x="7230960" y="3466800"/>
              <a:ext cx="360" cy="1871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E88BED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47">
              <a:extLst>
                <a:ext uri="{FF2B5EF4-FFF2-40B4-BE49-F238E27FC236}">
                  <a16:creationId xmlns:a16="http://schemas.microsoft.com/office/drawing/2014/main" id="{C63CE25B-B175-466E-AF74-7946E5B43D0B}"/>
                </a:ext>
              </a:extLst>
            </p:cNvPr>
            <p:cNvSpPr/>
            <p:nvPr/>
          </p:nvSpPr>
          <p:spPr>
            <a:xfrm>
              <a:off x="6764040" y="5338440"/>
              <a:ext cx="933840" cy="231120"/>
            </a:xfrm>
            <a:prstGeom prst="rect">
              <a:avLst/>
            </a:prstGeom>
            <a:solidFill>
              <a:srgbClr val="9889EF"/>
            </a:solidFill>
            <a:ln>
              <a:solidFill>
                <a:srgbClr val="988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</a:rPr>
                <a:t>4/8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200" b="0" strike="noStrike" spc="-1" dirty="0">
                <a:latin typeface="맑은 고딕"/>
              </a:endParaRPr>
            </a:p>
          </p:txBody>
        </p:sp>
      </p:grpSp>
      <p:sp>
        <p:nvSpPr>
          <p:cNvPr id="69" name="CustomShape 24">
            <a:extLst>
              <a:ext uri="{FF2B5EF4-FFF2-40B4-BE49-F238E27FC236}">
                <a16:creationId xmlns:a16="http://schemas.microsoft.com/office/drawing/2014/main" id="{0E9A4F08-B156-4406-B9B6-1AF07B7C7D9D}"/>
              </a:ext>
            </a:extLst>
          </p:cNvPr>
          <p:cNvSpPr/>
          <p:nvPr/>
        </p:nvSpPr>
        <p:spPr>
          <a:xfrm>
            <a:off x="5355310" y="347580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3/30</a:t>
            </a:r>
            <a:endParaRPr lang="en-US" sz="1200" b="0" strike="noStrike" spc="-1" dirty="0">
              <a:latin typeface="맑은 고딕"/>
            </a:endParaRPr>
          </a:p>
        </p:txBody>
      </p:sp>
      <p:grpSp>
        <p:nvGrpSpPr>
          <p:cNvPr id="70" name="Group 33">
            <a:extLst>
              <a:ext uri="{FF2B5EF4-FFF2-40B4-BE49-F238E27FC236}">
                <a16:creationId xmlns:a16="http://schemas.microsoft.com/office/drawing/2014/main" id="{55226A2C-955C-4964-AF97-0CA5BEC80ADF}"/>
              </a:ext>
            </a:extLst>
          </p:cNvPr>
          <p:cNvGrpSpPr/>
          <p:nvPr/>
        </p:nvGrpSpPr>
        <p:grpSpPr>
          <a:xfrm>
            <a:off x="5595572" y="3489840"/>
            <a:ext cx="1016640" cy="1612837"/>
            <a:chOff x="3327091" y="1777489"/>
            <a:chExt cx="1016640" cy="1113607"/>
          </a:xfrm>
        </p:grpSpPr>
        <p:sp>
          <p:nvSpPr>
            <p:cNvPr id="71" name="CustomShape 34">
              <a:extLst>
                <a:ext uri="{FF2B5EF4-FFF2-40B4-BE49-F238E27FC236}">
                  <a16:creationId xmlns:a16="http://schemas.microsoft.com/office/drawing/2014/main" id="{C47DB846-4C9E-495E-9DC7-F530E6CD35D8}"/>
                </a:ext>
              </a:extLst>
            </p:cNvPr>
            <p:cNvSpPr/>
            <p:nvPr/>
          </p:nvSpPr>
          <p:spPr>
            <a:xfrm flipV="1">
              <a:off x="3818239" y="1777489"/>
              <a:ext cx="45719" cy="86686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5">
              <a:extLst>
                <a:ext uri="{FF2B5EF4-FFF2-40B4-BE49-F238E27FC236}">
                  <a16:creationId xmlns:a16="http://schemas.microsoft.com/office/drawing/2014/main" id="{B79E12EE-1AEA-4FE1-A0C3-EB861046C256}"/>
                </a:ext>
              </a:extLst>
            </p:cNvPr>
            <p:cNvSpPr/>
            <p:nvPr/>
          </p:nvSpPr>
          <p:spPr>
            <a:xfrm>
              <a:off x="3327091" y="2621096"/>
              <a:ext cx="1016640" cy="27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ko-KR" sz="1100" b="0" strike="noStrike" spc="-1">
                  <a:solidFill>
                    <a:srgbClr val="000000"/>
                  </a:solidFill>
                  <a:latin typeface="맑은 고딕"/>
                </a:rPr>
                <a:t>4/2 </a:t>
              </a:r>
              <a:r>
                <a:rPr lang="ko-KR" altLang="en-US" sz="1100" b="0" strike="noStrike" spc="-1" dirty="0">
                  <a:solidFill>
                    <a:srgbClr val="000000"/>
                  </a:solidFill>
                  <a:latin typeface="맑은 고딕"/>
                </a:rPr>
                <a:t>완료</a:t>
              </a:r>
              <a:endParaRPr lang="en-US" sz="1100" b="0" strike="noStrike" spc="-1" dirty="0"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1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2156</Words>
  <Application>Microsoft Office PowerPoint</Application>
  <PresentationFormat>화면 슬라이드 쇼(4:3)</PresentationFormat>
  <Paragraphs>1091</Paragraphs>
  <Slides>34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HY헤드라인M</vt:lpstr>
      <vt:lpstr>Monotype Sorts</vt:lpstr>
      <vt:lpstr>맑은 고딕</vt:lpstr>
      <vt:lpstr>Arial</vt:lpstr>
      <vt:lpstr>Wingdings</vt:lpstr>
      <vt:lpstr>Office 테마</vt:lpstr>
      <vt:lpstr>수료 프로젝트 1팀 발표</vt:lpstr>
      <vt:lpstr>PowerPoint 프레젠테이션</vt:lpstr>
      <vt:lpstr>Agenda</vt:lpstr>
      <vt:lpstr>1.1 추진 배경</vt:lpstr>
      <vt:lpstr>1.2 목적 / 목표</vt:lpstr>
      <vt:lpstr>1.2 목적 / 목표</vt:lpstr>
      <vt:lpstr>Agenda</vt:lpstr>
      <vt:lpstr>2.1 팀 구성( R &amp; R)</vt:lpstr>
      <vt:lpstr>2.2 프로젝트 일정</vt:lpstr>
      <vt:lpstr>Agenda</vt:lpstr>
      <vt:lpstr>3.1 프로세스 분할도</vt:lpstr>
      <vt:lpstr>3.2 프로세스 설계서</vt:lpstr>
      <vt:lpstr>3.2 프로세스 설계서</vt:lpstr>
      <vt:lpstr>Agenda</vt:lpstr>
      <vt:lpstr>4.1 테이블 ERD</vt:lpstr>
      <vt:lpstr>4.1 테이블 ERD</vt:lpstr>
      <vt:lpstr>4.1 테이블 ERD</vt:lpstr>
      <vt:lpstr>4.1 테이블 ERD</vt:lpstr>
      <vt:lpstr>Agenda</vt:lpstr>
      <vt:lpstr>5.1 소요 기술</vt:lpstr>
      <vt:lpstr>5.2 시스템 아키텍처</vt:lpstr>
      <vt:lpstr>Agenda</vt:lpstr>
      <vt:lpstr>6.1 메뉴 구조</vt:lpstr>
      <vt:lpstr>6.2 주요 화면 레이아웃</vt:lpstr>
      <vt:lpstr>6.2 주요 화면 레이아웃</vt:lpstr>
      <vt:lpstr>6.2 주요 화면 레이아웃</vt:lpstr>
      <vt:lpstr>6.2 주요 화면 레이아웃</vt:lpstr>
      <vt:lpstr>Agenda</vt:lpstr>
      <vt:lpstr>7.1 시현 시나리오 </vt:lpstr>
      <vt:lpstr>7.2 동영상 및 시현</vt:lpstr>
      <vt:lpstr>Agenda</vt:lpstr>
      <vt:lpstr>질의 / 응답</vt:lpstr>
      <vt:lpstr>8.2 후기 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232</cp:revision>
  <dcterms:created xsi:type="dcterms:W3CDTF">2017-12-19T02:35:40Z</dcterms:created>
  <dcterms:modified xsi:type="dcterms:W3CDTF">2020-04-09T07:15:13Z</dcterms:modified>
</cp:coreProperties>
</file>