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7" r:id="rId2"/>
    <p:sldId id="279" r:id="rId3"/>
    <p:sldId id="281" r:id="rId4"/>
    <p:sldId id="27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3" autoAdjust="0"/>
    <p:restoredTop sz="95228" autoAdjust="0"/>
  </p:normalViewPr>
  <p:slideViewPr>
    <p:cSldViewPr snapToGrid="0">
      <p:cViewPr varScale="1">
        <p:scale>
          <a:sx n="111" d="100"/>
          <a:sy n="111" d="100"/>
        </p:scale>
        <p:origin x="516" y="102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623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2020-04-08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 baseline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수료 프로젝트 발표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52983096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2018.7.18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pic>
        <p:nvPicPr>
          <p:cNvPr id="11" name="Picture 6" descr="titl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9" y="188913"/>
            <a:ext cx="3256084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7764" y="6211096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수료 프로젝트 발표</a:t>
            </a:r>
            <a:endParaRPr lang="ko-KR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451225"/>
            <a:ext cx="4371249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자바 응용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엔지니어링 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양성과정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(2019.4.08~2019.9.30)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일   시 </a:t>
            </a:r>
            <a:r>
              <a:rPr lang="en-US" altLang="ko-KR" dirty="0" smtClean="0"/>
              <a:t>: 2019.09.30 (502</a:t>
            </a:r>
            <a:r>
              <a:rPr lang="ko-KR" altLang="en-US" dirty="0" smtClean="0"/>
              <a:t>호</a:t>
            </a:r>
            <a:r>
              <a:rPr lang="en-US" altLang="ko-KR" dirty="0"/>
              <a:t>)</a:t>
            </a:r>
            <a:r>
              <a:rPr lang="en-US" altLang="ko-KR" dirty="0" smtClean="0"/>
              <a:t> PM 2:00 </a:t>
            </a:r>
            <a:r>
              <a:rPr lang="en-US" altLang="ko-KR"/>
              <a:t>~ </a:t>
            </a:r>
            <a:r>
              <a:rPr lang="en-US" altLang="ko-KR" smtClean="0"/>
              <a:t>3:50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				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 순서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수료 프로젝트 발표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252046" y="1043112"/>
            <a:ext cx="7694921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11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68580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4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0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6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 순서는 다음과 같이 하고자 합니다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2042013" y="2246371"/>
            <a:ext cx="4924051" cy="314325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발표 소개</a:t>
            </a:r>
            <a:endParaRPr kumimoji="1"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254809" y="2247680"/>
            <a:ext cx="1698682" cy="307777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+mj-lt"/>
              </a:rPr>
              <a:t>14:00~14:00(5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분</a:t>
            </a:r>
            <a:r>
              <a:rPr kumimoji="1" lang="en-US" altLang="ko-KR" sz="1400" b="1" dirty="0" smtClean="0">
                <a:solidFill>
                  <a:schemeClr val="tx1"/>
                </a:solidFill>
                <a:latin typeface="+mj-lt"/>
              </a:rPr>
              <a:t>)</a:t>
            </a:r>
            <a:endParaRPr kumimoji="1" lang="en-US" altLang="ko-KR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7046276" y="2249742"/>
            <a:ext cx="1356326" cy="314325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교사 이상학</a:t>
            </a:r>
            <a:endParaRPr kumimoji="1"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3550740" y="3365912"/>
            <a:ext cx="3415324" cy="52322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ct val="50000"/>
              </a:spcBef>
              <a:defRPr kumimoji="1" sz="1400" b="1">
                <a:latin typeface="+mj-lt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dirty="0" smtClean="0"/>
              <a:t>저비용 </a:t>
            </a:r>
            <a:r>
              <a:rPr lang="ko-KR" altLang="en-US" dirty="0" smtClean="0"/>
              <a:t>단기 일자리 </a:t>
            </a:r>
            <a:r>
              <a:rPr lang="ko-KR" altLang="en-US" dirty="0" smtClean="0"/>
              <a:t>매칭 플랫폼 서비스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  <p:sp>
        <p:nvSpPr>
          <p:cNvPr id="82" name="Text Box 8"/>
          <p:cNvSpPr txBox="1">
            <a:spLocks noChangeArrowheads="1"/>
          </p:cNvSpPr>
          <p:nvPr/>
        </p:nvSpPr>
        <p:spPr bwMode="auto">
          <a:xfrm>
            <a:off x="254809" y="2643903"/>
            <a:ext cx="1698682" cy="630942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+mj-lt"/>
              </a:rPr>
              <a:t>14:05~14:35</a:t>
            </a:r>
            <a:r>
              <a:rPr kumimoji="1" lang="en-US" altLang="ko-KR" sz="1400" b="1" dirty="0" smtClean="0">
                <a:solidFill>
                  <a:schemeClr val="tx1"/>
                </a:solidFill>
              </a:rPr>
              <a:t>(30</a:t>
            </a:r>
            <a:r>
              <a:rPr kumimoji="1" lang="ko-KR" altLang="en-US" sz="1400" b="1" dirty="0" smtClean="0">
                <a:solidFill>
                  <a:schemeClr val="tx1"/>
                </a:solidFill>
              </a:rPr>
              <a:t>분</a:t>
            </a:r>
            <a:r>
              <a:rPr kumimoji="1"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spcBef>
                <a:spcPct val="50000"/>
              </a:spcBef>
            </a:pP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7046276" y="2650361"/>
            <a:ext cx="1356326" cy="630942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400" b="1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팀</a:t>
            </a:r>
            <a:endParaRPr kumimoji="1" lang="en-US" altLang="ko-KR" sz="1400" b="1" dirty="0">
              <a:solidFill>
                <a:schemeClr val="tx1"/>
              </a:solidFill>
              <a:latin typeface="+mj-lt"/>
            </a:endParaRPr>
          </a:p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김현욱     </a:t>
            </a:r>
            <a:endParaRPr kumimoji="1"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Text Box 11"/>
          <p:cNvSpPr txBox="1">
            <a:spLocks noChangeArrowheads="1"/>
          </p:cNvSpPr>
          <p:nvPr/>
        </p:nvSpPr>
        <p:spPr bwMode="auto">
          <a:xfrm>
            <a:off x="254809" y="3363291"/>
            <a:ext cx="1698682" cy="52322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+mj-lt"/>
              </a:rPr>
              <a:t>14:45~15:15</a:t>
            </a:r>
            <a:r>
              <a:rPr kumimoji="1" lang="en-US" altLang="ko-KR" sz="1400" b="1" dirty="0" smtClean="0">
                <a:solidFill>
                  <a:schemeClr val="tx1"/>
                </a:solidFill>
              </a:rPr>
              <a:t>(30</a:t>
            </a:r>
            <a:r>
              <a:rPr kumimoji="1" lang="ko-KR" altLang="en-US" sz="1400" b="1" dirty="0" smtClean="0">
                <a:solidFill>
                  <a:schemeClr val="tx1"/>
                </a:solidFill>
              </a:rPr>
              <a:t>분</a:t>
            </a:r>
            <a:r>
              <a:rPr kumimoji="1" lang="en-US" altLang="ko-KR" sz="1400" b="1" dirty="0" smtClean="0">
                <a:solidFill>
                  <a:schemeClr val="tx1"/>
                </a:solidFill>
              </a:rPr>
              <a:t>)</a:t>
            </a:r>
            <a:br>
              <a:rPr kumimoji="1" lang="en-US" altLang="ko-KR" sz="1400" b="1" dirty="0" smtClean="0">
                <a:solidFill>
                  <a:schemeClr val="tx1"/>
                </a:solidFill>
              </a:rPr>
            </a:b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7037963" y="3367597"/>
            <a:ext cx="1356326" cy="630942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팀</a:t>
            </a:r>
            <a:endParaRPr kumimoji="1" lang="en-US" altLang="ko-KR" sz="1400" b="1" dirty="0" smtClean="0">
              <a:solidFill>
                <a:schemeClr val="tx1"/>
              </a:solidFill>
              <a:latin typeface="+mj-lt"/>
            </a:endParaRPr>
          </a:p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ko-KR" altLang="en-US" sz="1400" b="1" dirty="0" err="1" smtClean="0">
                <a:solidFill>
                  <a:schemeClr val="tx1"/>
                </a:solidFill>
                <a:latin typeface="+mj-lt"/>
              </a:rPr>
              <a:t>정해송</a:t>
            </a:r>
            <a:endParaRPr kumimoji="1"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Text Box 31"/>
          <p:cNvSpPr txBox="1">
            <a:spLocks noChangeArrowheads="1"/>
          </p:cNvSpPr>
          <p:nvPr/>
        </p:nvSpPr>
        <p:spPr bwMode="auto">
          <a:xfrm>
            <a:off x="3550740" y="2647833"/>
            <a:ext cx="3415324" cy="630942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>
              <a:spcBef>
                <a:spcPct val="50000"/>
              </a:spcBef>
              <a:defRPr kumimoji="1" sz="1400" b="1">
                <a:latin typeface="+mj-lt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dirty="0" smtClean="0"/>
              <a:t>온라인 </a:t>
            </a:r>
            <a:r>
              <a:rPr lang="ko-KR" altLang="en-US" dirty="0" err="1" smtClean="0"/>
              <a:t>코딩테스트</a:t>
            </a:r>
            <a:r>
              <a:rPr lang="ko-KR" altLang="en-US" dirty="0" smtClean="0"/>
              <a:t> 채용방식 대비를</a:t>
            </a:r>
            <a:r>
              <a:rPr lang="en-US" altLang="ko-KR" dirty="0"/>
              <a:t> </a:t>
            </a:r>
            <a:r>
              <a:rPr lang="ko-KR" altLang="en-US" dirty="0" smtClean="0"/>
              <a:t>위한</a:t>
            </a:r>
            <a:endParaRPr lang="en-US" altLang="ko-KR" dirty="0" smtClean="0"/>
          </a:p>
          <a:p>
            <a:r>
              <a:rPr lang="ko-KR" altLang="en-US" dirty="0" err="1" smtClean="0"/>
              <a:t>자바코딩</a:t>
            </a:r>
            <a:r>
              <a:rPr lang="ko-KR" altLang="en-US" dirty="0" smtClean="0"/>
              <a:t> 학습환경제공 서비스</a:t>
            </a:r>
            <a:endParaRPr lang="en-US" altLang="ko-KR" dirty="0" smtClean="0"/>
          </a:p>
        </p:txBody>
      </p:sp>
      <p:sp>
        <p:nvSpPr>
          <p:cNvPr id="97" name="Text Box 33"/>
          <p:cNvSpPr txBox="1">
            <a:spLocks noChangeArrowheads="1"/>
          </p:cNvSpPr>
          <p:nvPr/>
        </p:nvSpPr>
        <p:spPr bwMode="auto">
          <a:xfrm>
            <a:off x="254809" y="1844909"/>
            <a:ext cx="1698682" cy="3143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시간</a:t>
            </a:r>
            <a:endParaRPr kumimoji="1" lang="en-US" altLang="ko-KR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Text Box 35"/>
          <p:cNvSpPr txBox="1">
            <a:spLocks noChangeArrowheads="1"/>
          </p:cNvSpPr>
          <p:nvPr/>
        </p:nvSpPr>
        <p:spPr bwMode="auto">
          <a:xfrm>
            <a:off x="2042013" y="1844909"/>
            <a:ext cx="4924051" cy="3143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주제</a:t>
            </a:r>
            <a:endParaRPr kumimoji="1"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52222" y="3976269"/>
            <a:ext cx="3415324" cy="630942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ct val="50000"/>
              </a:spcBef>
              <a:defRPr kumimoji="1" sz="1400" b="1">
                <a:latin typeface="+mj-lt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바쁜 현대인들을 위하여 균형 잡힌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식단의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도시락을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제공 서비스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56291" y="3974957"/>
            <a:ext cx="1698682" cy="630942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+mj-lt"/>
              </a:rPr>
              <a:t>15:15~15:45</a:t>
            </a:r>
            <a:r>
              <a:rPr kumimoji="1" lang="en-US" altLang="ko-KR" sz="1400" b="1" dirty="0" smtClean="0">
                <a:solidFill>
                  <a:schemeClr val="tx1"/>
                </a:solidFill>
              </a:rPr>
              <a:t>(30</a:t>
            </a:r>
            <a:r>
              <a:rPr kumimoji="1" lang="ko-KR" altLang="en-US" sz="1400" b="1" dirty="0" smtClean="0">
                <a:solidFill>
                  <a:schemeClr val="tx1"/>
                </a:solidFill>
              </a:rPr>
              <a:t>분</a:t>
            </a:r>
            <a:r>
              <a:rPr kumimoji="1"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spcBef>
                <a:spcPct val="50000"/>
              </a:spcBef>
            </a:pP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7039445" y="3977111"/>
            <a:ext cx="1356326" cy="630942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팀</a:t>
            </a:r>
            <a:endParaRPr kumimoji="1" lang="en-US" altLang="ko-KR" sz="1400" b="1" dirty="0" smtClean="0">
              <a:solidFill>
                <a:schemeClr val="tx1"/>
              </a:solidFill>
              <a:latin typeface="+mj-lt"/>
            </a:endParaRPr>
          </a:p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이명균</a:t>
            </a:r>
            <a:endParaRPr kumimoji="1" lang="en-US" altLang="ko-KR" sz="1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7046276" y="1849123"/>
            <a:ext cx="1356326" cy="3143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발표자</a:t>
            </a:r>
            <a:endParaRPr kumimoji="1" lang="en-US" altLang="ko-KR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042013" y="4694347"/>
            <a:ext cx="4924051" cy="314325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총 평</a:t>
            </a:r>
            <a:endParaRPr kumimoji="1"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54809" y="4694347"/>
            <a:ext cx="1698682" cy="307777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+mj-lt"/>
              </a:rPr>
              <a:t>15:45~15:50(5</a:t>
            </a: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분</a:t>
            </a:r>
            <a:r>
              <a:rPr kumimoji="1" lang="en-US" altLang="ko-KR" sz="1400" b="1" dirty="0" smtClean="0">
                <a:solidFill>
                  <a:schemeClr val="tx1"/>
                </a:solidFill>
                <a:latin typeface="+mj-lt"/>
              </a:rPr>
              <a:t>)</a:t>
            </a:r>
            <a:endParaRPr kumimoji="1" lang="en-US" altLang="ko-KR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046276" y="4694347"/>
            <a:ext cx="1356326" cy="314325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교사</a:t>
            </a:r>
            <a:endParaRPr kumimoji="1"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050326" y="2650361"/>
            <a:ext cx="1436828" cy="630942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400" b="1" dirty="0" err="1" smtClean="0">
                <a:solidFill>
                  <a:schemeClr val="tx1"/>
                </a:solidFill>
                <a:latin typeface="+mj-lt"/>
              </a:rPr>
              <a:t>Algo</a:t>
            </a:r>
            <a:endParaRPr kumimoji="1" lang="en-US" altLang="ko-KR" sz="1400" b="1" dirty="0">
              <a:solidFill>
                <a:schemeClr val="tx1"/>
              </a:solidFill>
              <a:latin typeface="+mj-lt"/>
            </a:endParaRPr>
          </a:p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ko-KR" altLang="en-US" sz="1400" b="1" dirty="0" smtClean="0">
                <a:solidFill>
                  <a:schemeClr val="tx1"/>
                </a:solidFill>
                <a:latin typeface="+mj-lt"/>
              </a:rPr>
              <a:t>  </a:t>
            </a:r>
            <a:endParaRPr kumimoji="1"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042013" y="3367597"/>
            <a:ext cx="1436828" cy="52322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+mj-lt"/>
              </a:rPr>
              <a:t>Jobs Run</a:t>
            </a:r>
            <a:br>
              <a:rPr kumimoji="1" lang="en-US" altLang="ko-KR" sz="1400" b="1" dirty="0" smtClean="0">
                <a:solidFill>
                  <a:schemeClr val="tx1"/>
                </a:solidFill>
                <a:latin typeface="+mj-lt"/>
              </a:rPr>
            </a:br>
            <a:endParaRPr kumimoji="1"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043495" y="3977111"/>
            <a:ext cx="1436828" cy="630942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buChar char="n"/>
              <a:defRPr sz="10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+mj-lt"/>
              </a:rPr>
              <a:t>Green Food</a:t>
            </a:r>
          </a:p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ko-KR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수료 프로젝트 발표</a:t>
            </a:r>
          </a:p>
          <a:p>
            <a:endParaRPr lang="ko-KR" altLang="en-US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0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4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 및 개발 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30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테이블 레이아웃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6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감 사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</TotalTime>
  <Words>195</Words>
  <Application>Microsoft Office PowerPoint</Application>
  <PresentationFormat>화면 슬라이드 쇼(4:3)</PresentationFormat>
  <Paragraphs>69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HY헤드라인M</vt:lpstr>
      <vt:lpstr>Monotype Sorts</vt:lpstr>
      <vt:lpstr>굴림</vt:lpstr>
      <vt:lpstr>나눔바른고딕</vt:lpstr>
      <vt:lpstr>맑은 고딕</vt:lpstr>
      <vt:lpstr>Arial</vt:lpstr>
      <vt:lpstr>Wingdings</vt:lpstr>
      <vt:lpstr>Office 테마</vt:lpstr>
      <vt:lpstr>수료 프로젝트 발표</vt:lpstr>
      <vt:lpstr>발표 순서</vt:lpstr>
      <vt:lpstr>Agenda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259</cp:revision>
  <dcterms:created xsi:type="dcterms:W3CDTF">2017-12-19T02:35:40Z</dcterms:created>
  <dcterms:modified xsi:type="dcterms:W3CDTF">2020-04-08T01:06:07Z</dcterms:modified>
</cp:coreProperties>
</file>